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tags/tag2.xml" ContentType="application/vnd.openxmlformats-officedocument.presentationml.tags+xml"/>
  <Override PartName="/ppt/notesSlides/notesSlide2.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4.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notesSlides/notesSlide5.xml" ContentType="application/vnd.openxmlformats-officedocument.presentationml.notesSlide+xml"/>
  <Override PartName="/ppt/tags/tag10.xml" ContentType="application/vnd.openxmlformats-officedocument.presentationml.tags+xml"/>
  <Override PartName="/ppt/notesSlides/notesSlide6.xml" ContentType="application/vnd.openxmlformats-officedocument.presentationml.notesSlide+xml"/>
  <Override PartName="/ppt/tags/tag11.xml" ContentType="application/vnd.openxmlformats-officedocument.presentationml.tags+xml"/>
  <Override PartName="/ppt/notesSlides/notesSlide7.xml" ContentType="application/vnd.openxmlformats-officedocument.presentationml.notesSlide+xml"/>
  <Override PartName="/ppt/tags/tag12.xml" ContentType="application/vnd.openxmlformats-officedocument.presentationml.tags+xml"/>
  <Override PartName="/ppt/notesSlides/notesSlide8.xml" ContentType="application/vnd.openxmlformats-officedocument.presentationml.notesSlide+xml"/>
  <Override PartName="/ppt/tags/tag13.xml" ContentType="application/vnd.openxmlformats-officedocument.presentationml.tags+xml"/>
  <Override PartName="/ppt/notesSlides/notesSlide9.xml" ContentType="application/vnd.openxmlformats-officedocument.presentationml.notesSlide+xml"/>
  <Override PartName="/ppt/tags/tag14.xml" ContentType="application/vnd.openxmlformats-officedocument.presentationml.tags+xml"/>
  <Override PartName="/ppt/notesSlides/notesSlide10.xml" ContentType="application/vnd.openxmlformats-officedocument.presentationml.notesSlide+xml"/>
  <Override PartName="/ppt/tags/tag15.xml" ContentType="application/vnd.openxmlformats-officedocument.presentationml.tags+xml"/>
  <Override PartName="/ppt/notesSlides/notesSlide11.xml" ContentType="application/vnd.openxmlformats-officedocument.presentationml.notesSlide+xml"/>
  <Override PartName="/ppt/tags/tag16.xml" ContentType="application/vnd.openxmlformats-officedocument.presentationml.tags+xml"/>
  <Override PartName="/ppt/notesSlides/notesSlide12.xml" ContentType="application/vnd.openxmlformats-officedocument.presentationml.notesSlide+xml"/>
  <Override PartName="/ppt/tags/tag17.xml" ContentType="application/vnd.openxmlformats-officedocument.presentationml.tags+xml"/>
  <Override PartName="/ppt/notesSlides/notesSlide13.xml" ContentType="application/vnd.openxmlformats-officedocument.presentationml.notesSlide+xml"/>
  <Override PartName="/ppt/tags/tag18.xml" ContentType="application/vnd.openxmlformats-officedocument.presentationml.tags+xml"/>
  <Override PartName="/ppt/notesSlides/notesSlide14.xml" ContentType="application/vnd.openxmlformats-officedocument.presentationml.notesSlide+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tags/tag445.xml" ContentType="application/vnd.openxmlformats-officedocument.presentationml.tags+xml"/>
  <Override PartName="/ppt/tags/tag446.xml" ContentType="application/vnd.openxmlformats-officedocument.presentationml.tags+xml"/>
  <Override PartName="/ppt/tags/tag447.xml" ContentType="application/vnd.openxmlformats-officedocument.presentationml.tags+xml"/>
  <Override PartName="/ppt/tags/tag448.xml" ContentType="application/vnd.openxmlformats-officedocument.presentationml.tags+xml"/>
  <Override PartName="/ppt/tags/tag449.xml" ContentType="application/vnd.openxmlformats-officedocument.presentationml.tags+xml"/>
  <Override PartName="/ppt/tags/tag450.xml" ContentType="application/vnd.openxmlformats-officedocument.presentationml.tags+xml"/>
  <Override PartName="/ppt/tags/tag451.xml" ContentType="application/vnd.openxmlformats-officedocument.presentationml.tags+xml"/>
  <Override PartName="/ppt/tags/tag452.xml" ContentType="application/vnd.openxmlformats-officedocument.presentationml.tags+xml"/>
  <Override PartName="/ppt/tags/tag453.xml" ContentType="application/vnd.openxmlformats-officedocument.presentationml.tags+xml"/>
  <Override PartName="/ppt/tags/tag454.xml" ContentType="application/vnd.openxmlformats-officedocument.presentationml.tags+xml"/>
  <Override PartName="/ppt/tags/tag455.xml" ContentType="application/vnd.openxmlformats-officedocument.presentationml.tags+xml"/>
  <Override PartName="/ppt/tags/tag456.xml" ContentType="application/vnd.openxmlformats-officedocument.presentationml.tags+xml"/>
  <Override PartName="/ppt/tags/tag457.xml" ContentType="application/vnd.openxmlformats-officedocument.presentationml.tags+xml"/>
  <Override PartName="/ppt/tags/tag458.xml" ContentType="application/vnd.openxmlformats-officedocument.presentationml.tags+xml"/>
  <Override PartName="/ppt/tags/tag459.xml" ContentType="application/vnd.openxmlformats-officedocument.presentationml.tags+xml"/>
  <Override PartName="/ppt/tags/tag460.xml" ContentType="application/vnd.openxmlformats-officedocument.presentationml.tags+xml"/>
  <Override PartName="/ppt/tags/tag461.xml" ContentType="application/vnd.openxmlformats-officedocument.presentationml.tags+xml"/>
  <Override PartName="/ppt/tags/tag462.xml" ContentType="application/vnd.openxmlformats-officedocument.presentationml.tags+xml"/>
  <Override PartName="/ppt/tags/tag463.xml" ContentType="application/vnd.openxmlformats-officedocument.presentationml.tags+xml"/>
  <Override PartName="/ppt/tags/tag464.xml" ContentType="application/vnd.openxmlformats-officedocument.presentationml.tags+xml"/>
  <Override PartName="/ppt/tags/tag465.xml" ContentType="application/vnd.openxmlformats-officedocument.presentationml.tags+xml"/>
  <Override PartName="/ppt/tags/tag466.xml" ContentType="application/vnd.openxmlformats-officedocument.presentationml.tags+xml"/>
  <Override PartName="/ppt/tags/tag467.xml" ContentType="application/vnd.openxmlformats-officedocument.presentationml.tags+xml"/>
  <Override PartName="/ppt/tags/tag468.xml" ContentType="application/vnd.openxmlformats-officedocument.presentationml.tags+xml"/>
  <Override PartName="/ppt/tags/tag469.xml" ContentType="application/vnd.openxmlformats-officedocument.presentationml.tags+xml"/>
  <Override PartName="/ppt/tags/tag470.xml" ContentType="application/vnd.openxmlformats-officedocument.presentationml.tags+xml"/>
  <Override PartName="/ppt/tags/tag471.xml" ContentType="application/vnd.openxmlformats-officedocument.presentationml.tags+xml"/>
  <Override PartName="/ppt/tags/tag472.xml" ContentType="application/vnd.openxmlformats-officedocument.presentationml.tags+xml"/>
  <Override PartName="/ppt/tags/tag473.xml" ContentType="application/vnd.openxmlformats-officedocument.presentationml.tags+xml"/>
  <Override PartName="/ppt/tags/tag474.xml" ContentType="application/vnd.openxmlformats-officedocument.presentationml.tags+xml"/>
  <Override PartName="/ppt/tags/tag475.xml" ContentType="application/vnd.openxmlformats-officedocument.presentationml.tags+xml"/>
  <Override PartName="/ppt/tags/tag476.xml" ContentType="application/vnd.openxmlformats-officedocument.presentationml.tags+xml"/>
  <Override PartName="/ppt/tags/tag477.xml" ContentType="application/vnd.openxmlformats-officedocument.presentationml.tags+xml"/>
  <Override PartName="/ppt/tags/tag478.xml" ContentType="application/vnd.openxmlformats-officedocument.presentationml.tags+xml"/>
  <Override PartName="/ppt/tags/tag479.xml" ContentType="application/vnd.openxmlformats-officedocument.presentationml.tags+xml"/>
  <Override PartName="/ppt/tags/tag480.xml" ContentType="application/vnd.openxmlformats-officedocument.presentationml.tags+xml"/>
  <Override PartName="/ppt/tags/tag481.xml" ContentType="application/vnd.openxmlformats-officedocument.presentationml.tags+xml"/>
  <Override PartName="/ppt/tags/tag482.xml" ContentType="application/vnd.openxmlformats-officedocument.presentationml.tags+xml"/>
  <Override PartName="/ppt/tags/tag483.xml" ContentType="application/vnd.openxmlformats-officedocument.presentationml.tags+xml"/>
  <Override PartName="/ppt/tags/tag484.xml" ContentType="application/vnd.openxmlformats-officedocument.presentationml.tags+xml"/>
  <Override PartName="/ppt/tags/tag485.xml" ContentType="application/vnd.openxmlformats-officedocument.presentationml.tags+xml"/>
  <Override PartName="/ppt/tags/tag486.xml" ContentType="application/vnd.openxmlformats-officedocument.presentationml.tags+xml"/>
  <Override PartName="/ppt/tags/tag487.xml" ContentType="application/vnd.openxmlformats-officedocument.presentationml.tags+xml"/>
  <Override PartName="/ppt/tags/tag488.xml" ContentType="application/vnd.openxmlformats-officedocument.presentationml.tags+xml"/>
  <Override PartName="/ppt/tags/tag489.xml" ContentType="application/vnd.openxmlformats-officedocument.presentationml.tags+xml"/>
  <Override PartName="/ppt/tags/tag490.xml" ContentType="application/vnd.openxmlformats-officedocument.presentationml.tags+xml"/>
  <Override PartName="/ppt/tags/tag491.xml" ContentType="application/vnd.openxmlformats-officedocument.presentationml.tags+xml"/>
  <Override PartName="/ppt/tags/tag492.xml" ContentType="application/vnd.openxmlformats-officedocument.presentationml.tags+xml"/>
  <Override PartName="/ppt/tags/tag493.xml" ContentType="application/vnd.openxmlformats-officedocument.presentationml.tags+xml"/>
  <Override PartName="/ppt/tags/tag494.xml" ContentType="application/vnd.openxmlformats-officedocument.presentationml.tags+xml"/>
  <Override PartName="/ppt/tags/tag495.xml" ContentType="application/vnd.openxmlformats-officedocument.presentationml.tags+xml"/>
  <Override PartName="/ppt/tags/tag496.xml" ContentType="application/vnd.openxmlformats-officedocument.presentationml.tags+xml"/>
  <Override PartName="/ppt/tags/tag497.xml" ContentType="application/vnd.openxmlformats-officedocument.presentationml.tags+xml"/>
  <Override PartName="/ppt/tags/tag498.xml" ContentType="application/vnd.openxmlformats-officedocument.presentationml.tags+xml"/>
  <Override PartName="/ppt/tags/tag499.xml" ContentType="application/vnd.openxmlformats-officedocument.presentationml.tags+xml"/>
  <Override PartName="/ppt/tags/tag500.xml" ContentType="application/vnd.openxmlformats-officedocument.presentationml.tags+xml"/>
  <Override PartName="/ppt/tags/tag501.xml" ContentType="application/vnd.openxmlformats-officedocument.presentationml.tags+xml"/>
  <Override PartName="/ppt/tags/tag502.xml" ContentType="application/vnd.openxmlformats-officedocument.presentationml.tags+xml"/>
  <Override PartName="/ppt/tags/tag503.xml" ContentType="application/vnd.openxmlformats-officedocument.presentationml.tags+xml"/>
  <Override PartName="/ppt/tags/tag504.xml" ContentType="application/vnd.openxmlformats-officedocument.presentationml.tags+xml"/>
  <Override PartName="/ppt/tags/tag505.xml" ContentType="application/vnd.openxmlformats-officedocument.presentationml.tags+xml"/>
  <Override PartName="/ppt/tags/tag506.xml" ContentType="application/vnd.openxmlformats-officedocument.presentationml.tags+xml"/>
  <Override PartName="/ppt/tags/tag507.xml" ContentType="application/vnd.openxmlformats-officedocument.presentationml.tags+xml"/>
  <Override PartName="/ppt/tags/tag508.xml" ContentType="application/vnd.openxmlformats-officedocument.presentationml.tags+xml"/>
  <Override PartName="/ppt/tags/tag509.xml" ContentType="application/vnd.openxmlformats-officedocument.presentationml.tags+xml"/>
  <Override PartName="/ppt/tags/tag510.xml" ContentType="application/vnd.openxmlformats-officedocument.presentationml.tags+xml"/>
  <Override PartName="/ppt/tags/tag511.xml" ContentType="application/vnd.openxmlformats-officedocument.presentationml.tags+xml"/>
  <Override PartName="/ppt/tags/tag512.xml" ContentType="application/vnd.openxmlformats-officedocument.presentationml.tags+xml"/>
  <Override PartName="/ppt/tags/tag513.xml" ContentType="application/vnd.openxmlformats-officedocument.presentationml.tags+xml"/>
  <Override PartName="/ppt/tags/tag514.xml" ContentType="application/vnd.openxmlformats-officedocument.presentationml.tags+xml"/>
  <Override PartName="/ppt/tags/tag515.xml" ContentType="application/vnd.openxmlformats-officedocument.presentationml.tags+xml"/>
  <Override PartName="/ppt/tags/tag516.xml" ContentType="application/vnd.openxmlformats-officedocument.presentationml.tags+xml"/>
  <Override PartName="/ppt/tags/tag517.xml" ContentType="application/vnd.openxmlformats-officedocument.presentationml.tags+xml"/>
  <Override PartName="/ppt/tags/tag518.xml" ContentType="application/vnd.openxmlformats-officedocument.presentationml.tags+xml"/>
  <Override PartName="/ppt/tags/tag519.xml" ContentType="application/vnd.openxmlformats-officedocument.presentationml.tags+xml"/>
  <Override PartName="/ppt/tags/tag520.xml" ContentType="application/vnd.openxmlformats-officedocument.presentationml.tags+xml"/>
  <Override PartName="/ppt/tags/tag521.xml" ContentType="application/vnd.openxmlformats-officedocument.presentationml.tags+xml"/>
  <Override PartName="/ppt/tags/tag522.xml" ContentType="application/vnd.openxmlformats-officedocument.presentationml.tags+xml"/>
  <Override PartName="/ppt/tags/tag523.xml" ContentType="application/vnd.openxmlformats-officedocument.presentationml.tags+xml"/>
  <Override PartName="/ppt/tags/tag524.xml" ContentType="application/vnd.openxmlformats-officedocument.presentationml.tags+xml"/>
  <Override PartName="/ppt/tags/tag525.xml" ContentType="application/vnd.openxmlformats-officedocument.presentationml.tags+xml"/>
  <Override PartName="/ppt/tags/tag526.xml" ContentType="application/vnd.openxmlformats-officedocument.presentationml.tags+xml"/>
  <Override PartName="/ppt/tags/tag527.xml" ContentType="application/vnd.openxmlformats-officedocument.presentationml.tags+xml"/>
  <Override PartName="/ppt/tags/tag528.xml" ContentType="application/vnd.openxmlformats-officedocument.presentationml.tags+xml"/>
  <Override PartName="/ppt/tags/tag529.xml" ContentType="application/vnd.openxmlformats-officedocument.presentationml.tags+xml"/>
  <Override PartName="/ppt/tags/tag530.xml" ContentType="application/vnd.openxmlformats-officedocument.presentationml.tags+xml"/>
  <Override PartName="/ppt/tags/tag531.xml" ContentType="application/vnd.openxmlformats-officedocument.presentationml.tags+xml"/>
  <Override PartName="/ppt/tags/tag532.xml" ContentType="application/vnd.openxmlformats-officedocument.presentationml.tags+xml"/>
  <Override PartName="/ppt/tags/tag533.xml" ContentType="application/vnd.openxmlformats-officedocument.presentationml.tags+xml"/>
  <Override PartName="/ppt/tags/tag534.xml" ContentType="application/vnd.openxmlformats-officedocument.presentationml.tags+xml"/>
  <Override PartName="/ppt/tags/tag535.xml" ContentType="application/vnd.openxmlformats-officedocument.presentationml.tags+xml"/>
  <Override PartName="/ppt/tags/tag536.xml" ContentType="application/vnd.openxmlformats-officedocument.presentationml.tags+xml"/>
  <Override PartName="/ppt/tags/tag537.xml" ContentType="application/vnd.openxmlformats-officedocument.presentationml.tags+xml"/>
  <Override PartName="/ppt/tags/tag538.xml" ContentType="application/vnd.openxmlformats-officedocument.presentationml.tags+xml"/>
  <Override PartName="/ppt/tags/tag539.xml" ContentType="application/vnd.openxmlformats-officedocument.presentationml.tags+xml"/>
  <Override PartName="/ppt/tags/tag540.xml" ContentType="application/vnd.openxmlformats-officedocument.presentationml.tags+xml"/>
  <Override PartName="/ppt/tags/tag541.xml" ContentType="application/vnd.openxmlformats-officedocument.presentationml.tags+xml"/>
  <Override PartName="/ppt/tags/tag542.xml" ContentType="application/vnd.openxmlformats-officedocument.presentationml.tags+xml"/>
  <Override PartName="/ppt/tags/tag543.xml" ContentType="application/vnd.openxmlformats-officedocument.presentationml.tags+xml"/>
  <Override PartName="/ppt/tags/tag544.xml" ContentType="application/vnd.openxmlformats-officedocument.presentationml.tags+xml"/>
  <Override PartName="/ppt/tags/tag545.xml" ContentType="application/vnd.openxmlformats-officedocument.presentationml.tags+xml"/>
  <Override PartName="/ppt/tags/tag546.xml" ContentType="application/vnd.openxmlformats-officedocument.presentationml.tags+xml"/>
  <Override PartName="/ppt/tags/tag547.xml" ContentType="application/vnd.openxmlformats-officedocument.presentationml.tags+xml"/>
  <Override PartName="/ppt/tags/tag548.xml" ContentType="application/vnd.openxmlformats-officedocument.presentationml.tags+xml"/>
  <Override PartName="/ppt/tags/tag549.xml" ContentType="application/vnd.openxmlformats-officedocument.presentationml.tags+xml"/>
  <Override PartName="/ppt/tags/tag550.xml" ContentType="application/vnd.openxmlformats-officedocument.presentationml.tags+xml"/>
  <Override PartName="/ppt/tags/tag551.xml" ContentType="application/vnd.openxmlformats-officedocument.presentationml.tags+xml"/>
  <Override PartName="/ppt/tags/tag552.xml" ContentType="application/vnd.openxmlformats-officedocument.presentationml.tags+xml"/>
  <Override PartName="/ppt/tags/tag553.xml" ContentType="application/vnd.openxmlformats-officedocument.presentationml.tags+xml"/>
  <Override PartName="/ppt/tags/tag554.xml" ContentType="application/vnd.openxmlformats-officedocument.presentationml.tags+xml"/>
  <Override PartName="/ppt/tags/tag555.xml" ContentType="application/vnd.openxmlformats-officedocument.presentationml.tags+xml"/>
  <Override PartName="/ppt/tags/tag556.xml" ContentType="application/vnd.openxmlformats-officedocument.presentationml.tags+xml"/>
  <Override PartName="/ppt/tags/tag557.xml" ContentType="application/vnd.openxmlformats-officedocument.presentationml.tags+xml"/>
  <Override PartName="/ppt/tags/tag558.xml" ContentType="application/vnd.openxmlformats-officedocument.presentationml.tags+xml"/>
  <Override PartName="/ppt/tags/tag559.xml" ContentType="application/vnd.openxmlformats-officedocument.presentationml.tags+xml"/>
  <Override PartName="/ppt/tags/tag560.xml" ContentType="application/vnd.openxmlformats-officedocument.presentationml.tags+xml"/>
  <Override PartName="/ppt/tags/tag561.xml" ContentType="application/vnd.openxmlformats-officedocument.presentationml.tags+xml"/>
  <Override PartName="/ppt/tags/tag562.xml" ContentType="application/vnd.openxmlformats-officedocument.presentationml.tags+xml"/>
  <Override PartName="/ppt/tags/tag563.xml" ContentType="application/vnd.openxmlformats-officedocument.presentationml.tags+xml"/>
  <Override PartName="/ppt/tags/tag564.xml" ContentType="application/vnd.openxmlformats-officedocument.presentationml.tags+xml"/>
  <Override PartName="/ppt/tags/tag565.xml" ContentType="application/vnd.openxmlformats-officedocument.presentationml.tags+xml"/>
  <Override PartName="/ppt/tags/tag566.xml" ContentType="application/vnd.openxmlformats-officedocument.presentationml.tags+xml"/>
  <Override PartName="/ppt/tags/tag567.xml" ContentType="application/vnd.openxmlformats-officedocument.presentationml.tags+xml"/>
  <Override PartName="/ppt/tags/tag568.xml" ContentType="application/vnd.openxmlformats-officedocument.presentationml.tags+xml"/>
  <Override PartName="/ppt/tags/tag569.xml" ContentType="application/vnd.openxmlformats-officedocument.presentationml.tags+xml"/>
  <Override PartName="/ppt/tags/tag570.xml" ContentType="application/vnd.openxmlformats-officedocument.presentationml.tags+xml"/>
  <Override PartName="/ppt/tags/tag571.xml" ContentType="application/vnd.openxmlformats-officedocument.presentationml.tags+xml"/>
  <Override PartName="/ppt/tags/tag572.xml" ContentType="application/vnd.openxmlformats-officedocument.presentationml.tags+xml"/>
  <Override PartName="/ppt/tags/tag573.xml" ContentType="application/vnd.openxmlformats-officedocument.presentationml.tags+xml"/>
  <Override PartName="/ppt/tags/tag574.xml" ContentType="application/vnd.openxmlformats-officedocument.presentationml.tags+xml"/>
  <Override PartName="/ppt/tags/tag575.xml" ContentType="application/vnd.openxmlformats-officedocument.presentationml.tags+xml"/>
  <Override PartName="/ppt/tags/tag576.xml" ContentType="application/vnd.openxmlformats-officedocument.presentationml.tags+xml"/>
  <Override PartName="/ppt/tags/tag577.xml" ContentType="application/vnd.openxmlformats-officedocument.presentationml.tags+xml"/>
  <Override PartName="/ppt/tags/tag578.xml" ContentType="application/vnd.openxmlformats-officedocument.presentationml.tags+xml"/>
  <Override PartName="/ppt/tags/tag579.xml" ContentType="application/vnd.openxmlformats-officedocument.presentationml.tags+xml"/>
  <Override PartName="/ppt/tags/tag580.xml" ContentType="application/vnd.openxmlformats-officedocument.presentationml.tags+xml"/>
  <Override PartName="/ppt/tags/tag581.xml" ContentType="application/vnd.openxmlformats-officedocument.presentationml.tags+xml"/>
  <Override PartName="/ppt/tags/tag582.xml" ContentType="application/vnd.openxmlformats-officedocument.presentationml.tags+xml"/>
  <Override PartName="/ppt/tags/tag583.xml" ContentType="application/vnd.openxmlformats-officedocument.presentationml.tags+xml"/>
  <Override PartName="/ppt/tags/tag584.xml" ContentType="application/vnd.openxmlformats-officedocument.presentationml.tags+xml"/>
  <Override PartName="/ppt/tags/tag585.xml" ContentType="application/vnd.openxmlformats-officedocument.presentationml.tags+xml"/>
  <Override PartName="/ppt/tags/tag586.xml" ContentType="application/vnd.openxmlformats-officedocument.presentationml.tags+xml"/>
  <Override PartName="/ppt/tags/tag587.xml" ContentType="application/vnd.openxmlformats-officedocument.presentationml.tags+xml"/>
  <Override PartName="/ppt/tags/tag588.xml" ContentType="application/vnd.openxmlformats-officedocument.presentationml.tags+xml"/>
  <Override PartName="/ppt/tags/tag589.xml" ContentType="application/vnd.openxmlformats-officedocument.presentationml.tags+xml"/>
  <Override PartName="/ppt/tags/tag590.xml" ContentType="application/vnd.openxmlformats-officedocument.presentationml.tags+xml"/>
  <Override PartName="/ppt/tags/tag591.xml" ContentType="application/vnd.openxmlformats-officedocument.presentationml.tags+xml"/>
  <Override PartName="/ppt/tags/tag592.xml" ContentType="application/vnd.openxmlformats-officedocument.presentationml.tags+xml"/>
  <Override PartName="/ppt/tags/tag593.xml" ContentType="application/vnd.openxmlformats-officedocument.presentationml.tags+xml"/>
  <Override PartName="/ppt/tags/tag594.xml" ContentType="application/vnd.openxmlformats-officedocument.presentationml.tags+xml"/>
  <Override PartName="/ppt/tags/tag595.xml" ContentType="application/vnd.openxmlformats-officedocument.presentationml.tags+xml"/>
  <Override PartName="/ppt/tags/tag596.xml" ContentType="application/vnd.openxmlformats-officedocument.presentationml.tags+xml"/>
  <Override PartName="/ppt/tags/tag597.xml" ContentType="application/vnd.openxmlformats-officedocument.presentationml.tags+xml"/>
  <Override PartName="/ppt/tags/tag598.xml" ContentType="application/vnd.openxmlformats-officedocument.presentationml.tags+xml"/>
  <Override PartName="/ppt/tags/tag599.xml" ContentType="application/vnd.openxmlformats-officedocument.presentationml.tags+xml"/>
  <Override PartName="/ppt/tags/tag600.xml" ContentType="application/vnd.openxmlformats-officedocument.presentationml.tags+xml"/>
  <Override PartName="/ppt/tags/tag601.xml" ContentType="application/vnd.openxmlformats-officedocument.presentationml.tags+xml"/>
  <Override PartName="/ppt/tags/tag602.xml" ContentType="application/vnd.openxmlformats-officedocument.presentationml.tags+xml"/>
  <Override PartName="/ppt/tags/tag603.xml" ContentType="application/vnd.openxmlformats-officedocument.presentationml.tags+xml"/>
  <Override PartName="/ppt/tags/tag604.xml" ContentType="application/vnd.openxmlformats-officedocument.presentationml.tags+xml"/>
  <Override PartName="/ppt/tags/tag605.xml" ContentType="application/vnd.openxmlformats-officedocument.presentationml.tags+xml"/>
  <Override PartName="/ppt/tags/tag606.xml" ContentType="application/vnd.openxmlformats-officedocument.presentationml.tags+xml"/>
  <Override PartName="/ppt/tags/tag607.xml" ContentType="application/vnd.openxmlformats-officedocument.presentationml.tags+xml"/>
  <Override PartName="/ppt/tags/tag608.xml" ContentType="application/vnd.openxmlformats-officedocument.presentationml.tags+xml"/>
  <Override PartName="/ppt/tags/tag609.xml" ContentType="application/vnd.openxmlformats-officedocument.presentationml.tags+xml"/>
  <Override PartName="/ppt/tags/tag610.xml" ContentType="application/vnd.openxmlformats-officedocument.presentationml.tags+xml"/>
  <Override PartName="/ppt/tags/tag611.xml" ContentType="application/vnd.openxmlformats-officedocument.presentationml.tags+xml"/>
  <Override PartName="/ppt/tags/tag612.xml" ContentType="application/vnd.openxmlformats-officedocument.presentationml.tags+xml"/>
  <Override PartName="/ppt/tags/tag613.xml" ContentType="application/vnd.openxmlformats-officedocument.presentationml.tags+xml"/>
  <Override PartName="/ppt/tags/tag614.xml" ContentType="application/vnd.openxmlformats-officedocument.presentationml.tags+xml"/>
  <Override PartName="/ppt/tags/tag615.xml" ContentType="application/vnd.openxmlformats-officedocument.presentationml.tags+xml"/>
  <Override PartName="/ppt/tags/tag616.xml" ContentType="application/vnd.openxmlformats-officedocument.presentationml.tags+xml"/>
  <Override PartName="/ppt/tags/tag617.xml" ContentType="application/vnd.openxmlformats-officedocument.presentationml.tags+xml"/>
  <Override PartName="/ppt/tags/tag618.xml" ContentType="application/vnd.openxmlformats-officedocument.presentationml.tags+xml"/>
  <Override PartName="/ppt/tags/tag619.xml" ContentType="application/vnd.openxmlformats-officedocument.presentationml.tags+xml"/>
  <Override PartName="/ppt/tags/tag620.xml" ContentType="application/vnd.openxmlformats-officedocument.presentationml.tags+xml"/>
  <Override PartName="/ppt/tags/tag621.xml" ContentType="application/vnd.openxmlformats-officedocument.presentationml.tags+xml"/>
  <Override PartName="/ppt/tags/tag622.xml" ContentType="application/vnd.openxmlformats-officedocument.presentationml.tags+xml"/>
  <Override PartName="/ppt/tags/tag623.xml" ContentType="application/vnd.openxmlformats-officedocument.presentationml.tags+xml"/>
  <Override PartName="/ppt/tags/tag624.xml" ContentType="application/vnd.openxmlformats-officedocument.presentationml.tags+xml"/>
  <Override PartName="/ppt/tags/tag625.xml" ContentType="application/vnd.openxmlformats-officedocument.presentationml.tags+xml"/>
  <Override PartName="/ppt/tags/tag626.xml" ContentType="application/vnd.openxmlformats-officedocument.presentationml.tags+xml"/>
  <Override PartName="/ppt/tags/tag627.xml" ContentType="application/vnd.openxmlformats-officedocument.presentationml.tags+xml"/>
  <Override PartName="/ppt/tags/tag628.xml" ContentType="application/vnd.openxmlformats-officedocument.presentationml.tags+xml"/>
  <Override PartName="/ppt/tags/tag629.xml" ContentType="application/vnd.openxmlformats-officedocument.presentationml.tags+xml"/>
  <Override PartName="/ppt/tags/tag630.xml" ContentType="application/vnd.openxmlformats-officedocument.presentationml.tags+xml"/>
  <Override PartName="/ppt/tags/tag631.xml" ContentType="application/vnd.openxmlformats-officedocument.presentationml.tags+xml"/>
  <Override PartName="/ppt/tags/tag632.xml" ContentType="application/vnd.openxmlformats-officedocument.presentationml.tags+xml"/>
  <Override PartName="/ppt/tags/tag633.xml" ContentType="application/vnd.openxmlformats-officedocument.presentationml.tags+xml"/>
  <Override PartName="/ppt/tags/tag634.xml" ContentType="application/vnd.openxmlformats-officedocument.presentationml.tags+xml"/>
  <Override PartName="/ppt/tags/tag635.xml" ContentType="application/vnd.openxmlformats-officedocument.presentationml.tags+xml"/>
  <Override PartName="/ppt/tags/tag636.xml" ContentType="application/vnd.openxmlformats-officedocument.presentationml.tags+xml"/>
  <Override PartName="/ppt/tags/tag637.xml" ContentType="application/vnd.openxmlformats-officedocument.presentationml.tags+xml"/>
  <Override PartName="/ppt/tags/tag638.xml" ContentType="application/vnd.openxmlformats-officedocument.presentationml.tags+xml"/>
  <Override PartName="/ppt/tags/tag639.xml" ContentType="application/vnd.openxmlformats-officedocument.presentationml.tags+xml"/>
  <Override PartName="/ppt/tags/tag640.xml" ContentType="application/vnd.openxmlformats-officedocument.presentationml.tags+xml"/>
  <Override PartName="/ppt/tags/tag641.xml" ContentType="application/vnd.openxmlformats-officedocument.presentationml.tags+xml"/>
  <Override PartName="/ppt/tags/tag642.xml" ContentType="application/vnd.openxmlformats-officedocument.presentationml.tags+xml"/>
  <Override PartName="/ppt/tags/tag643.xml" ContentType="application/vnd.openxmlformats-officedocument.presentationml.tags+xml"/>
  <Override PartName="/ppt/tags/tag644.xml" ContentType="application/vnd.openxmlformats-officedocument.presentationml.tags+xml"/>
  <Override PartName="/ppt/tags/tag645.xml" ContentType="application/vnd.openxmlformats-officedocument.presentationml.tags+xml"/>
  <Override PartName="/ppt/tags/tag646.xml" ContentType="application/vnd.openxmlformats-officedocument.presentationml.tags+xml"/>
  <Override PartName="/ppt/tags/tag647.xml" ContentType="application/vnd.openxmlformats-officedocument.presentationml.tags+xml"/>
  <Override PartName="/ppt/tags/tag648.xml" ContentType="application/vnd.openxmlformats-officedocument.presentationml.tags+xml"/>
  <Override PartName="/ppt/tags/tag649.xml" ContentType="application/vnd.openxmlformats-officedocument.presentationml.tags+xml"/>
  <Override PartName="/ppt/tags/tag650.xml" ContentType="application/vnd.openxmlformats-officedocument.presentationml.tags+xml"/>
  <Override PartName="/ppt/tags/tag651.xml" ContentType="application/vnd.openxmlformats-officedocument.presentationml.tags+xml"/>
  <Override PartName="/ppt/tags/tag652.xml" ContentType="application/vnd.openxmlformats-officedocument.presentationml.tags+xml"/>
  <Override PartName="/ppt/tags/tag653.xml" ContentType="application/vnd.openxmlformats-officedocument.presentationml.tags+xml"/>
  <Override PartName="/ppt/tags/tag654.xml" ContentType="application/vnd.openxmlformats-officedocument.presentationml.tags+xml"/>
  <Override PartName="/ppt/tags/tag655.xml" ContentType="application/vnd.openxmlformats-officedocument.presentationml.tags+xml"/>
  <Override PartName="/ppt/tags/tag656.xml" ContentType="application/vnd.openxmlformats-officedocument.presentationml.tags+xml"/>
  <Override PartName="/ppt/tags/tag657.xml" ContentType="application/vnd.openxmlformats-officedocument.presentationml.tags+xml"/>
  <Override PartName="/ppt/tags/tag658.xml" ContentType="application/vnd.openxmlformats-officedocument.presentationml.tags+xml"/>
  <Override PartName="/ppt/tags/tag659.xml" ContentType="application/vnd.openxmlformats-officedocument.presentationml.tags+xml"/>
  <Override PartName="/ppt/tags/tag660.xml" ContentType="application/vnd.openxmlformats-officedocument.presentationml.tags+xml"/>
  <Override PartName="/ppt/tags/tag661.xml" ContentType="application/vnd.openxmlformats-officedocument.presentationml.tags+xml"/>
  <Override PartName="/ppt/tags/tag662.xml" ContentType="application/vnd.openxmlformats-officedocument.presentationml.tags+xml"/>
  <Override PartName="/ppt/tags/tag663.xml" ContentType="application/vnd.openxmlformats-officedocument.presentationml.tags+xml"/>
  <Override PartName="/ppt/tags/tag664.xml" ContentType="application/vnd.openxmlformats-officedocument.presentationml.tags+xml"/>
  <Override PartName="/ppt/tags/tag665.xml" ContentType="application/vnd.openxmlformats-officedocument.presentationml.tags+xml"/>
  <Override PartName="/ppt/tags/tag666.xml" ContentType="application/vnd.openxmlformats-officedocument.presentationml.tags+xml"/>
  <Override PartName="/ppt/tags/tag667.xml" ContentType="application/vnd.openxmlformats-officedocument.presentationml.tags+xml"/>
  <Override PartName="/ppt/tags/tag668.xml" ContentType="application/vnd.openxmlformats-officedocument.presentationml.tags+xml"/>
  <Override PartName="/ppt/tags/tag669.xml" ContentType="application/vnd.openxmlformats-officedocument.presentationml.tags+xml"/>
  <Override PartName="/ppt/tags/tag670.xml" ContentType="application/vnd.openxmlformats-officedocument.presentationml.tags+xml"/>
  <Override PartName="/ppt/tags/tag671.xml" ContentType="application/vnd.openxmlformats-officedocument.presentationml.tags+xml"/>
  <Override PartName="/ppt/tags/tag672.xml" ContentType="application/vnd.openxmlformats-officedocument.presentationml.tags+xml"/>
  <Override PartName="/ppt/tags/tag673.xml" ContentType="application/vnd.openxmlformats-officedocument.presentationml.tags+xml"/>
  <Override PartName="/ppt/tags/tag674.xml" ContentType="application/vnd.openxmlformats-officedocument.presentationml.tags+xml"/>
  <Override PartName="/ppt/tags/tag675.xml" ContentType="application/vnd.openxmlformats-officedocument.presentationml.tags+xml"/>
  <Override PartName="/ppt/tags/tag676.xml" ContentType="application/vnd.openxmlformats-officedocument.presentationml.tags+xml"/>
  <Override PartName="/ppt/tags/tag677.xml" ContentType="application/vnd.openxmlformats-officedocument.presentationml.tags+xml"/>
  <Override PartName="/ppt/tags/tag678.xml" ContentType="application/vnd.openxmlformats-officedocument.presentationml.tags+xml"/>
  <Override PartName="/ppt/tags/tag679.xml" ContentType="application/vnd.openxmlformats-officedocument.presentationml.tags+xml"/>
  <Override PartName="/ppt/tags/tag680.xml" ContentType="application/vnd.openxmlformats-officedocument.presentationml.tags+xml"/>
  <Override PartName="/ppt/tags/tag681.xml" ContentType="application/vnd.openxmlformats-officedocument.presentationml.tags+xml"/>
  <Override PartName="/ppt/tags/tag682.xml" ContentType="application/vnd.openxmlformats-officedocument.presentationml.tags+xml"/>
  <Override PartName="/ppt/tags/tag683.xml" ContentType="application/vnd.openxmlformats-officedocument.presentationml.tags+xml"/>
  <Override PartName="/ppt/tags/tag684.xml" ContentType="application/vnd.openxmlformats-officedocument.presentationml.tags+xml"/>
  <Override PartName="/ppt/tags/tag685.xml" ContentType="application/vnd.openxmlformats-officedocument.presentationml.tags+xml"/>
  <Override PartName="/ppt/tags/tag686.xml" ContentType="application/vnd.openxmlformats-officedocument.presentationml.tags+xml"/>
  <Override PartName="/ppt/tags/tag687.xml" ContentType="application/vnd.openxmlformats-officedocument.presentationml.tags+xml"/>
  <Override PartName="/ppt/tags/tag688.xml" ContentType="application/vnd.openxmlformats-officedocument.presentationml.tags+xml"/>
  <Override PartName="/ppt/tags/tag689.xml" ContentType="application/vnd.openxmlformats-officedocument.presentationml.tags+xml"/>
  <Override PartName="/ppt/tags/tag690.xml" ContentType="application/vnd.openxmlformats-officedocument.presentationml.tags+xml"/>
  <Override PartName="/ppt/tags/tag691.xml" ContentType="application/vnd.openxmlformats-officedocument.presentationml.tags+xml"/>
  <Override PartName="/ppt/tags/tag692.xml" ContentType="application/vnd.openxmlformats-officedocument.presentationml.tags+xml"/>
  <Override PartName="/ppt/tags/tag693.xml" ContentType="application/vnd.openxmlformats-officedocument.presentationml.tags+xml"/>
  <Override PartName="/ppt/tags/tag694.xml" ContentType="application/vnd.openxmlformats-officedocument.presentationml.tags+xml"/>
  <Override PartName="/ppt/tags/tag695.xml" ContentType="application/vnd.openxmlformats-officedocument.presentationml.tags+xml"/>
  <Override PartName="/ppt/tags/tag696.xml" ContentType="application/vnd.openxmlformats-officedocument.presentationml.tags+xml"/>
  <Override PartName="/ppt/tags/tag697.xml" ContentType="application/vnd.openxmlformats-officedocument.presentationml.tags+xml"/>
  <Override PartName="/ppt/tags/tag698.xml" ContentType="application/vnd.openxmlformats-officedocument.presentationml.tags+xml"/>
  <Override PartName="/ppt/tags/tag699.xml" ContentType="application/vnd.openxmlformats-officedocument.presentationml.tags+xml"/>
  <Override PartName="/ppt/tags/tag700.xml" ContentType="application/vnd.openxmlformats-officedocument.presentationml.tags+xml"/>
  <Override PartName="/ppt/tags/tag701.xml" ContentType="application/vnd.openxmlformats-officedocument.presentationml.tags+xml"/>
  <Override PartName="/ppt/tags/tag702.xml" ContentType="application/vnd.openxmlformats-officedocument.presentationml.tags+xml"/>
  <Override PartName="/ppt/tags/tag703.xml" ContentType="application/vnd.openxmlformats-officedocument.presentationml.tags+xml"/>
  <Override PartName="/ppt/tags/tag704.xml" ContentType="application/vnd.openxmlformats-officedocument.presentationml.tags+xml"/>
  <Override PartName="/ppt/tags/tag705.xml" ContentType="application/vnd.openxmlformats-officedocument.presentationml.tags+xml"/>
  <Override PartName="/ppt/tags/tag706.xml" ContentType="application/vnd.openxmlformats-officedocument.presentationml.tags+xml"/>
  <Override PartName="/ppt/tags/tag707.xml" ContentType="application/vnd.openxmlformats-officedocument.presentationml.tags+xml"/>
  <Override PartName="/ppt/tags/tag708.xml" ContentType="application/vnd.openxmlformats-officedocument.presentationml.tags+xml"/>
  <Override PartName="/ppt/tags/tag709.xml" ContentType="application/vnd.openxmlformats-officedocument.presentationml.tags+xml"/>
  <Override PartName="/ppt/tags/tag710.xml" ContentType="application/vnd.openxmlformats-officedocument.presentationml.tags+xml"/>
  <Override PartName="/ppt/tags/tag711.xml" ContentType="application/vnd.openxmlformats-officedocument.presentationml.tags+xml"/>
  <Override PartName="/ppt/tags/tag712.xml" ContentType="application/vnd.openxmlformats-officedocument.presentationml.tags+xml"/>
  <Override PartName="/ppt/tags/tag713.xml" ContentType="application/vnd.openxmlformats-officedocument.presentationml.tags+xml"/>
  <Override PartName="/ppt/tags/tag714.xml" ContentType="application/vnd.openxmlformats-officedocument.presentationml.tags+xml"/>
  <Override PartName="/ppt/tags/tag715.xml" ContentType="application/vnd.openxmlformats-officedocument.presentationml.tags+xml"/>
  <Override PartName="/ppt/tags/tag716.xml" ContentType="application/vnd.openxmlformats-officedocument.presentationml.tags+xml"/>
  <Override PartName="/ppt/tags/tag717.xml" ContentType="application/vnd.openxmlformats-officedocument.presentationml.tags+xml"/>
  <Override PartName="/ppt/tags/tag718.xml" ContentType="application/vnd.openxmlformats-officedocument.presentationml.tags+xml"/>
  <Override PartName="/ppt/tags/tag719.xml" ContentType="application/vnd.openxmlformats-officedocument.presentationml.tags+xml"/>
  <Override PartName="/ppt/tags/tag720.xml" ContentType="application/vnd.openxmlformats-officedocument.presentationml.tags+xml"/>
  <Override PartName="/ppt/tags/tag721.xml" ContentType="application/vnd.openxmlformats-officedocument.presentationml.tags+xml"/>
  <Override PartName="/ppt/tags/tag722.xml" ContentType="application/vnd.openxmlformats-officedocument.presentationml.tags+xml"/>
  <Override PartName="/ppt/tags/tag723.xml" ContentType="application/vnd.openxmlformats-officedocument.presentationml.tags+xml"/>
  <Override PartName="/ppt/tags/tag724.xml" ContentType="application/vnd.openxmlformats-officedocument.presentationml.tags+xml"/>
  <Override PartName="/ppt/tags/tag725.xml" ContentType="application/vnd.openxmlformats-officedocument.presentationml.tags+xml"/>
  <Override PartName="/ppt/tags/tag726.xml" ContentType="application/vnd.openxmlformats-officedocument.presentationml.tags+xml"/>
  <Override PartName="/ppt/tags/tag727.xml" ContentType="application/vnd.openxmlformats-officedocument.presentationml.tags+xml"/>
  <Override PartName="/ppt/tags/tag728.xml" ContentType="application/vnd.openxmlformats-officedocument.presentationml.tags+xml"/>
  <Override PartName="/ppt/tags/tag729.xml" ContentType="application/vnd.openxmlformats-officedocument.presentationml.tags+xml"/>
  <Override PartName="/ppt/tags/tag730.xml" ContentType="application/vnd.openxmlformats-officedocument.presentationml.tags+xml"/>
  <Override PartName="/ppt/tags/tag731.xml" ContentType="application/vnd.openxmlformats-officedocument.presentationml.tags+xml"/>
  <Override PartName="/ppt/tags/tag732.xml" ContentType="application/vnd.openxmlformats-officedocument.presentationml.tags+xml"/>
  <Override PartName="/ppt/tags/tag733.xml" ContentType="application/vnd.openxmlformats-officedocument.presentationml.tags+xml"/>
  <Override PartName="/ppt/tags/tag734.xml" ContentType="application/vnd.openxmlformats-officedocument.presentationml.tags+xml"/>
  <Override PartName="/ppt/tags/tag735.xml" ContentType="application/vnd.openxmlformats-officedocument.presentationml.tags+xml"/>
  <Override PartName="/ppt/tags/tag736.xml" ContentType="application/vnd.openxmlformats-officedocument.presentationml.tags+xml"/>
  <Override PartName="/ppt/tags/tag737.xml" ContentType="application/vnd.openxmlformats-officedocument.presentationml.tags+xml"/>
  <Override PartName="/ppt/tags/tag738.xml" ContentType="application/vnd.openxmlformats-officedocument.presentationml.tags+xml"/>
  <Override PartName="/ppt/tags/tag739.xml" ContentType="application/vnd.openxmlformats-officedocument.presentationml.tags+xml"/>
  <Override PartName="/ppt/tags/tag740.xml" ContentType="application/vnd.openxmlformats-officedocument.presentationml.tags+xml"/>
  <Override PartName="/ppt/tags/tag741.xml" ContentType="application/vnd.openxmlformats-officedocument.presentationml.tags+xml"/>
  <Override PartName="/ppt/tags/tag742.xml" ContentType="application/vnd.openxmlformats-officedocument.presentationml.tags+xml"/>
  <Override PartName="/ppt/tags/tag743.xml" ContentType="application/vnd.openxmlformats-officedocument.presentationml.tags+xml"/>
  <Override PartName="/ppt/tags/tag744.xml" ContentType="application/vnd.openxmlformats-officedocument.presentationml.tags+xml"/>
  <Override PartName="/ppt/tags/tag745.xml" ContentType="application/vnd.openxmlformats-officedocument.presentationml.tags+xml"/>
  <Override PartName="/ppt/tags/tag746.xml" ContentType="application/vnd.openxmlformats-officedocument.presentationml.tags+xml"/>
  <Override PartName="/ppt/tags/tag747.xml" ContentType="application/vnd.openxmlformats-officedocument.presentationml.tags+xml"/>
  <Override PartName="/ppt/tags/tag748.xml" ContentType="application/vnd.openxmlformats-officedocument.presentationml.tags+xml"/>
  <Override PartName="/ppt/tags/tag749.xml" ContentType="application/vnd.openxmlformats-officedocument.presentationml.tags+xml"/>
  <Override PartName="/ppt/tags/tag750.xml" ContentType="application/vnd.openxmlformats-officedocument.presentationml.tags+xml"/>
  <Override PartName="/ppt/tags/tag751.xml" ContentType="application/vnd.openxmlformats-officedocument.presentationml.tags+xml"/>
  <Override PartName="/ppt/tags/tag752.xml" ContentType="application/vnd.openxmlformats-officedocument.presentationml.tags+xml"/>
  <Override PartName="/ppt/tags/tag753.xml" ContentType="application/vnd.openxmlformats-officedocument.presentationml.tags+xml"/>
  <Override PartName="/ppt/tags/tag754.xml" ContentType="application/vnd.openxmlformats-officedocument.presentationml.tags+xml"/>
  <Override PartName="/ppt/tags/tag755.xml" ContentType="application/vnd.openxmlformats-officedocument.presentationml.tags+xml"/>
  <Override PartName="/ppt/tags/tag756.xml" ContentType="application/vnd.openxmlformats-officedocument.presentationml.tags+xml"/>
  <Override PartName="/ppt/tags/tag757.xml" ContentType="application/vnd.openxmlformats-officedocument.presentationml.tags+xml"/>
  <Override PartName="/ppt/tags/tag758.xml" ContentType="application/vnd.openxmlformats-officedocument.presentationml.tags+xml"/>
  <Override PartName="/ppt/tags/tag759.xml" ContentType="application/vnd.openxmlformats-officedocument.presentationml.tags+xml"/>
  <Override PartName="/ppt/tags/tag760.xml" ContentType="application/vnd.openxmlformats-officedocument.presentationml.tags+xml"/>
  <Override PartName="/ppt/tags/tag761.xml" ContentType="application/vnd.openxmlformats-officedocument.presentationml.tags+xml"/>
  <Override PartName="/ppt/tags/tag762.xml" ContentType="application/vnd.openxmlformats-officedocument.presentationml.tags+xml"/>
  <Override PartName="/ppt/tags/tag763.xml" ContentType="application/vnd.openxmlformats-officedocument.presentationml.tags+xml"/>
  <Override PartName="/ppt/tags/tag764.xml" ContentType="application/vnd.openxmlformats-officedocument.presentationml.tags+xml"/>
  <Override PartName="/ppt/tags/tag765.xml" ContentType="application/vnd.openxmlformats-officedocument.presentationml.tags+xml"/>
  <Override PartName="/ppt/tags/tag766.xml" ContentType="application/vnd.openxmlformats-officedocument.presentationml.tags+xml"/>
  <Override PartName="/ppt/tags/tag767.xml" ContentType="application/vnd.openxmlformats-officedocument.presentationml.tags+xml"/>
  <Override PartName="/ppt/tags/tag768.xml" ContentType="application/vnd.openxmlformats-officedocument.presentationml.tags+xml"/>
  <Override PartName="/ppt/tags/tag769.xml" ContentType="application/vnd.openxmlformats-officedocument.presentationml.tags+xml"/>
  <Override PartName="/ppt/tags/tag770.xml" ContentType="application/vnd.openxmlformats-officedocument.presentationml.tags+xml"/>
  <Override PartName="/ppt/tags/tag771.xml" ContentType="application/vnd.openxmlformats-officedocument.presentationml.tags+xml"/>
  <Override PartName="/ppt/tags/tag772.xml" ContentType="application/vnd.openxmlformats-officedocument.presentationml.tags+xml"/>
  <Override PartName="/ppt/tags/tag773.xml" ContentType="application/vnd.openxmlformats-officedocument.presentationml.tags+xml"/>
  <Override PartName="/ppt/tags/tag774.xml" ContentType="application/vnd.openxmlformats-officedocument.presentationml.tags+xml"/>
  <Override PartName="/ppt/tags/tag775.xml" ContentType="application/vnd.openxmlformats-officedocument.presentationml.tags+xml"/>
  <Override PartName="/ppt/tags/tag776.xml" ContentType="application/vnd.openxmlformats-officedocument.presentationml.tags+xml"/>
  <Override PartName="/ppt/tags/tag777.xml" ContentType="application/vnd.openxmlformats-officedocument.presentationml.tags+xml"/>
  <Override PartName="/ppt/tags/tag778.xml" ContentType="application/vnd.openxmlformats-officedocument.presentationml.tags+xml"/>
  <Override PartName="/ppt/tags/tag779.xml" ContentType="application/vnd.openxmlformats-officedocument.presentationml.tags+xml"/>
  <Override PartName="/ppt/tags/tag780.xml" ContentType="application/vnd.openxmlformats-officedocument.presentationml.tags+xml"/>
  <Override PartName="/ppt/tags/tag781.xml" ContentType="application/vnd.openxmlformats-officedocument.presentationml.tags+xml"/>
  <Override PartName="/ppt/tags/tag782.xml" ContentType="application/vnd.openxmlformats-officedocument.presentationml.tags+xml"/>
  <Override PartName="/ppt/tags/tag783.xml" ContentType="application/vnd.openxmlformats-officedocument.presentationml.tags+xml"/>
  <Override PartName="/ppt/tags/tag784.xml" ContentType="application/vnd.openxmlformats-officedocument.presentationml.tags+xml"/>
  <Override PartName="/ppt/tags/tag785.xml" ContentType="application/vnd.openxmlformats-officedocument.presentationml.tags+xml"/>
  <Override PartName="/ppt/tags/tag786.xml" ContentType="application/vnd.openxmlformats-officedocument.presentationml.tags+xml"/>
  <Override PartName="/ppt/tags/tag787.xml" ContentType="application/vnd.openxmlformats-officedocument.presentationml.tags+xml"/>
  <Override PartName="/ppt/tags/tag788.xml" ContentType="application/vnd.openxmlformats-officedocument.presentationml.tags+xml"/>
  <Override PartName="/ppt/tags/tag789.xml" ContentType="application/vnd.openxmlformats-officedocument.presentationml.tags+xml"/>
  <Override PartName="/ppt/tags/tag790.xml" ContentType="application/vnd.openxmlformats-officedocument.presentationml.tags+xml"/>
  <Override PartName="/ppt/tags/tag791.xml" ContentType="application/vnd.openxmlformats-officedocument.presentationml.tags+xml"/>
  <Override PartName="/ppt/tags/tag792.xml" ContentType="application/vnd.openxmlformats-officedocument.presentationml.tags+xml"/>
  <Override PartName="/ppt/tags/tag793.xml" ContentType="application/vnd.openxmlformats-officedocument.presentationml.tags+xml"/>
  <Override PartName="/ppt/tags/tag794.xml" ContentType="application/vnd.openxmlformats-officedocument.presentationml.tags+xml"/>
  <Override PartName="/ppt/tags/tag795.xml" ContentType="application/vnd.openxmlformats-officedocument.presentationml.tags+xml"/>
  <Override PartName="/ppt/tags/tag796.xml" ContentType="application/vnd.openxmlformats-officedocument.presentationml.tags+xml"/>
  <Override PartName="/ppt/tags/tag797.xml" ContentType="application/vnd.openxmlformats-officedocument.presentationml.tags+xml"/>
  <Override PartName="/ppt/tags/tag798.xml" ContentType="application/vnd.openxmlformats-officedocument.presentationml.tags+xml"/>
  <Override PartName="/ppt/tags/tag799.xml" ContentType="application/vnd.openxmlformats-officedocument.presentationml.tags+xml"/>
  <Override PartName="/ppt/tags/tag800.xml" ContentType="application/vnd.openxmlformats-officedocument.presentationml.tags+xml"/>
  <Override PartName="/ppt/tags/tag801.xml" ContentType="application/vnd.openxmlformats-officedocument.presentationml.tags+xml"/>
  <Override PartName="/ppt/tags/tag802.xml" ContentType="application/vnd.openxmlformats-officedocument.presentationml.tags+xml"/>
  <Override PartName="/ppt/tags/tag803.xml" ContentType="application/vnd.openxmlformats-officedocument.presentationml.tags+xml"/>
  <Override PartName="/ppt/tags/tag804.xml" ContentType="application/vnd.openxmlformats-officedocument.presentationml.tags+xml"/>
  <Override PartName="/ppt/tags/tag805.xml" ContentType="application/vnd.openxmlformats-officedocument.presentationml.tags+xml"/>
  <Override PartName="/ppt/tags/tag806.xml" ContentType="application/vnd.openxmlformats-officedocument.presentationml.tags+xml"/>
  <Override PartName="/ppt/tags/tag807.xml" ContentType="application/vnd.openxmlformats-officedocument.presentationml.tags+xml"/>
  <Override PartName="/ppt/tags/tag808.xml" ContentType="application/vnd.openxmlformats-officedocument.presentationml.tags+xml"/>
  <Override PartName="/ppt/tags/tag809.xml" ContentType="application/vnd.openxmlformats-officedocument.presentationml.tags+xml"/>
  <Override PartName="/ppt/tags/tag810.xml" ContentType="application/vnd.openxmlformats-officedocument.presentationml.tags+xml"/>
  <Override PartName="/ppt/tags/tag811.xml" ContentType="application/vnd.openxmlformats-officedocument.presentationml.tags+xml"/>
  <Override PartName="/ppt/tags/tag812.xml" ContentType="application/vnd.openxmlformats-officedocument.presentationml.tags+xml"/>
  <Override PartName="/ppt/tags/tag813.xml" ContentType="application/vnd.openxmlformats-officedocument.presentationml.tags+xml"/>
  <Override PartName="/ppt/tags/tag814.xml" ContentType="application/vnd.openxmlformats-officedocument.presentationml.tags+xml"/>
  <Override PartName="/ppt/tags/tag815.xml" ContentType="application/vnd.openxmlformats-officedocument.presentationml.tags+xml"/>
  <Override PartName="/ppt/tags/tag816.xml" ContentType="application/vnd.openxmlformats-officedocument.presentationml.tags+xml"/>
  <Override PartName="/ppt/tags/tag817.xml" ContentType="application/vnd.openxmlformats-officedocument.presentationml.tags+xml"/>
  <Override PartName="/ppt/tags/tag818.xml" ContentType="application/vnd.openxmlformats-officedocument.presentationml.tags+xml"/>
  <Override PartName="/ppt/tags/tag819.xml" ContentType="application/vnd.openxmlformats-officedocument.presentationml.tags+xml"/>
  <Override PartName="/ppt/tags/tag820.xml" ContentType="application/vnd.openxmlformats-officedocument.presentationml.tags+xml"/>
  <Override PartName="/ppt/tags/tag821.xml" ContentType="application/vnd.openxmlformats-officedocument.presentationml.tags+xml"/>
  <Override PartName="/ppt/tags/tag822.xml" ContentType="application/vnd.openxmlformats-officedocument.presentationml.tags+xml"/>
  <Override PartName="/ppt/tags/tag823.xml" ContentType="application/vnd.openxmlformats-officedocument.presentationml.tags+xml"/>
  <Override PartName="/ppt/tags/tag824.xml" ContentType="application/vnd.openxmlformats-officedocument.presentationml.tags+xml"/>
  <Override PartName="/ppt/tags/tag825.xml" ContentType="application/vnd.openxmlformats-officedocument.presentationml.tags+xml"/>
  <Override PartName="/ppt/tags/tag826.xml" ContentType="application/vnd.openxmlformats-officedocument.presentationml.tags+xml"/>
  <Override PartName="/ppt/tags/tag827.xml" ContentType="application/vnd.openxmlformats-officedocument.presentationml.tags+xml"/>
  <Override PartName="/ppt/tags/tag828.xml" ContentType="application/vnd.openxmlformats-officedocument.presentationml.tags+xml"/>
  <Override PartName="/ppt/tags/tag829.xml" ContentType="application/vnd.openxmlformats-officedocument.presentationml.tags+xml"/>
  <Override PartName="/ppt/tags/tag830.xml" ContentType="application/vnd.openxmlformats-officedocument.presentationml.tags+xml"/>
  <Override PartName="/ppt/tags/tag831.xml" ContentType="application/vnd.openxmlformats-officedocument.presentationml.tags+xml"/>
  <Override PartName="/ppt/tags/tag832.xml" ContentType="application/vnd.openxmlformats-officedocument.presentationml.tags+xml"/>
  <Override PartName="/ppt/tags/tag833.xml" ContentType="application/vnd.openxmlformats-officedocument.presentationml.tags+xml"/>
  <Override PartName="/ppt/tags/tag834.xml" ContentType="application/vnd.openxmlformats-officedocument.presentationml.tags+xml"/>
  <Override PartName="/ppt/tags/tag835.xml" ContentType="application/vnd.openxmlformats-officedocument.presentationml.tags+xml"/>
  <Override PartName="/ppt/tags/tag836.xml" ContentType="application/vnd.openxmlformats-officedocument.presentationml.tags+xml"/>
  <Override PartName="/ppt/tags/tag837.xml" ContentType="application/vnd.openxmlformats-officedocument.presentationml.tags+xml"/>
  <Override PartName="/ppt/tags/tag838.xml" ContentType="application/vnd.openxmlformats-officedocument.presentationml.tags+xml"/>
  <Override PartName="/ppt/tags/tag839.xml" ContentType="application/vnd.openxmlformats-officedocument.presentationml.tags+xml"/>
  <Override PartName="/ppt/tags/tag840.xml" ContentType="application/vnd.openxmlformats-officedocument.presentationml.tags+xml"/>
  <Override PartName="/ppt/tags/tag841.xml" ContentType="application/vnd.openxmlformats-officedocument.presentationml.tags+xml"/>
  <Override PartName="/ppt/tags/tag842.xml" ContentType="application/vnd.openxmlformats-officedocument.presentationml.tags+xml"/>
  <Override PartName="/ppt/tags/tag843.xml" ContentType="application/vnd.openxmlformats-officedocument.presentationml.tags+xml"/>
  <Override PartName="/ppt/tags/tag844.xml" ContentType="application/vnd.openxmlformats-officedocument.presentationml.tags+xml"/>
  <Override PartName="/ppt/tags/tag845.xml" ContentType="application/vnd.openxmlformats-officedocument.presentationml.tags+xml"/>
  <Override PartName="/ppt/tags/tag846.xml" ContentType="application/vnd.openxmlformats-officedocument.presentationml.tags+xml"/>
  <Override PartName="/ppt/tags/tag847.xml" ContentType="application/vnd.openxmlformats-officedocument.presentationml.tags+xml"/>
  <Override PartName="/ppt/tags/tag848.xml" ContentType="application/vnd.openxmlformats-officedocument.presentationml.tags+xml"/>
  <Override PartName="/ppt/tags/tag849.xml" ContentType="application/vnd.openxmlformats-officedocument.presentationml.tags+xml"/>
  <Override PartName="/ppt/tags/tag850.xml" ContentType="application/vnd.openxmlformats-officedocument.presentationml.tags+xml"/>
  <Override PartName="/ppt/tags/tag851.xml" ContentType="application/vnd.openxmlformats-officedocument.presentationml.tags+xml"/>
  <Override PartName="/ppt/tags/tag852.xml" ContentType="application/vnd.openxmlformats-officedocument.presentationml.tags+xml"/>
  <Override PartName="/ppt/tags/tag853.xml" ContentType="application/vnd.openxmlformats-officedocument.presentationml.tags+xml"/>
  <Override PartName="/ppt/tags/tag854.xml" ContentType="application/vnd.openxmlformats-officedocument.presentationml.tags+xml"/>
  <Override PartName="/ppt/tags/tag855.xml" ContentType="application/vnd.openxmlformats-officedocument.presentationml.tags+xml"/>
  <Override PartName="/ppt/tags/tag856.xml" ContentType="application/vnd.openxmlformats-officedocument.presentationml.tags+xml"/>
  <Override PartName="/ppt/tags/tag857.xml" ContentType="application/vnd.openxmlformats-officedocument.presentationml.tags+xml"/>
  <Override PartName="/ppt/tags/tag858.xml" ContentType="application/vnd.openxmlformats-officedocument.presentationml.tags+xml"/>
  <Override PartName="/ppt/tags/tag859.xml" ContentType="application/vnd.openxmlformats-officedocument.presentationml.tags+xml"/>
  <Override PartName="/ppt/tags/tag860.xml" ContentType="application/vnd.openxmlformats-officedocument.presentationml.tags+xml"/>
  <Override PartName="/ppt/tags/tag861.xml" ContentType="application/vnd.openxmlformats-officedocument.presentationml.tags+xml"/>
  <Override PartName="/ppt/tags/tag862.xml" ContentType="application/vnd.openxmlformats-officedocument.presentationml.tags+xml"/>
  <Override PartName="/ppt/tags/tag863.xml" ContentType="application/vnd.openxmlformats-officedocument.presentationml.tags+xml"/>
  <Override PartName="/ppt/tags/tag864.xml" ContentType="application/vnd.openxmlformats-officedocument.presentationml.tags+xml"/>
  <Override PartName="/ppt/tags/tag865.xml" ContentType="application/vnd.openxmlformats-officedocument.presentationml.tags+xml"/>
  <Override PartName="/ppt/tags/tag866.xml" ContentType="application/vnd.openxmlformats-officedocument.presentationml.tags+xml"/>
  <Override PartName="/ppt/tags/tag867.xml" ContentType="application/vnd.openxmlformats-officedocument.presentationml.tags+xml"/>
  <Override PartName="/ppt/tags/tag868.xml" ContentType="application/vnd.openxmlformats-officedocument.presentationml.tags+xml"/>
  <Override PartName="/ppt/tags/tag869.xml" ContentType="application/vnd.openxmlformats-officedocument.presentationml.tags+xml"/>
  <Override PartName="/ppt/tags/tag870.xml" ContentType="application/vnd.openxmlformats-officedocument.presentationml.tags+xml"/>
  <Override PartName="/ppt/tags/tag871.xml" ContentType="application/vnd.openxmlformats-officedocument.presentationml.tags+xml"/>
  <Override PartName="/ppt/tags/tag872.xml" ContentType="application/vnd.openxmlformats-officedocument.presentationml.tags+xml"/>
  <Override PartName="/ppt/tags/tag873.xml" ContentType="application/vnd.openxmlformats-officedocument.presentationml.tags+xml"/>
  <Override PartName="/ppt/tags/tag874.xml" ContentType="application/vnd.openxmlformats-officedocument.presentationml.tags+xml"/>
  <Override PartName="/ppt/tags/tag875.xml" ContentType="application/vnd.openxmlformats-officedocument.presentationml.tags+xml"/>
  <Override PartName="/ppt/tags/tag876.xml" ContentType="application/vnd.openxmlformats-officedocument.presentationml.tags+xml"/>
  <Override PartName="/ppt/tags/tag877.xml" ContentType="application/vnd.openxmlformats-officedocument.presentationml.tags+xml"/>
  <Override PartName="/ppt/tags/tag878.xml" ContentType="application/vnd.openxmlformats-officedocument.presentationml.tags+xml"/>
  <Override PartName="/ppt/tags/tag879.xml" ContentType="application/vnd.openxmlformats-officedocument.presentationml.tags+xml"/>
  <Override PartName="/ppt/tags/tag880.xml" ContentType="application/vnd.openxmlformats-officedocument.presentationml.tags+xml"/>
  <Override PartName="/ppt/tags/tag881.xml" ContentType="application/vnd.openxmlformats-officedocument.presentationml.tags+xml"/>
  <Override PartName="/ppt/tags/tag882.xml" ContentType="application/vnd.openxmlformats-officedocument.presentationml.tags+xml"/>
  <Override PartName="/ppt/tags/tag883.xml" ContentType="application/vnd.openxmlformats-officedocument.presentationml.tags+xml"/>
  <Override PartName="/ppt/tags/tag884.xml" ContentType="application/vnd.openxmlformats-officedocument.presentationml.tags+xml"/>
  <Override PartName="/ppt/tags/tag885.xml" ContentType="application/vnd.openxmlformats-officedocument.presentationml.tags+xml"/>
  <Override PartName="/ppt/tags/tag886.xml" ContentType="application/vnd.openxmlformats-officedocument.presentationml.tags+xml"/>
  <Override PartName="/ppt/tags/tag887.xml" ContentType="application/vnd.openxmlformats-officedocument.presentationml.tags+xml"/>
  <Override PartName="/ppt/tags/tag888.xml" ContentType="application/vnd.openxmlformats-officedocument.presentationml.tags+xml"/>
  <Override PartName="/ppt/tags/tag889.xml" ContentType="application/vnd.openxmlformats-officedocument.presentationml.tags+xml"/>
  <Override PartName="/ppt/tags/tag890.xml" ContentType="application/vnd.openxmlformats-officedocument.presentationml.tags+xml"/>
  <Override PartName="/ppt/tags/tag891.xml" ContentType="application/vnd.openxmlformats-officedocument.presentationml.tags+xml"/>
  <Override PartName="/ppt/tags/tag892.xml" ContentType="application/vnd.openxmlformats-officedocument.presentationml.tags+xml"/>
  <Override PartName="/ppt/tags/tag893.xml" ContentType="application/vnd.openxmlformats-officedocument.presentationml.tags+xml"/>
  <Override PartName="/ppt/tags/tag894.xml" ContentType="application/vnd.openxmlformats-officedocument.presentationml.tags+xml"/>
  <Override PartName="/ppt/tags/tag895.xml" ContentType="application/vnd.openxmlformats-officedocument.presentationml.tags+xml"/>
  <Override PartName="/ppt/tags/tag896.xml" ContentType="application/vnd.openxmlformats-officedocument.presentationml.tags+xml"/>
  <Override PartName="/ppt/tags/tag897.xml" ContentType="application/vnd.openxmlformats-officedocument.presentationml.tags+xml"/>
  <Override PartName="/ppt/tags/tag898.xml" ContentType="application/vnd.openxmlformats-officedocument.presentationml.tags+xml"/>
  <Override PartName="/ppt/tags/tag899.xml" ContentType="application/vnd.openxmlformats-officedocument.presentationml.tags+xml"/>
  <Override PartName="/ppt/tags/tag900.xml" ContentType="application/vnd.openxmlformats-officedocument.presentationml.tags+xml"/>
  <Override PartName="/ppt/tags/tag901.xml" ContentType="application/vnd.openxmlformats-officedocument.presentationml.tags+xml"/>
  <Override PartName="/ppt/tags/tag902.xml" ContentType="application/vnd.openxmlformats-officedocument.presentationml.tags+xml"/>
  <Override PartName="/ppt/tags/tag903.xml" ContentType="application/vnd.openxmlformats-officedocument.presentationml.tags+xml"/>
  <Override PartName="/ppt/tags/tag904.xml" ContentType="application/vnd.openxmlformats-officedocument.presentationml.tags+xml"/>
  <Override PartName="/ppt/tags/tag905.xml" ContentType="application/vnd.openxmlformats-officedocument.presentationml.tags+xml"/>
  <Override PartName="/ppt/tags/tag906.xml" ContentType="application/vnd.openxmlformats-officedocument.presentationml.tags+xml"/>
  <Override PartName="/ppt/tags/tag907.xml" ContentType="application/vnd.openxmlformats-officedocument.presentationml.tags+xml"/>
  <Override PartName="/ppt/tags/tag908.xml" ContentType="application/vnd.openxmlformats-officedocument.presentationml.tags+xml"/>
  <Override PartName="/ppt/tags/tag909.xml" ContentType="application/vnd.openxmlformats-officedocument.presentationml.tags+xml"/>
  <Override PartName="/ppt/tags/tag910.xml" ContentType="application/vnd.openxmlformats-officedocument.presentationml.tags+xml"/>
  <Override PartName="/ppt/tags/tag911.xml" ContentType="application/vnd.openxmlformats-officedocument.presentationml.tags+xml"/>
  <Override PartName="/ppt/tags/tag912.xml" ContentType="application/vnd.openxmlformats-officedocument.presentationml.tags+xml"/>
  <Override PartName="/ppt/tags/tag913.xml" ContentType="application/vnd.openxmlformats-officedocument.presentationml.tags+xml"/>
  <Override PartName="/ppt/tags/tag914.xml" ContentType="application/vnd.openxmlformats-officedocument.presentationml.tags+xml"/>
  <Override PartName="/ppt/tags/tag915.xml" ContentType="application/vnd.openxmlformats-officedocument.presentationml.tags+xml"/>
  <Override PartName="/ppt/tags/tag916.xml" ContentType="application/vnd.openxmlformats-officedocument.presentationml.tags+xml"/>
  <Override PartName="/ppt/tags/tag917.xml" ContentType="application/vnd.openxmlformats-officedocument.presentationml.tags+xml"/>
  <Override PartName="/ppt/tags/tag918.xml" ContentType="application/vnd.openxmlformats-officedocument.presentationml.tags+xml"/>
  <Override PartName="/ppt/tags/tag919.xml" ContentType="application/vnd.openxmlformats-officedocument.presentationml.tags+xml"/>
  <Override PartName="/ppt/tags/tag920.xml" ContentType="application/vnd.openxmlformats-officedocument.presentationml.tags+xml"/>
  <Override PartName="/ppt/tags/tag921.xml" ContentType="application/vnd.openxmlformats-officedocument.presentationml.tags+xml"/>
  <Override PartName="/ppt/tags/tag922.xml" ContentType="application/vnd.openxmlformats-officedocument.presentationml.tags+xml"/>
  <Override PartName="/ppt/tags/tag923.xml" ContentType="application/vnd.openxmlformats-officedocument.presentationml.tags+xml"/>
  <Override PartName="/ppt/tags/tag924.xml" ContentType="application/vnd.openxmlformats-officedocument.presentationml.tags+xml"/>
  <Override PartName="/ppt/tags/tag925.xml" ContentType="application/vnd.openxmlformats-officedocument.presentationml.tags+xml"/>
  <Override PartName="/ppt/tags/tag926.xml" ContentType="application/vnd.openxmlformats-officedocument.presentationml.tags+xml"/>
  <Override PartName="/ppt/tags/tag927.xml" ContentType="application/vnd.openxmlformats-officedocument.presentationml.tags+xml"/>
  <Override PartName="/ppt/tags/tag928.xml" ContentType="application/vnd.openxmlformats-officedocument.presentationml.tags+xml"/>
  <Override PartName="/ppt/tags/tag929.xml" ContentType="application/vnd.openxmlformats-officedocument.presentationml.tags+xml"/>
  <Override PartName="/ppt/tags/tag930.xml" ContentType="application/vnd.openxmlformats-officedocument.presentationml.tags+xml"/>
  <Override PartName="/ppt/tags/tag931.xml" ContentType="application/vnd.openxmlformats-officedocument.presentationml.tags+xml"/>
  <Override PartName="/ppt/tags/tag932.xml" ContentType="application/vnd.openxmlformats-officedocument.presentationml.tags+xml"/>
  <Override PartName="/ppt/tags/tag933.xml" ContentType="application/vnd.openxmlformats-officedocument.presentationml.tags+xml"/>
  <Override PartName="/ppt/tags/tag934.xml" ContentType="application/vnd.openxmlformats-officedocument.presentationml.tags+xml"/>
  <Override PartName="/ppt/tags/tag935.xml" ContentType="application/vnd.openxmlformats-officedocument.presentationml.tags+xml"/>
  <Override PartName="/ppt/tags/tag936.xml" ContentType="application/vnd.openxmlformats-officedocument.presentationml.tags+xml"/>
  <Override PartName="/ppt/tags/tag937.xml" ContentType="application/vnd.openxmlformats-officedocument.presentationml.tags+xml"/>
  <Override PartName="/ppt/tags/tag938.xml" ContentType="application/vnd.openxmlformats-officedocument.presentationml.tags+xml"/>
  <Override PartName="/ppt/tags/tag939.xml" ContentType="application/vnd.openxmlformats-officedocument.presentationml.tags+xml"/>
  <Override PartName="/ppt/tags/tag940.xml" ContentType="application/vnd.openxmlformats-officedocument.presentationml.tags+xml"/>
  <Override PartName="/ppt/tags/tag941.xml" ContentType="application/vnd.openxmlformats-officedocument.presentationml.tags+xml"/>
  <Override PartName="/ppt/tags/tag942.xml" ContentType="application/vnd.openxmlformats-officedocument.presentationml.tags+xml"/>
  <Override PartName="/ppt/tags/tag943.xml" ContentType="application/vnd.openxmlformats-officedocument.presentationml.tags+xml"/>
  <Override PartName="/ppt/tags/tag944.xml" ContentType="application/vnd.openxmlformats-officedocument.presentationml.tags+xml"/>
  <Override PartName="/ppt/tags/tag945.xml" ContentType="application/vnd.openxmlformats-officedocument.presentationml.tags+xml"/>
  <Override PartName="/ppt/tags/tag946.xml" ContentType="application/vnd.openxmlformats-officedocument.presentationml.tags+xml"/>
  <Override PartName="/ppt/tags/tag947.xml" ContentType="application/vnd.openxmlformats-officedocument.presentationml.tags+xml"/>
  <Override PartName="/ppt/tags/tag948.xml" ContentType="application/vnd.openxmlformats-officedocument.presentationml.tags+xml"/>
  <Override PartName="/ppt/tags/tag949.xml" ContentType="application/vnd.openxmlformats-officedocument.presentationml.tags+xml"/>
  <Override PartName="/ppt/tags/tag950.xml" ContentType="application/vnd.openxmlformats-officedocument.presentationml.tags+xml"/>
  <Override PartName="/ppt/tags/tag951.xml" ContentType="application/vnd.openxmlformats-officedocument.presentationml.tags+xml"/>
  <Override PartName="/ppt/tags/tag952.xml" ContentType="application/vnd.openxmlformats-officedocument.presentationml.tags+xml"/>
  <Override PartName="/ppt/tags/tag953.xml" ContentType="application/vnd.openxmlformats-officedocument.presentationml.tags+xml"/>
  <Override PartName="/ppt/tags/tag954.xml" ContentType="application/vnd.openxmlformats-officedocument.presentationml.tags+xml"/>
  <Override PartName="/ppt/tags/tag955.xml" ContentType="application/vnd.openxmlformats-officedocument.presentationml.tags+xml"/>
  <Override PartName="/ppt/tags/tag956.xml" ContentType="application/vnd.openxmlformats-officedocument.presentationml.tags+xml"/>
  <Override PartName="/ppt/tags/tag957.xml" ContentType="application/vnd.openxmlformats-officedocument.presentationml.tags+xml"/>
  <Override PartName="/ppt/tags/tag958.xml" ContentType="application/vnd.openxmlformats-officedocument.presentationml.tags+xml"/>
  <Override PartName="/ppt/tags/tag959.xml" ContentType="application/vnd.openxmlformats-officedocument.presentationml.tags+xml"/>
  <Override PartName="/ppt/tags/tag960.xml" ContentType="application/vnd.openxmlformats-officedocument.presentationml.tags+xml"/>
  <Override PartName="/ppt/tags/tag961.xml" ContentType="application/vnd.openxmlformats-officedocument.presentationml.tags+xml"/>
  <Override PartName="/ppt/tags/tag962.xml" ContentType="application/vnd.openxmlformats-officedocument.presentationml.tags+xml"/>
  <Override PartName="/ppt/tags/tag963.xml" ContentType="application/vnd.openxmlformats-officedocument.presentationml.tags+xml"/>
  <Override PartName="/ppt/tags/tag964.xml" ContentType="application/vnd.openxmlformats-officedocument.presentationml.tags+xml"/>
  <Override PartName="/ppt/tags/tag965.xml" ContentType="application/vnd.openxmlformats-officedocument.presentationml.tags+xml"/>
  <Override PartName="/ppt/tags/tag966.xml" ContentType="application/vnd.openxmlformats-officedocument.presentationml.tags+xml"/>
  <Override PartName="/ppt/tags/tag967.xml" ContentType="application/vnd.openxmlformats-officedocument.presentationml.tags+xml"/>
  <Override PartName="/ppt/tags/tag968.xml" ContentType="application/vnd.openxmlformats-officedocument.presentationml.tags+xml"/>
  <Override PartName="/ppt/tags/tag969.xml" ContentType="application/vnd.openxmlformats-officedocument.presentationml.tags+xml"/>
  <Override PartName="/ppt/tags/tag970.xml" ContentType="application/vnd.openxmlformats-officedocument.presentationml.tags+xml"/>
  <Override PartName="/ppt/tags/tag971.xml" ContentType="application/vnd.openxmlformats-officedocument.presentationml.tags+xml"/>
  <Override PartName="/ppt/tags/tag972.xml" ContentType="application/vnd.openxmlformats-officedocument.presentationml.tags+xml"/>
  <Override PartName="/ppt/tags/tag973.xml" ContentType="application/vnd.openxmlformats-officedocument.presentationml.tags+xml"/>
  <Override PartName="/ppt/tags/tag974.xml" ContentType="application/vnd.openxmlformats-officedocument.presentationml.tags+xml"/>
  <Override PartName="/ppt/tags/tag975.xml" ContentType="application/vnd.openxmlformats-officedocument.presentationml.tags+xml"/>
  <Override PartName="/ppt/tags/tag976.xml" ContentType="application/vnd.openxmlformats-officedocument.presentationml.tags+xml"/>
  <Override PartName="/ppt/tags/tag977.xml" ContentType="application/vnd.openxmlformats-officedocument.presentationml.tags+xml"/>
  <Override PartName="/ppt/tags/tag978.xml" ContentType="application/vnd.openxmlformats-officedocument.presentationml.tags+xml"/>
  <Override PartName="/ppt/tags/tag979.xml" ContentType="application/vnd.openxmlformats-officedocument.presentationml.tags+xml"/>
  <Override PartName="/ppt/tags/tag980.xml" ContentType="application/vnd.openxmlformats-officedocument.presentationml.tags+xml"/>
  <Override PartName="/ppt/tags/tag981.xml" ContentType="application/vnd.openxmlformats-officedocument.presentationml.tags+xml"/>
  <Override PartName="/ppt/tags/tag982.xml" ContentType="application/vnd.openxmlformats-officedocument.presentationml.tags+xml"/>
  <Override PartName="/ppt/tags/tag983.xml" ContentType="application/vnd.openxmlformats-officedocument.presentationml.tags+xml"/>
  <Override PartName="/ppt/tags/tag984.xml" ContentType="application/vnd.openxmlformats-officedocument.presentationml.tags+xml"/>
  <Override PartName="/ppt/tags/tag985.xml" ContentType="application/vnd.openxmlformats-officedocument.presentationml.tags+xml"/>
  <Override PartName="/ppt/tags/tag986.xml" ContentType="application/vnd.openxmlformats-officedocument.presentationml.tags+xml"/>
  <Override PartName="/ppt/tags/tag987.xml" ContentType="application/vnd.openxmlformats-officedocument.presentationml.tags+xml"/>
  <Override PartName="/ppt/tags/tag988.xml" ContentType="application/vnd.openxmlformats-officedocument.presentationml.tags+xml"/>
  <Override PartName="/ppt/tags/tag989.xml" ContentType="application/vnd.openxmlformats-officedocument.presentationml.tags+xml"/>
  <Override PartName="/ppt/tags/tag990.xml" ContentType="application/vnd.openxmlformats-officedocument.presentationml.tags+xml"/>
  <Override PartName="/ppt/tags/tag991.xml" ContentType="application/vnd.openxmlformats-officedocument.presentationml.tags+xml"/>
  <Override PartName="/ppt/tags/tag992.xml" ContentType="application/vnd.openxmlformats-officedocument.presentationml.tags+xml"/>
  <Override PartName="/ppt/tags/tag993.xml" ContentType="application/vnd.openxmlformats-officedocument.presentationml.tags+xml"/>
  <Override PartName="/ppt/tags/tag994.xml" ContentType="application/vnd.openxmlformats-officedocument.presentationml.tags+xml"/>
  <Override PartName="/ppt/tags/tag995.xml" ContentType="application/vnd.openxmlformats-officedocument.presentationml.tags+xml"/>
  <Override PartName="/ppt/tags/tag996.xml" ContentType="application/vnd.openxmlformats-officedocument.presentationml.tags+xml"/>
  <Override PartName="/ppt/tags/tag997.xml" ContentType="application/vnd.openxmlformats-officedocument.presentationml.tags+xml"/>
  <Override PartName="/ppt/tags/tag998.xml" ContentType="application/vnd.openxmlformats-officedocument.presentationml.tags+xml"/>
  <Override PartName="/ppt/tags/tag999.xml" ContentType="application/vnd.openxmlformats-officedocument.presentationml.tags+xml"/>
  <Override PartName="/ppt/tags/tag1000.xml" ContentType="application/vnd.openxmlformats-officedocument.presentationml.tags+xml"/>
  <Override PartName="/ppt/tags/tag1001.xml" ContentType="application/vnd.openxmlformats-officedocument.presentationml.tags+xml"/>
  <Override PartName="/ppt/tags/tag1002.xml" ContentType="application/vnd.openxmlformats-officedocument.presentationml.tags+xml"/>
  <Override PartName="/ppt/tags/tag1003.xml" ContentType="application/vnd.openxmlformats-officedocument.presentationml.tags+xml"/>
  <Override PartName="/ppt/tags/tag1004.xml" ContentType="application/vnd.openxmlformats-officedocument.presentationml.tags+xml"/>
  <Override PartName="/ppt/tags/tag1005.xml" ContentType="application/vnd.openxmlformats-officedocument.presentationml.tags+xml"/>
  <Override PartName="/ppt/tags/tag1006.xml" ContentType="application/vnd.openxmlformats-officedocument.presentationml.tags+xml"/>
  <Override PartName="/ppt/tags/tag1007.xml" ContentType="application/vnd.openxmlformats-officedocument.presentationml.tags+xml"/>
  <Override PartName="/ppt/tags/tag1008.xml" ContentType="application/vnd.openxmlformats-officedocument.presentationml.tags+xml"/>
  <Override PartName="/ppt/tags/tag1009.xml" ContentType="application/vnd.openxmlformats-officedocument.presentationml.tags+xml"/>
  <Override PartName="/ppt/tags/tag1010.xml" ContentType="application/vnd.openxmlformats-officedocument.presentationml.tags+xml"/>
  <Override PartName="/ppt/tags/tag1011.xml" ContentType="application/vnd.openxmlformats-officedocument.presentationml.tags+xml"/>
  <Override PartName="/ppt/tags/tag1012.xml" ContentType="application/vnd.openxmlformats-officedocument.presentationml.tags+xml"/>
  <Override PartName="/ppt/tags/tag1013.xml" ContentType="application/vnd.openxmlformats-officedocument.presentationml.tags+xml"/>
  <Override PartName="/ppt/tags/tag1014.xml" ContentType="application/vnd.openxmlformats-officedocument.presentationml.tags+xml"/>
  <Override PartName="/ppt/tags/tag1015.xml" ContentType="application/vnd.openxmlformats-officedocument.presentationml.tags+xml"/>
  <Override PartName="/ppt/tags/tag1016.xml" ContentType="application/vnd.openxmlformats-officedocument.presentationml.tags+xml"/>
  <Override PartName="/ppt/tags/tag1017.xml" ContentType="application/vnd.openxmlformats-officedocument.presentationml.tags+xml"/>
  <Override PartName="/ppt/tags/tag1018.xml" ContentType="application/vnd.openxmlformats-officedocument.presentationml.tags+xml"/>
  <Override PartName="/ppt/tags/tag1019.xml" ContentType="application/vnd.openxmlformats-officedocument.presentationml.tags+xml"/>
  <Override PartName="/ppt/tags/tag1020.xml" ContentType="application/vnd.openxmlformats-officedocument.presentationml.tags+xml"/>
  <Override PartName="/ppt/tags/tag1021.xml" ContentType="application/vnd.openxmlformats-officedocument.presentationml.tags+xml"/>
  <Override PartName="/ppt/tags/tag1022.xml" ContentType="application/vnd.openxmlformats-officedocument.presentationml.tags+xml"/>
  <Override PartName="/ppt/tags/tag1023.xml" ContentType="application/vnd.openxmlformats-officedocument.presentationml.tags+xml"/>
  <Override PartName="/ppt/tags/tag1024.xml" ContentType="application/vnd.openxmlformats-officedocument.presentationml.tags+xml"/>
  <Override PartName="/ppt/tags/tag1025.xml" ContentType="application/vnd.openxmlformats-officedocument.presentationml.tags+xml"/>
  <Override PartName="/ppt/tags/tag1026.xml" ContentType="application/vnd.openxmlformats-officedocument.presentationml.tags+xml"/>
  <Override PartName="/ppt/tags/tag1027.xml" ContentType="application/vnd.openxmlformats-officedocument.presentationml.tags+xml"/>
  <Override PartName="/ppt/tags/tag1028.xml" ContentType="application/vnd.openxmlformats-officedocument.presentationml.tags+xml"/>
  <Override PartName="/ppt/tags/tag1029.xml" ContentType="application/vnd.openxmlformats-officedocument.presentationml.tags+xml"/>
  <Override PartName="/ppt/tags/tag1030.xml" ContentType="application/vnd.openxmlformats-officedocument.presentationml.tags+xml"/>
  <Override PartName="/ppt/tags/tag1031.xml" ContentType="application/vnd.openxmlformats-officedocument.presentationml.tags+xml"/>
  <Override PartName="/ppt/tags/tag1032.xml" ContentType="application/vnd.openxmlformats-officedocument.presentationml.tags+xml"/>
  <Override PartName="/ppt/tags/tag1033.xml" ContentType="application/vnd.openxmlformats-officedocument.presentationml.tags+xml"/>
  <Override PartName="/ppt/tags/tag1034.xml" ContentType="application/vnd.openxmlformats-officedocument.presentationml.tags+xml"/>
  <Override PartName="/ppt/tags/tag1035.xml" ContentType="application/vnd.openxmlformats-officedocument.presentationml.tags+xml"/>
  <Override PartName="/ppt/tags/tag1036.xml" ContentType="application/vnd.openxmlformats-officedocument.presentationml.tags+xml"/>
  <Override PartName="/ppt/tags/tag1037.xml" ContentType="application/vnd.openxmlformats-officedocument.presentationml.tags+xml"/>
  <Override PartName="/ppt/tags/tag1038.xml" ContentType="application/vnd.openxmlformats-officedocument.presentationml.tags+xml"/>
  <Override PartName="/ppt/tags/tag1039.xml" ContentType="application/vnd.openxmlformats-officedocument.presentationml.tags+xml"/>
  <Override PartName="/ppt/tags/tag1040.xml" ContentType="application/vnd.openxmlformats-officedocument.presentationml.tags+xml"/>
  <Override PartName="/ppt/tags/tag1041.xml" ContentType="application/vnd.openxmlformats-officedocument.presentationml.tags+xml"/>
  <Override PartName="/ppt/tags/tag1042.xml" ContentType="application/vnd.openxmlformats-officedocument.presentationml.tags+xml"/>
  <Override PartName="/ppt/tags/tag1043.xml" ContentType="application/vnd.openxmlformats-officedocument.presentationml.tags+xml"/>
  <Override PartName="/ppt/tags/tag1044.xml" ContentType="application/vnd.openxmlformats-officedocument.presentationml.tags+xml"/>
  <Override PartName="/ppt/tags/tag1045.xml" ContentType="application/vnd.openxmlformats-officedocument.presentationml.tags+xml"/>
  <Override PartName="/ppt/tags/tag1046.xml" ContentType="application/vnd.openxmlformats-officedocument.presentationml.tags+xml"/>
  <Override PartName="/ppt/tags/tag1047.xml" ContentType="application/vnd.openxmlformats-officedocument.presentationml.tags+xml"/>
  <Override PartName="/ppt/tags/tag1048.xml" ContentType="application/vnd.openxmlformats-officedocument.presentationml.tags+xml"/>
  <Override PartName="/ppt/tags/tag1049.xml" ContentType="application/vnd.openxmlformats-officedocument.presentationml.tags+xml"/>
  <Override PartName="/ppt/tags/tag1050.xml" ContentType="application/vnd.openxmlformats-officedocument.presentationml.tags+xml"/>
  <Override PartName="/ppt/tags/tag1051.xml" ContentType="application/vnd.openxmlformats-officedocument.presentationml.tags+xml"/>
  <Override PartName="/ppt/tags/tag1052.xml" ContentType="application/vnd.openxmlformats-officedocument.presentationml.tags+xml"/>
  <Override PartName="/ppt/tags/tag1053.xml" ContentType="application/vnd.openxmlformats-officedocument.presentationml.tags+xml"/>
  <Override PartName="/ppt/tags/tag1054.xml" ContentType="application/vnd.openxmlformats-officedocument.presentationml.tags+xml"/>
  <Override PartName="/ppt/tags/tag1055.xml" ContentType="application/vnd.openxmlformats-officedocument.presentationml.tags+xml"/>
  <Override PartName="/ppt/tags/tag1056.xml" ContentType="application/vnd.openxmlformats-officedocument.presentationml.tags+xml"/>
  <Override PartName="/ppt/tags/tag1057.xml" ContentType="application/vnd.openxmlformats-officedocument.presentationml.tags+xml"/>
  <Override PartName="/ppt/tags/tag1058.xml" ContentType="application/vnd.openxmlformats-officedocument.presentationml.tags+xml"/>
  <Override PartName="/ppt/tags/tag1059.xml" ContentType="application/vnd.openxmlformats-officedocument.presentationml.tags+xml"/>
  <Override PartName="/ppt/tags/tag1060.xml" ContentType="application/vnd.openxmlformats-officedocument.presentationml.tags+xml"/>
  <Override PartName="/ppt/tags/tag1061.xml" ContentType="application/vnd.openxmlformats-officedocument.presentationml.tags+xml"/>
  <Override PartName="/ppt/tags/tag1062.xml" ContentType="application/vnd.openxmlformats-officedocument.presentationml.tags+xml"/>
  <Override PartName="/ppt/tags/tag1063.xml" ContentType="application/vnd.openxmlformats-officedocument.presentationml.tags+xml"/>
  <Override PartName="/ppt/tags/tag1064.xml" ContentType="application/vnd.openxmlformats-officedocument.presentationml.tags+xml"/>
  <Override PartName="/ppt/tags/tag1065.xml" ContentType="application/vnd.openxmlformats-officedocument.presentationml.tags+xml"/>
  <Override PartName="/ppt/tags/tag1066.xml" ContentType="application/vnd.openxmlformats-officedocument.presentationml.tags+xml"/>
  <Override PartName="/ppt/tags/tag1067.xml" ContentType="application/vnd.openxmlformats-officedocument.presentationml.tags+xml"/>
  <Override PartName="/ppt/tags/tag1068.xml" ContentType="application/vnd.openxmlformats-officedocument.presentationml.tags+xml"/>
  <Override PartName="/ppt/tags/tag1069.xml" ContentType="application/vnd.openxmlformats-officedocument.presentationml.tags+xml"/>
  <Override PartName="/ppt/tags/tag1070.xml" ContentType="application/vnd.openxmlformats-officedocument.presentationml.tags+xml"/>
  <Override PartName="/ppt/tags/tag1071.xml" ContentType="application/vnd.openxmlformats-officedocument.presentationml.tags+xml"/>
  <Override PartName="/ppt/tags/tag1072.xml" ContentType="application/vnd.openxmlformats-officedocument.presentationml.tags+xml"/>
  <Override PartName="/ppt/tags/tag1073.xml" ContentType="application/vnd.openxmlformats-officedocument.presentationml.tags+xml"/>
  <Override PartName="/ppt/tags/tag1074.xml" ContentType="application/vnd.openxmlformats-officedocument.presentationml.tags+xml"/>
  <Override PartName="/ppt/tags/tag1075.xml" ContentType="application/vnd.openxmlformats-officedocument.presentationml.tags+xml"/>
  <Override PartName="/ppt/tags/tag1076.xml" ContentType="application/vnd.openxmlformats-officedocument.presentationml.tags+xml"/>
  <Override PartName="/ppt/tags/tag1077.xml" ContentType="application/vnd.openxmlformats-officedocument.presentationml.tags+xml"/>
  <Override PartName="/ppt/tags/tag1078.xml" ContentType="application/vnd.openxmlformats-officedocument.presentationml.tags+xml"/>
  <Override PartName="/ppt/tags/tag1079.xml" ContentType="application/vnd.openxmlformats-officedocument.presentationml.tags+xml"/>
  <Override PartName="/ppt/tags/tag1080.xml" ContentType="application/vnd.openxmlformats-officedocument.presentationml.tags+xml"/>
  <Override PartName="/ppt/tags/tag1081.xml" ContentType="application/vnd.openxmlformats-officedocument.presentationml.tags+xml"/>
  <Override PartName="/ppt/tags/tag1082.xml" ContentType="application/vnd.openxmlformats-officedocument.presentationml.tags+xml"/>
  <Override PartName="/ppt/tags/tag1083.xml" ContentType="application/vnd.openxmlformats-officedocument.presentationml.tags+xml"/>
  <Override PartName="/ppt/tags/tag1084.xml" ContentType="application/vnd.openxmlformats-officedocument.presentationml.tags+xml"/>
  <Override PartName="/ppt/tags/tag1085.xml" ContentType="application/vnd.openxmlformats-officedocument.presentationml.tags+xml"/>
  <Override PartName="/ppt/tags/tag1086.xml" ContentType="application/vnd.openxmlformats-officedocument.presentationml.tags+xml"/>
  <Override PartName="/ppt/tags/tag1087.xml" ContentType="application/vnd.openxmlformats-officedocument.presentationml.tags+xml"/>
  <Override PartName="/ppt/tags/tag1088.xml" ContentType="application/vnd.openxmlformats-officedocument.presentationml.tags+xml"/>
  <Override PartName="/ppt/tags/tag1089.xml" ContentType="application/vnd.openxmlformats-officedocument.presentationml.tags+xml"/>
  <Override PartName="/ppt/tags/tag1090.xml" ContentType="application/vnd.openxmlformats-officedocument.presentationml.tags+xml"/>
  <Override PartName="/ppt/tags/tag1091.xml" ContentType="application/vnd.openxmlformats-officedocument.presentationml.tags+xml"/>
  <Override PartName="/ppt/tags/tag1092.xml" ContentType="application/vnd.openxmlformats-officedocument.presentationml.tags+xml"/>
  <Override PartName="/ppt/tags/tag1093.xml" ContentType="application/vnd.openxmlformats-officedocument.presentationml.tags+xml"/>
  <Override PartName="/ppt/tags/tag1094.xml" ContentType="application/vnd.openxmlformats-officedocument.presentationml.tags+xml"/>
  <Override PartName="/ppt/tags/tag1095.xml" ContentType="application/vnd.openxmlformats-officedocument.presentationml.tags+xml"/>
  <Override PartName="/ppt/tags/tag1096.xml" ContentType="application/vnd.openxmlformats-officedocument.presentationml.tags+xml"/>
  <Override PartName="/ppt/tags/tag1097.xml" ContentType="application/vnd.openxmlformats-officedocument.presentationml.tags+xml"/>
  <Override PartName="/ppt/tags/tag1098.xml" ContentType="application/vnd.openxmlformats-officedocument.presentationml.tags+xml"/>
  <Override PartName="/ppt/tags/tag1099.xml" ContentType="application/vnd.openxmlformats-officedocument.presentationml.tags+xml"/>
  <Override PartName="/ppt/tags/tag1100.xml" ContentType="application/vnd.openxmlformats-officedocument.presentationml.tags+xml"/>
  <Override PartName="/ppt/tags/tag1101.xml" ContentType="application/vnd.openxmlformats-officedocument.presentationml.tags+xml"/>
  <Override PartName="/ppt/tags/tag1102.xml" ContentType="application/vnd.openxmlformats-officedocument.presentationml.tags+xml"/>
  <Override PartName="/ppt/tags/tag1103.xml" ContentType="application/vnd.openxmlformats-officedocument.presentationml.tags+xml"/>
  <Override PartName="/ppt/tags/tag1104.xml" ContentType="application/vnd.openxmlformats-officedocument.presentationml.tags+xml"/>
  <Override PartName="/ppt/tags/tag1105.xml" ContentType="application/vnd.openxmlformats-officedocument.presentationml.tags+xml"/>
  <Override PartName="/ppt/tags/tag1106.xml" ContentType="application/vnd.openxmlformats-officedocument.presentationml.tags+xml"/>
  <Override PartName="/ppt/tags/tag1107.xml" ContentType="application/vnd.openxmlformats-officedocument.presentationml.tags+xml"/>
  <Override PartName="/ppt/tags/tag1108.xml" ContentType="application/vnd.openxmlformats-officedocument.presentationml.tags+xml"/>
  <Override PartName="/ppt/tags/tag1109.xml" ContentType="application/vnd.openxmlformats-officedocument.presentationml.tags+xml"/>
  <Override PartName="/ppt/tags/tag1110.xml" ContentType="application/vnd.openxmlformats-officedocument.presentationml.tags+xml"/>
  <Override PartName="/ppt/tags/tag1111.xml" ContentType="application/vnd.openxmlformats-officedocument.presentationml.tags+xml"/>
  <Override PartName="/ppt/tags/tag1112.xml" ContentType="application/vnd.openxmlformats-officedocument.presentationml.tags+xml"/>
  <Override PartName="/ppt/tags/tag1113.xml" ContentType="application/vnd.openxmlformats-officedocument.presentationml.tags+xml"/>
  <Override PartName="/ppt/tags/tag1114.xml" ContentType="application/vnd.openxmlformats-officedocument.presentationml.tags+xml"/>
  <Override PartName="/ppt/tags/tag1115.xml" ContentType="application/vnd.openxmlformats-officedocument.presentationml.tags+xml"/>
  <Override PartName="/ppt/tags/tag1116.xml" ContentType="application/vnd.openxmlformats-officedocument.presentationml.tags+xml"/>
  <Override PartName="/ppt/tags/tag1117.xml" ContentType="application/vnd.openxmlformats-officedocument.presentationml.tags+xml"/>
  <Override PartName="/ppt/tags/tag1118.xml" ContentType="application/vnd.openxmlformats-officedocument.presentationml.tags+xml"/>
  <Override PartName="/ppt/tags/tag1119.xml" ContentType="application/vnd.openxmlformats-officedocument.presentationml.tags+xml"/>
  <Override PartName="/ppt/tags/tag1120.xml" ContentType="application/vnd.openxmlformats-officedocument.presentationml.tags+xml"/>
  <Override PartName="/ppt/tags/tag1121.xml" ContentType="application/vnd.openxmlformats-officedocument.presentationml.tags+xml"/>
  <Override PartName="/ppt/tags/tag1122.xml" ContentType="application/vnd.openxmlformats-officedocument.presentationml.tags+xml"/>
  <Override PartName="/ppt/tags/tag1123.xml" ContentType="application/vnd.openxmlformats-officedocument.presentationml.tags+xml"/>
  <Override PartName="/ppt/tags/tag1124.xml" ContentType="application/vnd.openxmlformats-officedocument.presentationml.tags+xml"/>
  <Override PartName="/ppt/tags/tag1125.xml" ContentType="application/vnd.openxmlformats-officedocument.presentationml.tags+xml"/>
  <Override PartName="/ppt/tags/tag1126.xml" ContentType="application/vnd.openxmlformats-officedocument.presentationml.tags+xml"/>
  <Override PartName="/ppt/tags/tag1127.xml" ContentType="application/vnd.openxmlformats-officedocument.presentationml.tags+xml"/>
  <Override PartName="/ppt/tags/tag1128.xml" ContentType="application/vnd.openxmlformats-officedocument.presentationml.tags+xml"/>
  <Override PartName="/ppt/tags/tag1129.xml" ContentType="application/vnd.openxmlformats-officedocument.presentationml.tags+xml"/>
  <Override PartName="/ppt/tags/tag1130.xml" ContentType="application/vnd.openxmlformats-officedocument.presentationml.tags+xml"/>
  <Override PartName="/ppt/tags/tag1131.xml" ContentType="application/vnd.openxmlformats-officedocument.presentationml.tags+xml"/>
  <Override PartName="/ppt/tags/tag1132.xml" ContentType="application/vnd.openxmlformats-officedocument.presentationml.tags+xml"/>
  <Override PartName="/ppt/tags/tag1133.xml" ContentType="application/vnd.openxmlformats-officedocument.presentationml.tags+xml"/>
  <Override PartName="/ppt/tags/tag1134.xml" ContentType="application/vnd.openxmlformats-officedocument.presentationml.tags+xml"/>
  <Override PartName="/ppt/tags/tag1135.xml" ContentType="application/vnd.openxmlformats-officedocument.presentationml.tags+xml"/>
  <Override PartName="/ppt/tags/tag1136.xml" ContentType="application/vnd.openxmlformats-officedocument.presentationml.tags+xml"/>
  <Override PartName="/ppt/tags/tag1137.xml" ContentType="application/vnd.openxmlformats-officedocument.presentationml.tags+xml"/>
  <Override PartName="/ppt/tags/tag1138.xml" ContentType="application/vnd.openxmlformats-officedocument.presentationml.tags+xml"/>
  <Override PartName="/ppt/tags/tag1139.xml" ContentType="application/vnd.openxmlformats-officedocument.presentationml.tags+xml"/>
  <Override PartName="/ppt/tags/tag1140.xml" ContentType="application/vnd.openxmlformats-officedocument.presentationml.tags+xml"/>
  <Override PartName="/ppt/tags/tag1141.xml" ContentType="application/vnd.openxmlformats-officedocument.presentationml.tags+xml"/>
  <Override PartName="/ppt/tags/tag1142.xml" ContentType="application/vnd.openxmlformats-officedocument.presentationml.tags+xml"/>
  <Override PartName="/ppt/tags/tag1143.xml" ContentType="application/vnd.openxmlformats-officedocument.presentationml.tags+xml"/>
  <Override PartName="/ppt/tags/tag1144.xml" ContentType="application/vnd.openxmlformats-officedocument.presentationml.tags+xml"/>
  <Override PartName="/ppt/tags/tag1145.xml" ContentType="application/vnd.openxmlformats-officedocument.presentationml.tags+xml"/>
  <Override PartName="/ppt/tags/tag1146.xml" ContentType="application/vnd.openxmlformats-officedocument.presentationml.tags+xml"/>
  <Override PartName="/ppt/tags/tag1147.xml" ContentType="application/vnd.openxmlformats-officedocument.presentationml.tags+xml"/>
  <Override PartName="/ppt/tags/tag1148.xml" ContentType="application/vnd.openxmlformats-officedocument.presentationml.tags+xml"/>
  <Override PartName="/ppt/tags/tag1149.xml" ContentType="application/vnd.openxmlformats-officedocument.presentationml.tags+xml"/>
  <Override PartName="/ppt/tags/tag1150.xml" ContentType="application/vnd.openxmlformats-officedocument.presentationml.tags+xml"/>
  <Override PartName="/ppt/tags/tag1151.xml" ContentType="application/vnd.openxmlformats-officedocument.presentationml.tags+xml"/>
  <Override PartName="/ppt/tags/tag1152.xml" ContentType="application/vnd.openxmlformats-officedocument.presentationml.tags+xml"/>
  <Override PartName="/ppt/tags/tag1153.xml" ContentType="application/vnd.openxmlformats-officedocument.presentationml.tags+xml"/>
  <Override PartName="/ppt/tags/tag1154.xml" ContentType="application/vnd.openxmlformats-officedocument.presentationml.tags+xml"/>
  <Override PartName="/ppt/tags/tag1155.xml" ContentType="application/vnd.openxmlformats-officedocument.presentationml.tags+xml"/>
  <Override PartName="/ppt/tags/tag1156.xml" ContentType="application/vnd.openxmlformats-officedocument.presentationml.tags+xml"/>
  <Override PartName="/ppt/tags/tag1157.xml" ContentType="application/vnd.openxmlformats-officedocument.presentationml.tags+xml"/>
  <Override PartName="/ppt/tags/tag1158.xml" ContentType="application/vnd.openxmlformats-officedocument.presentationml.tags+xml"/>
  <Override PartName="/ppt/tags/tag1159.xml" ContentType="application/vnd.openxmlformats-officedocument.presentationml.tags+xml"/>
  <Override PartName="/ppt/tags/tag1160.xml" ContentType="application/vnd.openxmlformats-officedocument.presentationml.tags+xml"/>
  <Override PartName="/ppt/tags/tag1161.xml" ContentType="application/vnd.openxmlformats-officedocument.presentationml.tags+xml"/>
  <Override PartName="/ppt/tags/tag1162.xml" ContentType="application/vnd.openxmlformats-officedocument.presentationml.tags+xml"/>
  <Override PartName="/ppt/tags/tag1163.xml" ContentType="application/vnd.openxmlformats-officedocument.presentationml.tags+xml"/>
  <Override PartName="/ppt/tags/tag1164.xml" ContentType="application/vnd.openxmlformats-officedocument.presentationml.tags+xml"/>
  <Override PartName="/ppt/tags/tag1165.xml" ContentType="application/vnd.openxmlformats-officedocument.presentationml.tags+xml"/>
  <Override PartName="/ppt/tags/tag1166.xml" ContentType="application/vnd.openxmlformats-officedocument.presentationml.tags+xml"/>
  <Override PartName="/ppt/tags/tag1167.xml" ContentType="application/vnd.openxmlformats-officedocument.presentationml.tags+xml"/>
  <Override PartName="/ppt/tags/tag1168.xml" ContentType="application/vnd.openxmlformats-officedocument.presentationml.tags+xml"/>
  <Override PartName="/ppt/tags/tag1169.xml" ContentType="application/vnd.openxmlformats-officedocument.presentationml.tags+xml"/>
  <Override PartName="/ppt/tags/tag1170.xml" ContentType="application/vnd.openxmlformats-officedocument.presentationml.tags+xml"/>
  <Override PartName="/ppt/tags/tag1171.xml" ContentType="application/vnd.openxmlformats-officedocument.presentationml.tags+xml"/>
  <Override PartName="/ppt/tags/tag1172.xml" ContentType="application/vnd.openxmlformats-officedocument.presentationml.tags+xml"/>
  <Override PartName="/ppt/tags/tag1173.xml" ContentType="application/vnd.openxmlformats-officedocument.presentationml.tags+xml"/>
  <Override PartName="/ppt/tags/tag1174.xml" ContentType="application/vnd.openxmlformats-officedocument.presentationml.tags+xml"/>
  <Override PartName="/ppt/tags/tag1175.xml" ContentType="application/vnd.openxmlformats-officedocument.presentationml.tags+xml"/>
  <Override PartName="/ppt/tags/tag1176.xml" ContentType="application/vnd.openxmlformats-officedocument.presentationml.tags+xml"/>
  <Override PartName="/ppt/tags/tag1177.xml" ContentType="application/vnd.openxmlformats-officedocument.presentationml.tags+xml"/>
  <Override PartName="/ppt/tags/tag1178.xml" ContentType="application/vnd.openxmlformats-officedocument.presentationml.tags+xml"/>
  <Override PartName="/ppt/tags/tag1179.xml" ContentType="application/vnd.openxmlformats-officedocument.presentationml.tags+xml"/>
  <Override PartName="/ppt/tags/tag1180.xml" ContentType="application/vnd.openxmlformats-officedocument.presentationml.tags+xml"/>
  <Override PartName="/ppt/tags/tag1181.xml" ContentType="application/vnd.openxmlformats-officedocument.presentationml.tags+xml"/>
  <Override PartName="/ppt/tags/tag1182.xml" ContentType="application/vnd.openxmlformats-officedocument.presentationml.tags+xml"/>
  <Override PartName="/ppt/tags/tag1183.xml" ContentType="application/vnd.openxmlformats-officedocument.presentationml.tags+xml"/>
  <Override PartName="/ppt/tags/tag1184.xml" ContentType="application/vnd.openxmlformats-officedocument.presentationml.tags+xml"/>
  <Override PartName="/ppt/tags/tag1185.xml" ContentType="application/vnd.openxmlformats-officedocument.presentationml.tags+xml"/>
  <Override PartName="/ppt/tags/tag1186.xml" ContentType="application/vnd.openxmlformats-officedocument.presentationml.tags+xml"/>
  <Override PartName="/ppt/tags/tag1187.xml" ContentType="application/vnd.openxmlformats-officedocument.presentationml.tags+xml"/>
  <Override PartName="/ppt/tags/tag1188.xml" ContentType="application/vnd.openxmlformats-officedocument.presentationml.tags+xml"/>
  <Override PartName="/ppt/tags/tag1189.xml" ContentType="application/vnd.openxmlformats-officedocument.presentationml.tags+xml"/>
  <Override PartName="/ppt/tags/tag1190.xml" ContentType="application/vnd.openxmlformats-officedocument.presentationml.tags+xml"/>
  <Override PartName="/ppt/tags/tag1191.xml" ContentType="application/vnd.openxmlformats-officedocument.presentationml.tags+xml"/>
  <Override PartName="/ppt/tags/tag1192.xml" ContentType="application/vnd.openxmlformats-officedocument.presentationml.tags+xml"/>
  <Override PartName="/ppt/tags/tag1193.xml" ContentType="application/vnd.openxmlformats-officedocument.presentationml.tags+xml"/>
  <Override PartName="/ppt/tags/tag1194.xml" ContentType="application/vnd.openxmlformats-officedocument.presentationml.tags+xml"/>
  <Override PartName="/ppt/tags/tag1195.xml" ContentType="application/vnd.openxmlformats-officedocument.presentationml.tags+xml"/>
  <Override PartName="/ppt/tags/tag1196.xml" ContentType="application/vnd.openxmlformats-officedocument.presentationml.tags+xml"/>
  <Override PartName="/ppt/tags/tag1197.xml" ContentType="application/vnd.openxmlformats-officedocument.presentationml.tags+xml"/>
  <Override PartName="/ppt/tags/tag1198.xml" ContentType="application/vnd.openxmlformats-officedocument.presentationml.tags+xml"/>
  <Override PartName="/ppt/tags/tag1199.xml" ContentType="application/vnd.openxmlformats-officedocument.presentationml.tags+xml"/>
  <Override PartName="/ppt/tags/tag1200.xml" ContentType="application/vnd.openxmlformats-officedocument.presentationml.tags+xml"/>
  <Override PartName="/ppt/tags/tag1201.xml" ContentType="application/vnd.openxmlformats-officedocument.presentationml.tags+xml"/>
  <Override PartName="/ppt/tags/tag1202.xml" ContentType="application/vnd.openxmlformats-officedocument.presentationml.tags+xml"/>
  <Override PartName="/ppt/tags/tag1203.xml" ContentType="application/vnd.openxmlformats-officedocument.presentationml.tags+xml"/>
  <Override PartName="/ppt/tags/tag1204.xml" ContentType="application/vnd.openxmlformats-officedocument.presentationml.tags+xml"/>
  <Override PartName="/ppt/tags/tag1205.xml" ContentType="application/vnd.openxmlformats-officedocument.presentationml.tags+xml"/>
  <Override PartName="/ppt/tags/tag1206.xml" ContentType="application/vnd.openxmlformats-officedocument.presentationml.tags+xml"/>
  <Override PartName="/ppt/tags/tag1207.xml" ContentType="application/vnd.openxmlformats-officedocument.presentationml.tags+xml"/>
  <Override PartName="/ppt/tags/tag1208.xml" ContentType="application/vnd.openxmlformats-officedocument.presentationml.tags+xml"/>
  <Override PartName="/ppt/tags/tag1209.xml" ContentType="application/vnd.openxmlformats-officedocument.presentationml.tags+xml"/>
  <Override PartName="/ppt/tags/tag1210.xml" ContentType="application/vnd.openxmlformats-officedocument.presentationml.tags+xml"/>
  <Override PartName="/ppt/tags/tag1211.xml" ContentType="application/vnd.openxmlformats-officedocument.presentationml.tags+xml"/>
  <Override PartName="/ppt/tags/tag1212.xml" ContentType="application/vnd.openxmlformats-officedocument.presentationml.tags+xml"/>
  <Override PartName="/ppt/tags/tag1213.xml" ContentType="application/vnd.openxmlformats-officedocument.presentationml.tags+xml"/>
  <Override PartName="/ppt/tags/tag1214.xml" ContentType="application/vnd.openxmlformats-officedocument.presentationml.tags+xml"/>
  <Override PartName="/ppt/tags/tag1215.xml" ContentType="application/vnd.openxmlformats-officedocument.presentationml.tags+xml"/>
  <Override PartName="/ppt/tags/tag1216.xml" ContentType="application/vnd.openxmlformats-officedocument.presentationml.tags+xml"/>
  <Override PartName="/ppt/tags/tag1217.xml" ContentType="application/vnd.openxmlformats-officedocument.presentationml.tags+xml"/>
  <Override PartName="/ppt/tags/tag1218.xml" ContentType="application/vnd.openxmlformats-officedocument.presentationml.tags+xml"/>
  <Override PartName="/ppt/tags/tag1219.xml" ContentType="application/vnd.openxmlformats-officedocument.presentationml.tags+xml"/>
  <Override PartName="/ppt/tags/tag1220.xml" ContentType="application/vnd.openxmlformats-officedocument.presentationml.tags+xml"/>
  <Override PartName="/ppt/tags/tag1221.xml" ContentType="application/vnd.openxmlformats-officedocument.presentationml.tags+xml"/>
  <Override PartName="/ppt/tags/tag1222.xml" ContentType="application/vnd.openxmlformats-officedocument.presentationml.tags+xml"/>
  <Override PartName="/ppt/tags/tag1223.xml" ContentType="application/vnd.openxmlformats-officedocument.presentationml.tags+xml"/>
  <Override PartName="/ppt/tags/tag1224.xml" ContentType="application/vnd.openxmlformats-officedocument.presentationml.tags+xml"/>
  <Override PartName="/ppt/tags/tag1225.xml" ContentType="application/vnd.openxmlformats-officedocument.presentationml.tags+xml"/>
  <Override PartName="/ppt/tags/tag1226.xml" ContentType="application/vnd.openxmlformats-officedocument.presentationml.tags+xml"/>
  <Override PartName="/ppt/tags/tag1227.xml" ContentType="application/vnd.openxmlformats-officedocument.presentationml.tags+xml"/>
  <Override PartName="/ppt/tags/tag1228.xml" ContentType="application/vnd.openxmlformats-officedocument.presentationml.tags+xml"/>
  <Override PartName="/ppt/tags/tag1229.xml" ContentType="application/vnd.openxmlformats-officedocument.presentationml.tags+xml"/>
  <Override PartName="/ppt/tags/tag1230.xml" ContentType="application/vnd.openxmlformats-officedocument.presentationml.tags+xml"/>
  <Override PartName="/ppt/tags/tag1231.xml" ContentType="application/vnd.openxmlformats-officedocument.presentationml.tags+xml"/>
  <Override PartName="/ppt/tags/tag1232.xml" ContentType="application/vnd.openxmlformats-officedocument.presentationml.tags+xml"/>
  <Override PartName="/ppt/tags/tag1233.xml" ContentType="application/vnd.openxmlformats-officedocument.presentationml.tags+xml"/>
  <Override PartName="/ppt/tags/tag1234.xml" ContentType="application/vnd.openxmlformats-officedocument.presentationml.tags+xml"/>
  <Override PartName="/ppt/tags/tag1235.xml" ContentType="application/vnd.openxmlformats-officedocument.presentationml.tags+xml"/>
  <Override PartName="/ppt/tags/tag1236.xml" ContentType="application/vnd.openxmlformats-officedocument.presentationml.tags+xml"/>
  <Override PartName="/ppt/tags/tag1237.xml" ContentType="application/vnd.openxmlformats-officedocument.presentationml.tags+xml"/>
  <Override PartName="/ppt/tags/tag1238.xml" ContentType="application/vnd.openxmlformats-officedocument.presentationml.tags+xml"/>
  <Override PartName="/ppt/tags/tag1239.xml" ContentType="application/vnd.openxmlformats-officedocument.presentationml.tags+xml"/>
  <Override PartName="/ppt/tags/tag1240.xml" ContentType="application/vnd.openxmlformats-officedocument.presentationml.tags+xml"/>
  <Override PartName="/ppt/tags/tag1241.xml" ContentType="application/vnd.openxmlformats-officedocument.presentationml.tags+xml"/>
  <Override PartName="/ppt/tags/tag1242.xml" ContentType="application/vnd.openxmlformats-officedocument.presentationml.tags+xml"/>
  <Override PartName="/ppt/tags/tag1243.xml" ContentType="application/vnd.openxmlformats-officedocument.presentationml.tags+xml"/>
  <Override PartName="/ppt/tags/tag1244.xml" ContentType="application/vnd.openxmlformats-officedocument.presentationml.tags+xml"/>
  <Override PartName="/ppt/tags/tag1245.xml" ContentType="application/vnd.openxmlformats-officedocument.presentationml.tags+xml"/>
  <Override PartName="/ppt/tags/tag1246.xml" ContentType="application/vnd.openxmlformats-officedocument.presentationml.tags+xml"/>
  <Override PartName="/ppt/tags/tag1247.xml" ContentType="application/vnd.openxmlformats-officedocument.presentationml.tags+xml"/>
  <Override PartName="/ppt/tags/tag1248.xml" ContentType="application/vnd.openxmlformats-officedocument.presentationml.tags+xml"/>
  <Override PartName="/ppt/tags/tag1249.xml" ContentType="application/vnd.openxmlformats-officedocument.presentationml.tags+xml"/>
  <Override PartName="/ppt/tags/tag1250.xml" ContentType="application/vnd.openxmlformats-officedocument.presentationml.tags+xml"/>
  <Override PartName="/ppt/tags/tag1251.xml" ContentType="application/vnd.openxmlformats-officedocument.presentationml.tags+xml"/>
  <Override PartName="/ppt/tags/tag1252.xml" ContentType="application/vnd.openxmlformats-officedocument.presentationml.tags+xml"/>
  <Override PartName="/ppt/tags/tag1253.xml" ContentType="application/vnd.openxmlformats-officedocument.presentationml.tags+xml"/>
  <Override PartName="/ppt/tags/tag1254.xml" ContentType="application/vnd.openxmlformats-officedocument.presentationml.tags+xml"/>
  <Override PartName="/ppt/tags/tag1255.xml" ContentType="application/vnd.openxmlformats-officedocument.presentationml.tags+xml"/>
  <Override PartName="/ppt/tags/tag1256.xml" ContentType="application/vnd.openxmlformats-officedocument.presentationml.tags+xml"/>
  <Override PartName="/ppt/tags/tag1257.xml" ContentType="application/vnd.openxmlformats-officedocument.presentationml.tags+xml"/>
  <Override PartName="/ppt/tags/tag1258.xml" ContentType="application/vnd.openxmlformats-officedocument.presentationml.tags+xml"/>
  <Override PartName="/ppt/tags/tag1259.xml" ContentType="application/vnd.openxmlformats-officedocument.presentationml.tags+xml"/>
  <Override PartName="/ppt/tags/tag1260.xml" ContentType="application/vnd.openxmlformats-officedocument.presentationml.tags+xml"/>
  <Override PartName="/ppt/tags/tag1261.xml" ContentType="application/vnd.openxmlformats-officedocument.presentationml.tags+xml"/>
  <Override PartName="/ppt/tags/tag1262.xml" ContentType="application/vnd.openxmlformats-officedocument.presentationml.tags+xml"/>
  <Override PartName="/ppt/tags/tag1263.xml" ContentType="application/vnd.openxmlformats-officedocument.presentationml.tags+xml"/>
  <Override PartName="/ppt/tags/tag1264.xml" ContentType="application/vnd.openxmlformats-officedocument.presentationml.tags+xml"/>
  <Override PartName="/ppt/tags/tag1265.xml" ContentType="application/vnd.openxmlformats-officedocument.presentationml.tags+xml"/>
  <Override PartName="/ppt/tags/tag1266.xml" ContentType="application/vnd.openxmlformats-officedocument.presentationml.tags+xml"/>
  <Override PartName="/ppt/tags/tag1267.xml" ContentType="application/vnd.openxmlformats-officedocument.presentationml.tags+xml"/>
  <Override PartName="/ppt/tags/tag1268.xml" ContentType="application/vnd.openxmlformats-officedocument.presentationml.tags+xml"/>
  <Override PartName="/ppt/tags/tag1269.xml" ContentType="application/vnd.openxmlformats-officedocument.presentationml.tags+xml"/>
  <Override PartName="/ppt/tags/tag1270.xml" ContentType="application/vnd.openxmlformats-officedocument.presentationml.tags+xml"/>
  <Override PartName="/ppt/tags/tag1271.xml" ContentType="application/vnd.openxmlformats-officedocument.presentationml.tags+xml"/>
  <Override PartName="/ppt/tags/tag1272.xml" ContentType="application/vnd.openxmlformats-officedocument.presentationml.tags+xml"/>
  <Override PartName="/ppt/tags/tag1273.xml" ContentType="application/vnd.openxmlformats-officedocument.presentationml.tags+xml"/>
  <Override PartName="/ppt/tags/tag1274.xml" ContentType="application/vnd.openxmlformats-officedocument.presentationml.tags+xml"/>
  <Override PartName="/ppt/tags/tag1275.xml" ContentType="application/vnd.openxmlformats-officedocument.presentationml.tags+xml"/>
  <Override PartName="/ppt/tags/tag1276.xml" ContentType="application/vnd.openxmlformats-officedocument.presentationml.tags+xml"/>
  <Override PartName="/ppt/tags/tag1277.xml" ContentType="application/vnd.openxmlformats-officedocument.presentationml.tags+xml"/>
  <Override PartName="/ppt/tags/tag1278.xml" ContentType="application/vnd.openxmlformats-officedocument.presentationml.tags+xml"/>
  <Override PartName="/ppt/tags/tag1279.xml" ContentType="application/vnd.openxmlformats-officedocument.presentationml.tags+xml"/>
  <Override PartName="/ppt/tags/tag1280.xml" ContentType="application/vnd.openxmlformats-officedocument.presentationml.tags+xml"/>
  <Override PartName="/ppt/tags/tag1281.xml" ContentType="application/vnd.openxmlformats-officedocument.presentationml.tags+xml"/>
  <Override PartName="/ppt/tags/tag1282.xml" ContentType="application/vnd.openxmlformats-officedocument.presentationml.tags+xml"/>
  <Override PartName="/ppt/tags/tag1283.xml" ContentType="application/vnd.openxmlformats-officedocument.presentationml.tags+xml"/>
  <Override PartName="/ppt/tags/tag1284.xml" ContentType="application/vnd.openxmlformats-officedocument.presentationml.tags+xml"/>
  <Override PartName="/ppt/tags/tag1285.xml" ContentType="application/vnd.openxmlformats-officedocument.presentationml.tags+xml"/>
  <Override PartName="/ppt/tags/tag1286.xml" ContentType="application/vnd.openxmlformats-officedocument.presentationml.tags+xml"/>
  <Override PartName="/ppt/tags/tag1287.xml" ContentType="application/vnd.openxmlformats-officedocument.presentationml.tags+xml"/>
  <Override PartName="/ppt/tags/tag1288.xml" ContentType="application/vnd.openxmlformats-officedocument.presentationml.tags+xml"/>
  <Override PartName="/ppt/tags/tag1289.xml" ContentType="application/vnd.openxmlformats-officedocument.presentationml.tags+xml"/>
  <Override PartName="/ppt/tags/tag1290.xml" ContentType="application/vnd.openxmlformats-officedocument.presentationml.tags+xml"/>
  <Override PartName="/ppt/tags/tag1291.xml" ContentType="application/vnd.openxmlformats-officedocument.presentationml.tags+xml"/>
  <Override PartName="/ppt/tags/tag1292.xml" ContentType="application/vnd.openxmlformats-officedocument.presentationml.tags+xml"/>
  <Override PartName="/ppt/tags/tag1293.xml" ContentType="application/vnd.openxmlformats-officedocument.presentationml.tags+xml"/>
  <Override PartName="/ppt/tags/tag1294.xml" ContentType="application/vnd.openxmlformats-officedocument.presentationml.tags+xml"/>
  <Override PartName="/ppt/tags/tag1295.xml" ContentType="application/vnd.openxmlformats-officedocument.presentationml.tags+xml"/>
  <Override PartName="/ppt/tags/tag1296.xml" ContentType="application/vnd.openxmlformats-officedocument.presentationml.tags+xml"/>
  <Override PartName="/ppt/tags/tag1297.xml" ContentType="application/vnd.openxmlformats-officedocument.presentationml.tags+xml"/>
  <Override PartName="/ppt/tags/tag1298.xml" ContentType="application/vnd.openxmlformats-officedocument.presentationml.tags+xml"/>
  <Override PartName="/ppt/tags/tag1299.xml" ContentType="application/vnd.openxmlformats-officedocument.presentationml.tags+xml"/>
  <Override PartName="/ppt/tags/tag1300.xml" ContentType="application/vnd.openxmlformats-officedocument.presentationml.tags+xml"/>
  <Override PartName="/ppt/tags/tag1301.xml" ContentType="application/vnd.openxmlformats-officedocument.presentationml.tags+xml"/>
  <Override PartName="/ppt/tags/tag1302.xml" ContentType="application/vnd.openxmlformats-officedocument.presentationml.tags+xml"/>
  <Override PartName="/ppt/tags/tag1303.xml" ContentType="application/vnd.openxmlformats-officedocument.presentationml.tags+xml"/>
  <Override PartName="/ppt/tags/tag1304.xml" ContentType="application/vnd.openxmlformats-officedocument.presentationml.tags+xml"/>
  <Override PartName="/ppt/tags/tag1305.xml" ContentType="application/vnd.openxmlformats-officedocument.presentationml.tags+xml"/>
  <Override PartName="/ppt/tags/tag1306.xml" ContentType="application/vnd.openxmlformats-officedocument.presentationml.tags+xml"/>
  <Override PartName="/ppt/tags/tag1307.xml" ContentType="application/vnd.openxmlformats-officedocument.presentationml.tags+xml"/>
  <Override PartName="/ppt/tags/tag1308.xml" ContentType="application/vnd.openxmlformats-officedocument.presentationml.tags+xml"/>
  <Override PartName="/ppt/tags/tag1309.xml" ContentType="application/vnd.openxmlformats-officedocument.presentationml.tags+xml"/>
  <Override PartName="/ppt/tags/tag1310.xml" ContentType="application/vnd.openxmlformats-officedocument.presentationml.tags+xml"/>
  <Override PartName="/ppt/tags/tag1311.xml" ContentType="application/vnd.openxmlformats-officedocument.presentationml.tags+xml"/>
  <Override PartName="/ppt/tags/tag1312.xml" ContentType="application/vnd.openxmlformats-officedocument.presentationml.tags+xml"/>
  <Override PartName="/ppt/tags/tag1313.xml" ContentType="application/vnd.openxmlformats-officedocument.presentationml.tags+xml"/>
  <Override PartName="/ppt/tags/tag1314.xml" ContentType="application/vnd.openxmlformats-officedocument.presentationml.tags+xml"/>
  <Override PartName="/ppt/tags/tag1315.xml" ContentType="application/vnd.openxmlformats-officedocument.presentationml.tags+xml"/>
  <Override PartName="/ppt/tags/tag1316.xml" ContentType="application/vnd.openxmlformats-officedocument.presentationml.tags+xml"/>
  <Override PartName="/ppt/tags/tag1317.xml" ContentType="application/vnd.openxmlformats-officedocument.presentationml.tags+xml"/>
  <Override PartName="/ppt/tags/tag1318.xml" ContentType="application/vnd.openxmlformats-officedocument.presentationml.tags+xml"/>
  <Override PartName="/ppt/tags/tag1319.xml" ContentType="application/vnd.openxmlformats-officedocument.presentationml.tags+xml"/>
  <Override PartName="/ppt/tags/tag1320.xml" ContentType="application/vnd.openxmlformats-officedocument.presentationml.tags+xml"/>
  <Override PartName="/ppt/tags/tag1321.xml" ContentType="application/vnd.openxmlformats-officedocument.presentationml.tags+xml"/>
  <Override PartName="/ppt/tags/tag1322.xml" ContentType="application/vnd.openxmlformats-officedocument.presentationml.tags+xml"/>
  <Override PartName="/ppt/tags/tag1323.xml" ContentType="application/vnd.openxmlformats-officedocument.presentationml.tags+xml"/>
  <Override PartName="/ppt/tags/tag1324.xml" ContentType="application/vnd.openxmlformats-officedocument.presentationml.tags+xml"/>
  <Override PartName="/ppt/tags/tag1325.xml" ContentType="application/vnd.openxmlformats-officedocument.presentationml.tags+xml"/>
  <Override PartName="/ppt/tags/tag1326.xml" ContentType="application/vnd.openxmlformats-officedocument.presentationml.tags+xml"/>
  <Override PartName="/ppt/tags/tag1327.xml" ContentType="application/vnd.openxmlformats-officedocument.presentationml.tags+xml"/>
  <Override PartName="/ppt/tags/tag1328.xml" ContentType="application/vnd.openxmlformats-officedocument.presentationml.tags+xml"/>
  <Override PartName="/ppt/tags/tag1329.xml" ContentType="application/vnd.openxmlformats-officedocument.presentationml.tags+xml"/>
  <Override PartName="/ppt/tags/tag1330.xml" ContentType="application/vnd.openxmlformats-officedocument.presentationml.tags+xml"/>
  <Override PartName="/ppt/tags/tag1331.xml" ContentType="application/vnd.openxmlformats-officedocument.presentationml.tags+xml"/>
  <Override PartName="/ppt/tags/tag1332.xml" ContentType="application/vnd.openxmlformats-officedocument.presentationml.tags+xml"/>
  <Override PartName="/ppt/tags/tag1333.xml" ContentType="application/vnd.openxmlformats-officedocument.presentationml.tags+xml"/>
  <Override PartName="/ppt/tags/tag1334.xml" ContentType="application/vnd.openxmlformats-officedocument.presentationml.tags+xml"/>
  <Override PartName="/ppt/tags/tag1335.xml" ContentType="application/vnd.openxmlformats-officedocument.presentationml.tags+xml"/>
  <Override PartName="/ppt/tags/tag1336.xml" ContentType="application/vnd.openxmlformats-officedocument.presentationml.tags+xml"/>
  <Override PartName="/ppt/tags/tag1337.xml" ContentType="application/vnd.openxmlformats-officedocument.presentationml.tags+xml"/>
  <Override PartName="/ppt/tags/tag1338.xml" ContentType="application/vnd.openxmlformats-officedocument.presentationml.tags+xml"/>
  <Override PartName="/ppt/tags/tag1339.xml" ContentType="application/vnd.openxmlformats-officedocument.presentationml.tags+xml"/>
  <Override PartName="/ppt/tags/tag1340.xml" ContentType="application/vnd.openxmlformats-officedocument.presentationml.tags+xml"/>
  <Override PartName="/ppt/tags/tag1341.xml" ContentType="application/vnd.openxmlformats-officedocument.presentationml.tags+xml"/>
  <Override PartName="/ppt/tags/tag1342.xml" ContentType="application/vnd.openxmlformats-officedocument.presentationml.tags+xml"/>
  <Override PartName="/ppt/tags/tag1343.xml" ContentType="application/vnd.openxmlformats-officedocument.presentationml.tags+xml"/>
  <Override PartName="/ppt/tags/tag1344.xml" ContentType="application/vnd.openxmlformats-officedocument.presentationml.tags+xml"/>
  <Override PartName="/ppt/tags/tag1345.xml" ContentType="application/vnd.openxmlformats-officedocument.presentationml.tags+xml"/>
  <Override PartName="/ppt/tags/tag1346.xml" ContentType="application/vnd.openxmlformats-officedocument.presentationml.tags+xml"/>
  <Override PartName="/ppt/tags/tag1347.xml" ContentType="application/vnd.openxmlformats-officedocument.presentationml.tags+xml"/>
  <Override PartName="/ppt/tags/tag1348.xml" ContentType="application/vnd.openxmlformats-officedocument.presentationml.tags+xml"/>
  <Override PartName="/ppt/tags/tag1349.xml" ContentType="application/vnd.openxmlformats-officedocument.presentationml.tags+xml"/>
  <Override PartName="/ppt/tags/tag1350.xml" ContentType="application/vnd.openxmlformats-officedocument.presentationml.tags+xml"/>
  <Override PartName="/ppt/tags/tag1351.xml" ContentType="application/vnd.openxmlformats-officedocument.presentationml.tags+xml"/>
  <Override PartName="/ppt/tags/tag1352.xml" ContentType="application/vnd.openxmlformats-officedocument.presentationml.tags+xml"/>
  <Override PartName="/ppt/tags/tag1353.xml" ContentType="application/vnd.openxmlformats-officedocument.presentationml.tags+xml"/>
  <Override PartName="/ppt/tags/tag1354.xml" ContentType="application/vnd.openxmlformats-officedocument.presentationml.tags+xml"/>
  <Override PartName="/ppt/tags/tag1355.xml" ContentType="application/vnd.openxmlformats-officedocument.presentationml.tags+xml"/>
  <Override PartName="/ppt/tags/tag1356.xml" ContentType="application/vnd.openxmlformats-officedocument.presentationml.tags+xml"/>
  <Override PartName="/ppt/tags/tag1357.xml" ContentType="application/vnd.openxmlformats-officedocument.presentationml.tags+xml"/>
  <Override PartName="/ppt/tags/tag1358.xml" ContentType="application/vnd.openxmlformats-officedocument.presentationml.tags+xml"/>
  <Override PartName="/ppt/tags/tag1359.xml" ContentType="application/vnd.openxmlformats-officedocument.presentationml.tags+xml"/>
  <Override PartName="/ppt/tags/tag1360.xml" ContentType="application/vnd.openxmlformats-officedocument.presentationml.tags+xml"/>
  <Override PartName="/ppt/tags/tag1361.xml" ContentType="application/vnd.openxmlformats-officedocument.presentationml.tags+xml"/>
  <Override PartName="/ppt/tags/tag1362.xml" ContentType="application/vnd.openxmlformats-officedocument.presentationml.tags+xml"/>
  <Override PartName="/ppt/tags/tag1363.xml" ContentType="application/vnd.openxmlformats-officedocument.presentationml.tags+xml"/>
  <Override PartName="/ppt/tags/tag1364.xml" ContentType="application/vnd.openxmlformats-officedocument.presentationml.tags+xml"/>
  <Override PartName="/ppt/tags/tag1365.xml" ContentType="application/vnd.openxmlformats-officedocument.presentationml.tags+xml"/>
  <Override PartName="/ppt/tags/tag1366.xml" ContentType="application/vnd.openxmlformats-officedocument.presentationml.tags+xml"/>
  <Override PartName="/ppt/tags/tag1367.xml" ContentType="application/vnd.openxmlformats-officedocument.presentationml.tags+xml"/>
  <Override PartName="/ppt/tags/tag1368.xml" ContentType="application/vnd.openxmlformats-officedocument.presentationml.tags+xml"/>
  <Override PartName="/ppt/tags/tag1369.xml" ContentType="application/vnd.openxmlformats-officedocument.presentationml.tags+xml"/>
  <Override PartName="/ppt/tags/tag1370.xml" ContentType="application/vnd.openxmlformats-officedocument.presentationml.tags+xml"/>
  <Override PartName="/ppt/tags/tag1371.xml" ContentType="application/vnd.openxmlformats-officedocument.presentationml.tags+xml"/>
  <Override PartName="/ppt/tags/tag1372.xml" ContentType="application/vnd.openxmlformats-officedocument.presentationml.tags+xml"/>
  <Override PartName="/ppt/tags/tag1373.xml" ContentType="application/vnd.openxmlformats-officedocument.presentationml.tags+xml"/>
  <Override PartName="/ppt/tags/tag1374.xml" ContentType="application/vnd.openxmlformats-officedocument.presentationml.tags+xml"/>
  <Override PartName="/ppt/tags/tag1375.xml" ContentType="application/vnd.openxmlformats-officedocument.presentationml.tags+xml"/>
  <Override PartName="/ppt/tags/tag1376.xml" ContentType="application/vnd.openxmlformats-officedocument.presentationml.tags+xml"/>
  <Override PartName="/ppt/tags/tag1377.xml" ContentType="application/vnd.openxmlformats-officedocument.presentationml.tags+xml"/>
  <Override PartName="/ppt/tags/tag1378.xml" ContentType="application/vnd.openxmlformats-officedocument.presentationml.tags+xml"/>
  <Override PartName="/ppt/tags/tag1379.xml" ContentType="application/vnd.openxmlformats-officedocument.presentationml.tags+xml"/>
  <Override PartName="/ppt/tags/tag1380.xml" ContentType="application/vnd.openxmlformats-officedocument.presentationml.tags+xml"/>
  <Override PartName="/ppt/tags/tag1381.xml" ContentType="application/vnd.openxmlformats-officedocument.presentationml.tags+xml"/>
  <Override PartName="/ppt/tags/tag1382.xml" ContentType="application/vnd.openxmlformats-officedocument.presentationml.tags+xml"/>
  <Override PartName="/ppt/tags/tag1383.xml" ContentType="application/vnd.openxmlformats-officedocument.presentationml.tags+xml"/>
  <Override PartName="/ppt/tags/tag1384.xml" ContentType="application/vnd.openxmlformats-officedocument.presentationml.tags+xml"/>
  <Override PartName="/ppt/tags/tag1385.xml" ContentType="application/vnd.openxmlformats-officedocument.presentationml.tags+xml"/>
  <Override PartName="/ppt/tags/tag1386.xml" ContentType="application/vnd.openxmlformats-officedocument.presentationml.tags+xml"/>
  <Override PartName="/ppt/tags/tag1387.xml" ContentType="application/vnd.openxmlformats-officedocument.presentationml.tags+xml"/>
  <Override PartName="/ppt/tags/tag1388.xml" ContentType="application/vnd.openxmlformats-officedocument.presentationml.tags+xml"/>
  <Override PartName="/ppt/tags/tag1389.xml" ContentType="application/vnd.openxmlformats-officedocument.presentationml.tags+xml"/>
  <Override PartName="/ppt/tags/tag1390.xml" ContentType="application/vnd.openxmlformats-officedocument.presentationml.tags+xml"/>
  <Override PartName="/ppt/tags/tag1391.xml" ContentType="application/vnd.openxmlformats-officedocument.presentationml.tags+xml"/>
  <Override PartName="/ppt/tags/tag1392.xml" ContentType="application/vnd.openxmlformats-officedocument.presentationml.tags+xml"/>
  <Override PartName="/ppt/tags/tag1393.xml" ContentType="application/vnd.openxmlformats-officedocument.presentationml.tags+xml"/>
  <Override PartName="/ppt/tags/tag1394.xml" ContentType="application/vnd.openxmlformats-officedocument.presentationml.tags+xml"/>
  <Override PartName="/ppt/tags/tag1395.xml" ContentType="application/vnd.openxmlformats-officedocument.presentationml.tags+xml"/>
  <Override PartName="/ppt/tags/tag1396.xml" ContentType="application/vnd.openxmlformats-officedocument.presentationml.tags+xml"/>
  <Override PartName="/ppt/tags/tag1397.xml" ContentType="application/vnd.openxmlformats-officedocument.presentationml.tags+xml"/>
  <Override PartName="/ppt/tags/tag1398.xml" ContentType="application/vnd.openxmlformats-officedocument.presentationml.tags+xml"/>
  <Override PartName="/ppt/tags/tag1399.xml" ContentType="application/vnd.openxmlformats-officedocument.presentationml.tags+xml"/>
  <Override PartName="/ppt/tags/tag1400.xml" ContentType="application/vnd.openxmlformats-officedocument.presentationml.tags+xml"/>
  <Override PartName="/ppt/tags/tag1401.xml" ContentType="application/vnd.openxmlformats-officedocument.presentationml.tags+xml"/>
  <Override PartName="/ppt/tags/tag1402.xml" ContentType="application/vnd.openxmlformats-officedocument.presentationml.tags+xml"/>
  <Override PartName="/ppt/tags/tag1403.xml" ContentType="application/vnd.openxmlformats-officedocument.presentationml.tags+xml"/>
  <Override PartName="/ppt/tags/tag1404.xml" ContentType="application/vnd.openxmlformats-officedocument.presentationml.tags+xml"/>
  <Override PartName="/ppt/tags/tag1405.xml" ContentType="application/vnd.openxmlformats-officedocument.presentationml.tags+xml"/>
  <Override PartName="/ppt/tags/tag1406.xml" ContentType="application/vnd.openxmlformats-officedocument.presentationml.tags+xml"/>
  <Override PartName="/ppt/tags/tag1407.xml" ContentType="application/vnd.openxmlformats-officedocument.presentationml.tags+xml"/>
  <Override PartName="/ppt/tags/tag1408.xml" ContentType="application/vnd.openxmlformats-officedocument.presentationml.tags+xml"/>
  <Override PartName="/ppt/tags/tag1409.xml" ContentType="application/vnd.openxmlformats-officedocument.presentationml.tags+xml"/>
  <Override PartName="/ppt/tags/tag1410.xml" ContentType="application/vnd.openxmlformats-officedocument.presentationml.tags+xml"/>
  <Override PartName="/ppt/tags/tag1411.xml" ContentType="application/vnd.openxmlformats-officedocument.presentationml.tags+xml"/>
  <Override PartName="/ppt/tags/tag1412.xml" ContentType="application/vnd.openxmlformats-officedocument.presentationml.tags+xml"/>
  <Override PartName="/ppt/tags/tag1413.xml" ContentType="application/vnd.openxmlformats-officedocument.presentationml.tags+xml"/>
  <Override PartName="/ppt/tags/tag1414.xml" ContentType="application/vnd.openxmlformats-officedocument.presentationml.tags+xml"/>
  <Override PartName="/ppt/tags/tag1415.xml" ContentType="application/vnd.openxmlformats-officedocument.presentationml.tags+xml"/>
  <Override PartName="/ppt/tags/tag1416.xml" ContentType="application/vnd.openxmlformats-officedocument.presentationml.tags+xml"/>
  <Override PartName="/ppt/tags/tag1417.xml" ContentType="application/vnd.openxmlformats-officedocument.presentationml.tags+xml"/>
  <Override PartName="/ppt/tags/tag1418.xml" ContentType="application/vnd.openxmlformats-officedocument.presentationml.tags+xml"/>
  <Override PartName="/ppt/tags/tag1419.xml" ContentType="application/vnd.openxmlformats-officedocument.presentationml.tags+xml"/>
  <Override PartName="/ppt/tags/tag1420.xml" ContentType="application/vnd.openxmlformats-officedocument.presentationml.tags+xml"/>
  <Override PartName="/ppt/tags/tag1421.xml" ContentType="application/vnd.openxmlformats-officedocument.presentationml.tags+xml"/>
  <Override PartName="/ppt/tags/tag1422.xml" ContentType="application/vnd.openxmlformats-officedocument.presentationml.tags+xml"/>
  <Override PartName="/ppt/tags/tag1423.xml" ContentType="application/vnd.openxmlformats-officedocument.presentationml.tags+xml"/>
  <Override PartName="/ppt/tags/tag1424.xml" ContentType="application/vnd.openxmlformats-officedocument.presentationml.tags+xml"/>
  <Override PartName="/ppt/tags/tag1425.xml" ContentType="application/vnd.openxmlformats-officedocument.presentationml.tags+xml"/>
  <Override PartName="/ppt/tags/tag1426.xml" ContentType="application/vnd.openxmlformats-officedocument.presentationml.tags+xml"/>
  <Override PartName="/ppt/tags/tag1427.xml" ContentType="application/vnd.openxmlformats-officedocument.presentationml.tags+xml"/>
  <Override PartName="/ppt/tags/tag1428.xml" ContentType="application/vnd.openxmlformats-officedocument.presentationml.tags+xml"/>
  <Override PartName="/ppt/tags/tag1429.xml" ContentType="application/vnd.openxmlformats-officedocument.presentationml.tags+xml"/>
  <Override PartName="/ppt/tags/tag1430.xml" ContentType="application/vnd.openxmlformats-officedocument.presentationml.tags+xml"/>
  <Override PartName="/ppt/tags/tag1431.xml" ContentType="application/vnd.openxmlformats-officedocument.presentationml.tags+xml"/>
  <Override PartName="/ppt/tags/tag1432.xml" ContentType="application/vnd.openxmlformats-officedocument.presentationml.tags+xml"/>
  <Override PartName="/ppt/tags/tag1433.xml" ContentType="application/vnd.openxmlformats-officedocument.presentationml.tags+xml"/>
  <Override PartName="/ppt/tags/tag1434.xml" ContentType="application/vnd.openxmlformats-officedocument.presentationml.tags+xml"/>
  <Override PartName="/ppt/tags/tag1435.xml" ContentType="application/vnd.openxmlformats-officedocument.presentationml.tags+xml"/>
  <Override PartName="/ppt/tags/tag1436.xml" ContentType="application/vnd.openxmlformats-officedocument.presentationml.tags+xml"/>
  <Override PartName="/ppt/tags/tag1437.xml" ContentType="application/vnd.openxmlformats-officedocument.presentationml.tags+xml"/>
  <Override PartName="/ppt/tags/tag1438.xml" ContentType="application/vnd.openxmlformats-officedocument.presentationml.tags+xml"/>
  <Override PartName="/ppt/tags/tag1439.xml" ContentType="application/vnd.openxmlformats-officedocument.presentationml.tags+xml"/>
  <Override PartName="/ppt/tags/tag1440.xml" ContentType="application/vnd.openxmlformats-officedocument.presentationml.tags+xml"/>
  <Override PartName="/ppt/tags/tag1441.xml" ContentType="application/vnd.openxmlformats-officedocument.presentationml.tags+xml"/>
  <Override PartName="/ppt/tags/tag1442.xml" ContentType="application/vnd.openxmlformats-officedocument.presentationml.tags+xml"/>
  <Override PartName="/ppt/tags/tag1443.xml" ContentType="application/vnd.openxmlformats-officedocument.presentationml.tags+xml"/>
  <Override PartName="/ppt/tags/tag1444.xml" ContentType="application/vnd.openxmlformats-officedocument.presentationml.tags+xml"/>
  <Override PartName="/ppt/tags/tag1445.xml" ContentType="application/vnd.openxmlformats-officedocument.presentationml.tags+xml"/>
  <Override PartName="/ppt/tags/tag1446.xml" ContentType="application/vnd.openxmlformats-officedocument.presentationml.tags+xml"/>
  <Override PartName="/ppt/tags/tag1447.xml" ContentType="application/vnd.openxmlformats-officedocument.presentationml.tags+xml"/>
  <Override PartName="/ppt/tags/tag1448.xml" ContentType="application/vnd.openxmlformats-officedocument.presentationml.tags+xml"/>
  <Override PartName="/ppt/tags/tag1449.xml" ContentType="application/vnd.openxmlformats-officedocument.presentationml.tags+xml"/>
  <Override PartName="/ppt/tags/tag1450.xml" ContentType="application/vnd.openxmlformats-officedocument.presentationml.tags+xml"/>
  <Override PartName="/ppt/tags/tag1451.xml" ContentType="application/vnd.openxmlformats-officedocument.presentationml.tags+xml"/>
  <Override PartName="/ppt/tags/tag1452.xml" ContentType="application/vnd.openxmlformats-officedocument.presentationml.tags+xml"/>
  <Override PartName="/ppt/tags/tag1453.xml" ContentType="application/vnd.openxmlformats-officedocument.presentationml.tags+xml"/>
  <Override PartName="/ppt/tags/tag1454.xml" ContentType="application/vnd.openxmlformats-officedocument.presentationml.tags+xml"/>
  <Override PartName="/ppt/tags/tag1455.xml" ContentType="application/vnd.openxmlformats-officedocument.presentationml.tags+xml"/>
  <Override PartName="/ppt/tags/tag1456.xml" ContentType="application/vnd.openxmlformats-officedocument.presentationml.tags+xml"/>
  <Override PartName="/ppt/tags/tag1457.xml" ContentType="application/vnd.openxmlformats-officedocument.presentationml.tags+xml"/>
  <Override PartName="/ppt/tags/tag1458.xml" ContentType="application/vnd.openxmlformats-officedocument.presentationml.tags+xml"/>
  <Override PartName="/ppt/tags/tag1459.xml" ContentType="application/vnd.openxmlformats-officedocument.presentationml.tags+xml"/>
  <Override PartName="/ppt/tags/tag1460.xml" ContentType="application/vnd.openxmlformats-officedocument.presentationml.tags+xml"/>
  <Override PartName="/ppt/tags/tag1461.xml" ContentType="application/vnd.openxmlformats-officedocument.presentationml.tags+xml"/>
  <Override PartName="/ppt/tags/tag1462.xml" ContentType="application/vnd.openxmlformats-officedocument.presentationml.tags+xml"/>
  <Override PartName="/ppt/tags/tag1463.xml" ContentType="application/vnd.openxmlformats-officedocument.presentationml.tags+xml"/>
  <Override PartName="/ppt/tags/tag1464.xml" ContentType="application/vnd.openxmlformats-officedocument.presentationml.tags+xml"/>
  <Override PartName="/ppt/tags/tag1465.xml" ContentType="application/vnd.openxmlformats-officedocument.presentationml.tags+xml"/>
  <Override PartName="/ppt/tags/tag1466.xml" ContentType="application/vnd.openxmlformats-officedocument.presentationml.tags+xml"/>
  <Override PartName="/ppt/tags/tag1467.xml" ContentType="application/vnd.openxmlformats-officedocument.presentationml.tags+xml"/>
  <Override PartName="/ppt/tags/tag1468.xml" ContentType="application/vnd.openxmlformats-officedocument.presentationml.tags+xml"/>
  <Override PartName="/ppt/tags/tag1469.xml" ContentType="application/vnd.openxmlformats-officedocument.presentationml.tags+xml"/>
  <Override PartName="/ppt/tags/tag1470.xml" ContentType="application/vnd.openxmlformats-officedocument.presentationml.tags+xml"/>
  <Override PartName="/ppt/tags/tag1471.xml" ContentType="application/vnd.openxmlformats-officedocument.presentationml.tags+xml"/>
  <Override PartName="/ppt/tags/tag1472.xml" ContentType="application/vnd.openxmlformats-officedocument.presentationml.tags+xml"/>
  <Override PartName="/ppt/tags/tag1473.xml" ContentType="application/vnd.openxmlformats-officedocument.presentationml.tags+xml"/>
  <Override PartName="/ppt/tags/tag1474.xml" ContentType="application/vnd.openxmlformats-officedocument.presentationml.tags+xml"/>
  <Override PartName="/ppt/tags/tag1475.xml" ContentType="application/vnd.openxmlformats-officedocument.presentationml.tags+xml"/>
  <Override PartName="/ppt/tags/tag1476.xml" ContentType="application/vnd.openxmlformats-officedocument.presentationml.tags+xml"/>
  <Override PartName="/ppt/tags/tag1477.xml" ContentType="application/vnd.openxmlformats-officedocument.presentationml.tags+xml"/>
  <Override PartName="/ppt/tags/tag1478.xml" ContentType="application/vnd.openxmlformats-officedocument.presentationml.tags+xml"/>
  <Override PartName="/ppt/tags/tag1479.xml" ContentType="application/vnd.openxmlformats-officedocument.presentationml.tags+xml"/>
  <Override PartName="/ppt/tags/tag1480.xml" ContentType="application/vnd.openxmlformats-officedocument.presentationml.tags+xml"/>
  <Override PartName="/ppt/tags/tag1481.xml" ContentType="application/vnd.openxmlformats-officedocument.presentationml.tags+xml"/>
  <Override PartName="/ppt/tags/tag1482.xml" ContentType="application/vnd.openxmlformats-officedocument.presentationml.tags+xml"/>
  <Override PartName="/ppt/tags/tag1483.xml" ContentType="application/vnd.openxmlformats-officedocument.presentationml.tags+xml"/>
  <Override PartName="/ppt/tags/tag1484.xml" ContentType="application/vnd.openxmlformats-officedocument.presentationml.tags+xml"/>
  <Override PartName="/ppt/tags/tag1485.xml" ContentType="application/vnd.openxmlformats-officedocument.presentationml.tags+xml"/>
  <Override PartName="/ppt/tags/tag1486.xml" ContentType="application/vnd.openxmlformats-officedocument.presentationml.tags+xml"/>
  <Override PartName="/ppt/tags/tag1487.xml" ContentType="application/vnd.openxmlformats-officedocument.presentationml.tags+xml"/>
  <Override PartName="/ppt/tags/tag1488.xml" ContentType="application/vnd.openxmlformats-officedocument.presentationml.tags+xml"/>
  <Override PartName="/ppt/tags/tag1489.xml" ContentType="application/vnd.openxmlformats-officedocument.presentationml.tags+xml"/>
  <Override PartName="/ppt/tags/tag1490.xml" ContentType="application/vnd.openxmlformats-officedocument.presentationml.tags+xml"/>
  <Override PartName="/ppt/tags/tag1491.xml" ContentType="application/vnd.openxmlformats-officedocument.presentationml.tags+xml"/>
  <Override PartName="/ppt/tags/tag1492.xml" ContentType="application/vnd.openxmlformats-officedocument.presentationml.tags+xml"/>
  <Override PartName="/ppt/tags/tag1493.xml" ContentType="application/vnd.openxmlformats-officedocument.presentationml.tags+xml"/>
  <Override PartName="/ppt/tags/tag1494.xml" ContentType="application/vnd.openxmlformats-officedocument.presentationml.tags+xml"/>
  <Override PartName="/ppt/tags/tag1495.xml" ContentType="application/vnd.openxmlformats-officedocument.presentationml.tags+xml"/>
  <Override PartName="/ppt/tags/tag1496.xml" ContentType="application/vnd.openxmlformats-officedocument.presentationml.tags+xml"/>
  <Override PartName="/ppt/tags/tag1497.xml" ContentType="application/vnd.openxmlformats-officedocument.presentationml.tags+xml"/>
  <Override PartName="/ppt/tags/tag1498.xml" ContentType="application/vnd.openxmlformats-officedocument.presentationml.tags+xml"/>
  <Override PartName="/ppt/tags/tag1499.xml" ContentType="application/vnd.openxmlformats-officedocument.presentationml.tags+xml"/>
  <Override PartName="/ppt/tags/tag1500.xml" ContentType="application/vnd.openxmlformats-officedocument.presentationml.tags+xml"/>
  <Override PartName="/ppt/tags/tag1501.xml" ContentType="application/vnd.openxmlformats-officedocument.presentationml.tags+xml"/>
  <Override PartName="/ppt/tags/tag1502.xml" ContentType="application/vnd.openxmlformats-officedocument.presentationml.tags+xml"/>
  <Override PartName="/ppt/tags/tag1503.xml" ContentType="application/vnd.openxmlformats-officedocument.presentationml.tags+xml"/>
  <Override PartName="/ppt/tags/tag1504.xml" ContentType="application/vnd.openxmlformats-officedocument.presentationml.tags+xml"/>
  <Override PartName="/ppt/tags/tag1505.xml" ContentType="application/vnd.openxmlformats-officedocument.presentationml.tags+xml"/>
  <Override PartName="/ppt/tags/tag1506.xml" ContentType="application/vnd.openxmlformats-officedocument.presentationml.tags+xml"/>
  <Override PartName="/ppt/tags/tag1507.xml" ContentType="application/vnd.openxmlformats-officedocument.presentationml.tags+xml"/>
  <Override PartName="/ppt/tags/tag1508.xml" ContentType="application/vnd.openxmlformats-officedocument.presentationml.tags+xml"/>
  <Override PartName="/ppt/tags/tag1509.xml" ContentType="application/vnd.openxmlformats-officedocument.presentationml.tags+xml"/>
  <Override PartName="/ppt/tags/tag1510.xml" ContentType="application/vnd.openxmlformats-officedocument.presentationml.tags+xml"/>
  <Override PartName="/ppt/tags/tag1511.xml" ContentType="application/vnd.openxmlformats-officedocument.presentationml.tags+xml"/>
  <Override PartName="/ppt/tags/tag1512.xml" ContentType="application/vnd.openxmlformats-officedocument.presentationml.tags+xml"/>
  <Override PartName="/ppt/tags/tag1513.xml" ContentType="application/vnd.openxmlformats-officedocument.presentationml.tags+xml"/>
  <Override PartName="/ppt/tags/tag1514.xml" ContentType="application/vnd.openxmlformats-officedocument.presentationml.tags+xml"/>
  <Override PartName="/ppt/tags/tag1515.xml" ContentType="application/vnd.openxmlformats-officedocument.presentationml.tags+xml"/>
  <Override PartName="/ppt/tags/tag1516.xml" ContentType="application/vnd.openxmlformats-officedocument.presentationml.tags+xml"/>
  <Override PartName="/ppt/tags/tag1517.xml" ContentType="application/vnd.openxmlformats-officedocument.presentationml.tags+xml"/>
  <Override PartName="/ppt/tags/tag1518.xml" ContentType="application/vnd.openxmlformats-officedocument.presentationml.tags+xml"/>
  <Override PartName="/ppt/tags/tag1519.xml" ContentType="application/vnd.openxmlformats-officedocument.presentationml.tags+xml"/>
  <Override PartName="/ppt/tags/tag1520.xml" ContentType="application/vnd.openxmlformats-officedocument.presentationml.tags+xml"/>
  <Override PartName="/ppt/tags/tag1521.xml" ContentType="application/vnd.openxmlformats-officedocument.presentationml.tags+xml"/>
  <Override PartName="/ppt/tags/tag1522.xml" ContentType="application/vnd.openxmlformats-officedocument.presentationml.tags+xml"/>
  <Override PartName="/ppt/tags/tag1523.xml" ContentType="application/vnd.openxmlformats-officedocument.presentationml.tags+xml"/>
  <Override PartName="/ppt/tags/tag1524.xml" ContentType="application/vnd.openxmlformats-officedocument.presentationml.tags+xml"/>
  <Override PartName="/ppt/tags/tag1525.xml" ContentType="application/vnd.openxmlformats-officedocument.presentationml.tags+xml"/>
  <Override PartName="/ppt/tags/tag1526.xml" ContentType="application/vnd.openxmlformats-officedocument.presentationml.tags+xml"/>
  <Override PartName="/ppt/tags/tag1527.xml" ContentType="application/vnd.openxmlformats-officedocument.presentationml.tags+xml"/>
  <Override PartName="/ppt/tags/tag1528.xml" ContentType="application/vnd.openxmlformats-officedocument.presentationml.tags+xml"/>
  <Override PartName="/ppt/tags/tag1529.xml" ContentType="application/vnd.openxmlformats-officedocument.presentationml.tags+xml"/>
  <Override PartName="/ppt/tags/tag1530.xml" ContentType="application/vnd.openxmlformats-officedocument.presentationml.tags+xml"/>
  <Override PartName="/ppt/tags/tag1531.xml" ContentType="application/vnd.openxmlformats-officedocument.presentationml.tags+xml"/>
  <Override PartName="/ppt/tags/tag1532.xml" ContentType="application/vnd.openxmlformats-officedocument.presentationml.tags+xml"/>
  <Override PartName="/ppt/tags/tag1533.xml" ContentType="application/vnd.openxmlformats-officedocument.presentationml.tags+xml"/>
  <Override PartName="/ppt/tags/tag1534.xml" ContentType="application/vnd.openxmlformats-officedocument.presentationml.tags+xml"/>
  <Override PartName="/ppt/tags/tag1535.xml" ContentType="application/vnd.openxmlformats-officedocument.presentationml.tags+xml"/>
  <Override PartName="/ppt/tags/tag1536.xml" ContentType="application/vnd.openxmlformats-officedocument.presentationml.tags+xml"/>
  <Override PartName="/ppt/tags/tag1537.xml" ContentType="application/vnd.openxmlformats-officedocument.presentationml.tags+xml"/>
  <Override PartName="/ppt/tags/tag1538.xml" ContentType="application/vnd.openxmlformats-officedocument.presentationml.tags+xml"/>
  <Override PartName="/ppt/tags/tag1539.xml" ContentType="application/vnd.openxmlformats-officedocument.presentationml.tags+xml"/>
  <Override PartName="/ppt/tags/tag1540.xml" ContentType="application/vnd.openxmlformats-officedocument.presentationml.tags+xml"/>
  <Override PartName="/ppt/tags/tag1541.xml" ContentType="application/vnd.openxmlformats-officedocument.presentationml.tags+xml"/>
  <Override PartName="/ppt/tags/tag1542.xml" ContentType="application/vnd.openxmlformats-officedocument.presentationml.tags+xml"/>
  <Override PartName="/ppt/tags/tag1543.xml" ContentType="application/vnd.openxmlformats-officedocument.presentationml.tags+xml"/>
  <Override PartName="/ppt/tags/tag1544.xml" ContentType="application/vnd.openxmlformats-officedocument.presentationml.tags+xml"/>
  <Override PartName="/ppt/tags/tag1545.xml" ContentType="application/vnd.openxmlformats-officedocument.presentationml.tags+xml"/>
  <Override PartName="/ppt/tags/tag1546.xml" ContentType="application/vnd.openxmlformats-officedocument.presentationml.tags+xml"/>
  <Override PartName="/ppt/tags/tag1547.xml" ContentType="application/vnd.openxmlformats-officedocument.presentationml.tags+xml"/>
  <Override PartName="/ppt/tags/tag1548.xml" ContentType="application/vnd.openxmlformats-officedocument.presentationml.tags+xml"/>
  <Override PartName="/ppt/tags/tag1549.xml" ContentType="application/vnd.openxmlformats-officedocument.presentationml.tags+xml"/>
  <Override PartName="/ppt/tags/tag1550.xml" ContentType="application/vnd.openxmlformats-officedocument.presentationml.tags+xml"/>
  <Override PartName="/ppt/tags/tag1551.xml" ContentType="application/vnd.openxmlformats-officedocument.presentationml.tags+xml"/>
  <Override PartName="/ppt/tags/tag1552.xml" ContentType="application/vnd.openxmlformats-officedocument.presentationml.tags+xml"/>
  <Override PartName="/ppt/tags/tag1553.xml" ContentType="application/vnd.openxmlformats-officedocument.presentationml.tags+xml"/>
  <Override PartName="/ppt/tags/tag1554.xml" ContentType="application/vnd.openxmlformats-officedocument.presentationml.tags+xml"/>
  <Override PartName="/ppt/tags/tag1555.xml" ContentType="application/vnd.openxmlformats-officedocument.presentationml.tags+xml"/>
  <Override PartName="/ppt/tags/tag1556.xml" ContentType="application/vnd.openxmlformats-officedocument.presentationml.tags+xml"/>
  <Override PartName="/ppt/tags/tag1557.xml" ContentType="application/vnd.openxmlformats-officedocument.presentationml.tags+xml"/>
  <Override PartName="/ppt/tags/tag1558.xml" ContentType="application/vnd.openxmlformats-officedocument.presentationml.tags+xml"/>
  <Override PartName="/ppt/tags/tag1559.xml" ContentType="application/vnd.openxmlformats-officedocument.presentationml.tags+xml"/>
  <Override PartName="/ppt/tags/tag1560.xml" ContentType="application/vnd.openxmlformats-officedocument.presentationml.tags+xml"/>
  <Override PartName="/ppt/tags/tag1561.xml" ContentType="application/vnd.openxmlformats-officedocument.presentationml.tags+xml"/>
  <Override PartName="/ppt/tags/tag1562.xml" ContentType="application/vnd.openxmlformats-officedocument.presentationml.tags+xml"/>
  <Override PartName="/ppt/tags/tag1563.xml" ContentType="application/vnd.openxmlformats-officedocument.presentationml.tags+xml"/>
  <Override PartName="/ppt/tags/tag1564.xml" ContentType="application/vnd.openxmlformats-officedocument.presentationml.tags+xml"/>
  <Override PartName="/ppt/tags/tag1565.xml" ContentType="application/vnd.openxmlformats-officedocument.presentationml.tags+xml"/>
  <Override PartName="/ppt/tags/tag1566.xml" ContentType="application/vnd.openxmlformats-officedocument.presentationml.tags+xml"/>
  <Override PartName="/ppt/tags/tag1567.xml" ContentType="application/vnd.openxmlformats-officedocument.presentationml.tags+xml"/>
  <Override PartName="/ppt/tags/tag1568.xml" ContentType="application/vnd.openxmlformats-officedocument.presentationml.tags+xml"/>
  <Override PartName="/ppt/tags/tag1569.xml" ContentType="application/vnd.openxmlformats-officedocument.presentationml.tags+xml"/>
  <Override PartName="/ppt/tags/tag1570.xml" ContentType="application/vnd.openxmlformats-officedocument.presentationml.tags+xml"/>
  <Override PartName="/ppt/tags/tag1571.xml" ContentType="application/vnd.openxmlformats-officedocument.presentationml.tags+xml"/>
  <Override PartName="/ppt/tags/tag1572.xml" ContentType="application/vnd.openxmlformats-officedocument.presentationml.tags+xml"/>
  <Override PartName="/ppt/tags/tag1573.xml" ContentType="application/vnd.openxmlformats-officedocument.presentationml.tags+xml"/>
  <Override PartName="/ppt/tags/tag1574.xml" ContentType="application/vnd.openxmlformats-officedocument.presentationml.tags+xml"/>
  <Override PartName="/ppt/tags/tag1575.xml" ContentType="application/vnd.openxmlformats-officedocument.presentationml.tags+xml"/>
  <Override PartName="/ppt/tags/tag1576.xml" ContentType="application/vnd.openxmlformats-officedocument.presentationml.tags+xml"/>
  <Override PartName="/ppt/tags/tag1577.xml" ContentType="application/vnd.openxmlformats-officedocument.presentationml.tags+xml"/>
  <Override PartName="/ppt/tags/tag1578.xml" ContentType="application/vnd.openxmlformats-officedocument.presentationml.tags+xml"/>
  <Override PartName="/ppt/tags/tag1579.xml" ContentType="application/vnd.openxmlformats-officedocument.presentationml.tags+xml"/>
  <Override PartName="/ppt/tags/tag1580.xml" ContentType="application/vnd.openxmlformats-officedocument.presentationml.tags+xml"/>
  <Override PartName="/ppt/tags/tag1581.xml" ContentType="application/vnd.openxmlformats-officedocument.presentationml.tags+xml"/>
  <Override PartName="/ppt/tags/tag1582.xml" ContentType="application/vnd.openxmlformats-officedocument.presentationml.tags+xml"/>
  <Override PartName="/ppt/tags/tag1583.xml" ContentType="application/vnd.openxmlformats-officedocument.presentationml.tags+xml"/>
  <Override PartName="/ppt/tags/tag1584.xml" ContentType="application/vnd.openxmlformats-officedocument.presentationml.tags+xml"/>
  <Override PartName="/ppt/tags/tag1585.xml" ContentType="application/vnd.openxmlformats-officedocument.presentationml.tags+xml"/>
  <Override PartName="/ppt/tags/tag1586.xml" ContentType="application/vnd.openxmlformats-officedocument.presentationml.tags+xml"/>
  <Override PartName="/ppt/tags/tag1587.xml" ContentType="application/vnd.openxmlformats-officedocument.presentationml.tags+xml"/>
  <Override PartName="/ppt/tags/tag1588.xml" ContentType="application/vnd.openxmlformats-officedocument.presentationml.tags+xml"/>
  <Override PartName="/ppt/tags/tag1589.xml" ContentType="application/vnd.openxmlformats-officedocument.presentationml.tags+xml"/>
  <Override PartName="/ppt/tags/tag1590.xml" ContentType="application/vnd.openxmlformats-officedocument.presentationml.tags+xml"/>
  <Override PartName="/ppt/tags/tag1591.xml" ContentType="application/vnd.openxmlformats-officedocument.presentationml.tags+xml"/>
  <Override PartName="/ppt/tags/tag1592.xml" ContentType="application/vnd.openxmlformats-officedocument.presentationml.tags+xml"/>
  <Override PartName="/ppt/tags/tag1593.xml" ContentType="application/vnd.openxmlformats-officedocument.presentationml.tags+xml"/>
  <Override PartName="/ppt/tags/tag1594.xml" ContentType="application/vnd.openxmlformats-officedocument.presentationml.tags+xml"/>
  <Override PartName="/ppt/tags/tag1595.xml" ContentType="application/vnd.openxmlformats-officedocument.presentationml.tags+xml"/>
  <Override PartName="/ppt/tags/tag1596.xml" ContentType="application/vnd.openxmlformats-officedocument.presentationml.tags+xml"/>
  <Override PartName="/ppt/tags/tag1597.xml" ContentType="application/vnd.openxmlformats-officedocument.presentationml.tags+xml"/>
  <Override PartName="/ppt/tags/tag1598.xml" ContentType="application/vnd.openxmlformats-officedocument.presentationml.tags+xml"/>
  <Override PartName="/ppt/tags/tag1599.xml" ContentType="application/vnd.openxmlformats-officedocument.presentationml.tags+xml"/>
  <Override PartName="/ppt/tags/tag1600.xml" ContentType="application/vnd.openxmlformats-officedocument.presentationml.tags+xml"/>
  <Override PartName="/ppt/tags/tag1601.xml" ContentType="application/vnd.openxmlformats-officedocument.presentationml.tags+xml"/>
  <Override PartName="/ppt/tags/tag1602.xml" ContentType="application/vnd.openxmlformats-officedocument.presentationml.tags+xml"/>
  <Override PartName="/ppt/tags/tag1603.xml" ContentType="application/vnd.openxmlformats-officedocument.presentationml.tags+xml"/>
  <Override PartName="/ppt/tags/tag1604.xml" ContentType="application/vnd.openxmlformats-officedocument.presentationml.tags+xml"/>
  <Override PartName="/ppt/tags/tag1605.xml" ContentType="application/vnd.openxmlformats-officedocument.presentationml.tags+xml"/>
  <Override PartName="/ppt/tags/tag1606.xml" ContentType="application/vnd.openxmlformats-officedocument.presentationml.tags+xml"/>
  <Override PartName="/ppt/tags/tag1607.xml" ContentType="application/vnd.openxmlformats-officedocument.presentationml.tags+xml"/>
  <Override PartName="/ppt/tags/tag1608.xml" ContentType="application/vnd.openxmlformats-officedocument.presentationml.tags+xml"/>
  <Override PartName="/ppt/tags/tag1609.xml" ContentType="application/vnd.openxmlformats-officedocument.presentationml.tags+xml"/>
  <Override PartName="/ppt/tags/tag1610.xml" ContentType="application/vnd.openxmlformats-officedocument.presentationml.tags+xml"/>
  <Override PartName="/ppt/tags/tag1611.xml" ContentType="application/vnd.openxmlformats-officedocument.presentationml.tags+xml"/>
  <Override PartName="/ppt/tags/tag1612.xml" ContentType="application/vnd.openxmlformats-officedocument.presentationml.tags+xml"/>
  <Override PartName="/ppt/tags/tag1613.xml" ContentType="application/vnd.openxmlformats-officedocument.presentationml.tags+xml"/>
  <Override PartName="/ppt/tags/tag1614.xml" ContentType="application/vnd.openxmlformats-officedocument.presentationml.tags+xml"/>
  <Override PartName="/ppt/tags/tag1615.xml" ContentType="application/vnd.openxmlformats-officedocument.presentationml.tags+xml"/>
  <Override PartName="/ppt/tags/tag1616.xml" ContentType="application/vnd.openxmlformats-officedocument.presentationml.tags+xml"/>
  <Override PartName="/ppt/tags/tag1617.xml" ContentType="application/vnd.openxmlformats-officedocument.presentationml.tags+xml"/>
  <Override PartName="/ppt/tags/tag1618.xml" ContentType="application/vnd.openxmlformats-officedocument.presentationml.tags+xml"/>
  <Override PartName="/ppt/tags/tag1619.xml" ContentType="application/vnd.openxmlformats-officedocument.presentationml.tags+xml"/>
  <Override PartName="/ppt/tags/tag1620.xml" ContentType="application/vnd.openxmlformats-officedocument.presentationml.tags+xml"/>
  <Override PartName="/ppt/tags/tag1621.xml" ContentType="application/vnd.openxmlformats-officedocument.presentationml.tags+xml"/>
  <Override PartName="/ppt/tags/tag1622.xml" ContentType="application/vnd.openxmlformats-officedocument.presentationml.tags+xml"/>
  <Override PartName="/ppt/tags/tag1623.xml" ContentType="application/vnd.openxmlformats-officedocument.presentationml.tags+xml"/>
  <Override PartName="/ppt/tags/tag1624.xml" ContentType="application/vnd.openxmlformats-officedocument.presentationml.tags+xml"/>
  <Override PartName="/ppt/tags/tag1625.xml" ContentType="application/vnd.openxmlformats-officedocument.presentationml.tags+xml"/>
  <Override PartName="/ppt/tags/tag1626.xml" ContentType="application/vnd.openxmlformats-officedocument.presentationml.tags+xml"/>
  <Override PartName="/ppt/tags/tag1627.xml" ContentType="application/vnd.openxmlformats-officedocument.presentationml.tags+xml"/>
  <Override PartName="/ppt/tags/tag1628.xml" ContentType="application/vnd.openxmlformats-officedocument.presentationml.tags+xml"/>
  <Override PartName="/ppt/tags/tag1629.xml" ContentType="application/vnd.openxmlformats-officedocument.presentationml.tags+xml"/>
  <Override PartName="/ppt/tags/tag1630.xml" ContentType="application/vnd.openxmlformats-officedocument.presentationml.tags+xml"/>
  <Override PartName="/ppt/tags/tag1631.xml" ContentType="application/vnd.openxmlformats-officedocument.presentationml.tags+xml"/>
  <Override PartName="/ppt/tags/tag1632.xml" ContentType="application/vnd.openxmlformats-officedocument.presentationml.tags+xml"/>
  <Override PartName="/ppt/tags/tag1633.xml" ContentType="application/vnd.openxmlformats-officedocument.presentationml.tags+xml"/>
  <Override PartName="/ppt/tags/tag1634.xml" ContentType="application/vnd.openxmlformats-officedocument.presentationml.tags+xml"/>
  <Override PartName="/ppt/tags/tag1635.xml" ContentType="application/vnd.openxmlformats-officedocument.presentationml.tags+xml"/>
  <Override PartName="/ppt/tags/tag1636.xml" ContentType="application/vnd.openxmlformats-officedocument.presentationml.tags+xml"/>
  <Override PartName="/ppt/tags/tag1637.xml" ContentType="application/vnd.openxmlformats-officedocument.presentationml.tags+xml"/>
  <Override PartName="/ppt/tags/tag1638.xml" ContentType="application/vnd.openxmlformats-officedocument.presentationml.tags+xml"/>
  <Override PartName="/ppt/tags/tag1639.xml" ContentType="application/vnd.openxmlformats-officedocument.presentationml.tags+xml"/>
  <Override PartName="/ppt/tags/tag1640.xml" ContentType="application/vnd.openxmlformats-officedocument.presentationml.tags+xml"/>
  <Override PartName="/ppt/tags/tag1641.xml" ContentType="application/vnd.openxmlformats-officedocument.presentationml.tags+xml"/>
  <Override PartName="/ppt/tags/tag1642.xml" ContentType="application/vnd.openxmlformats-officedocument.presentationml.tags+xml"/>
  <Override PartName="/ppt/tags/tag1643.xml" ContentType="application/vnd.openxmlformats-officedocument.presentationml.tags+xml"/>
  <Override PartName="/ppt/tags/tag1644.xml" ContentType="application/vnd.openxmlformats-officedocument.presentationml.tags+xml"/>
  <Override PartName="/ppt/tags/tag1645.xml" ContentType="application/vnd.openxmlformats-officedocument.presentationml.tags+xml"/>
  <Override PartName="/ppt/tags/tag1646.xml" ContentType="application/vnd.openxmlformats-officedocument.presentationml.tags+xml"/>
  <Override PartName="/ppt/tags/tag1647.xml" ContentType="application/vnd.openxmlformats-officedocument.presentationml.tags+xml"/>
  <Override PartName="/ppt/tags/tag1648.xml" ContentType="application/vnd.openxmlformats-officedocument.presentationml.tags+xml"/>
  <Override PartName="/ppt/tags/tag1649.xml" ContentType="application/vnd.openxmlformats-officedocument.presentationml.tags+xml"/>
  <Override PartName="/ppt/tags/tag1650.xml" ContentType="application/vnd.openxmlformats-officedocument.presentationml.tags+xml"/>
  <Override PartName="/ppt/tags/tag1651.xml" ContentType="application/vnd.openxmlformats-officedocument.presentationml.tags+xml"/>
  <Override PartName="/ppt/tags/tag1652.xml" ContentType="application/vnd.openxmlformats-officedocument.presentationml.tags+xml"/>
  <Override PartName="/ppt/tags/tag1653.xml" ContentType="application/vnd.openxmlformats-officedocument.presentationml.tags+xml"/>
  <Override PartName="/ppt/tags/tag1654.xml" ContentType="application/vnd.openxmlformats-officedocument.presentationml.tags+xml"/>
  <Override PartName="/ppt/tags/tag1655.xml" ContentType="application/vnd.openxmlformats-officedocument.presentationml.tags+xml"/>
  <Override PartName="/ppt/tags/tag1656.xml" ContentType="application/vnd.openxmlformats-officedocument.presentationml.tags+xml"/>
  <Override PartName="/ppt/tags/tag1657.xml" ContentType="application/vnd.openxmlformats-officedocument.presentationml.tags+xml"/>
  <Override PartName="/ppt/tags/tag1658.xml" ContentType="application/vnd.openxmlformats-officedocument.presentationml.tags+xml"/>
  <Override PartName="/ppt/tags/tag1659.xml" ContentType="application/vnd.openxmlformats-officedocument.presentationml.tags+xml"/>
  <Override PartName="/ppt/tags/tag1660.xml" ContentType="application/vnd.openxmlformats-officedocument.presentationml.tags+xml"/>
  <Override PartName="/ppt/tags/tag1661.xml" ContentType="application/vnd.openxmlformats-officedocument.presentationml.tags+xml"/>
  <Override PartName="/ppt/tags/tag1662.xml" ContentType="application/vnd.openxmlformats-officedocument.presentationml.tags+xml"/>
  <Override PartName="/ppt/tags/tag1663.xml" ContentType="application/vnd.openxmlformats-officedocument.presentationml.tags+xml"/>
  <Override PartName="/ppt/tags/tag1664.xml" ContentType="application/vnd.openxmlformats-officedocument.presentationml.tags+xml"/>
  <Override PartName="/ppt/tags/tag1665.xml" ContentType="application/vnd.openxmlformats-officedocument.presentationml.tags+xml"/>
  <Override PartName="/ppt/tags/tag1666.xml" ContentType="application/vnd.openxmlformats-officedocument.presentationml.tags+xml"/>
  <Override PartName="/ppt/tags/tag1667.xml" ContentType="application/vnd.openxmlformats-officedocument.presentationml.tags+xml"/>
  <Override PartName="/ppt/tags/tag1668.xml" ContentType="application/vnd.openxmlformats-officedocument.presentationml.tags+xml"/>
  <Override PartName="/ppt/tags/tag1669.xml" ContentType="application/vnd.openxmlformats-officedocument.presentationml.tags+xml"/>
  <Override PartName="/ppt/tags/tag1670.xml" ContentType="application/vnd.openxmlformats-officedocument.presentationml.tags+xml"/>
  <Override PartName="/ppt/tags/tag1671.xml" ContentType="application/vnd.openxmlformats-officedocument.presentationml.tags+xml"/>
  <Override PartName="/ppt/tags/tag1672.xml" ContentType="application/vnd.openxmlformats-officedocument.presentationml.tags+xml"/>
  <Override PartName="/ppt/tags/tag1673.xml" ContentType="application/vnd.openxmlformats-officedocument.presentationml.tags+xml"/>
  <Override PartName="/ppt/tags/tag1674.xml" ContentType="application/vnd.openxmlformats-officedocument.presentationml.tags+xml"/>
  <Override PartName="/ppt/tags/tag1675.xml" ContentType="application/vnd.openxmlformats-officedocument.presentationml.tags+xml"/>
  <Override PartName="/ppt/tags/tag1676.xml" ContentType="application/vnd.openxmlformats-officedocument.presentationml.tags+xml"/>
  <Override PartName="/ppt/tags/tag1677.xml" ContentType="application/vnd.openxmlformats-officedocument.presentationml.tags+xml"/>
  <Override PartName="/ppt/tags/tag1678.xml" ContentType="application/vnd.openxmlformats-officedocument.presentationml.tags+xml"/>
  <Override PartName="/ppt/tags/tag1679.xml" ContentType="application/vnd.openxmlformats-officedocument.presentationml.tags+xml"/>
  <Override PartName="/ppt/tags/tag1680.xml" ContentType="application/vnd.openxmlformats-officedocument.presentationml.tags+xml"/>
  <Override PartName="/ppt/tags/tag1681.xml" ContentType="application/vnd.openxmlformats-officedocument.presentationml.tags+xml"/>
  <Override PartName="/ppt/tags/tag1682.xml" ContentType="application/vnd.openxmlformats-officedocument.presentationml.tags+xml"/>
  <Override PartName="/ppt/tags/tag1683.xml" ContentType="application/vnd.openxmlformats-officedocument.presentationml.tags+xml"/>
  <Override PartName="/ppt/tags/tag1684.xml" ContentType="application/vnd.openxmlformats-officedocument.presentationml.tags+xml"/>
  <Override PartName="/ppt/tags/tag1685.xml" ContentType="application/vnd.openxmlformats-officedocument.presentationml.tags+xml"/>
  <Override PartName="/ppt/tags/tag1686.xml" ContentType="application/vnd.openxmlformats-officedocument.presentationml.tags+xml"/>
  <Override PartName="/ppt/tags/tag1687.xml" ContentType="application/vnd.openxmlformats-officedocument.presentationml.tags+xml"/>
  <Override PartName="/ppt/tags/tag1688.xml" ContentType="application/vnd.openxmlformats-officedocument.presentationml.tags+xml"/>
  <Override PartName="/ppt/tags/tag1689.xml" ContentType="application/vnd.openxmlformats-officedocument.presentationml.tags+xml"/>
  <Override PartName="/ppt/tags/tag1690.xml" ContentType="application/vnd.openxmlformats-officedocument.presentationml.tags+xml"/>
  <Override PartName="/ppt/tags/tag1691.xml" ContentType="application/vnd.openxmlformats-officedocument.presentationml.tags+xml"/>
  <Override PartName="/ppt/tags/tag1692.xml" ContentType="application/vnd.openxmlformats-officedocument.presentationml.tags+xml"/>
  <Override PartName="/ppt/tags/tag1693.xml" ContentType="application/vnd.openxmlformats-officedocument.presentationml.tags+xml"/>
  <Override PartName="/ppt/tags/tag1694.xml" ContentType="application/vnd.openxmlformats-officedocument.presentationml.tags+xml"/>
  <Override PartName="/ppt/tags/tag1695.xml" ContentType="application/vnd.openxmlformats-officedocument.presentationml.tags+xml"/>
  <Override PartName="/ppt/tags/tag1696.xml" ContentType="application/vnd.openxmlformats-officedocument.presentationml.tags+xml"/>
  <Override PartName="/ppt/tags/tag1697.xml" ContentType="application/vnd.openxmlformats-officedocument.presentationml.tags+xml"/>
  <Override PartName="/ppt/tags/tag1698.xml" ContentType="application/vnd.openxmlformats-officedocument.presentationml.tags+xml"/>
  <Override PartName="/ppt/tags/tag1699.xml" ContentType="application/vnd.openxmlformats-officedocument.presentationml.tags+xml"/>
  <Override PartName="/ppt/tags/tag1700.xml" ContentType="application/vnd.openxmlformats-officedocument.presentationml.tags+xml"/>
  <Override PartName="/ppt/tags/tag1701.xml" ContentType="application/vnd.openxmlformats-officedocument.presentationml.tags+xml"/>
  <Override PartName="/ppt/tags/tag1702.xml" ContentType="application/vnd.openxmlformats-officedocument.presentationml.tags+xml"/>
  <Override PartName="/ppt/tags/tag1703.xml" ContentType="application/vnd.openxmlformats-officedocument.presentationml.tags+xml"/>
  <Override PartName="/ppt/tags/tag1704.xml" ContentType="application/vnd.openxmlformats-officedocument.presentationml.tags+xml"/>
  <Override PartName="/ppt/tags/tag1705.xml" ContentType="application/vnd.openxmlformats-officedocument.presentationml.tags+xml"/>
  <Override PartName="/ppt/tags/tag1706.xml" ContentType="application/vnd.openxmlformats-officedocument.presentationml.tags+xml"/>
  <Override PartName="/ppt/tags/tag1707.xml" ContentType="application/vnd.openxmlformats-officedocument.presentationml.tags+xml"/>
  <Override PartName="/ppt/tags/tag1708.xml" ContentType="application/vnd.openxmlformats-officedocument.presentationml.tags+xml"/>
  <Override PartName="/ppt/tags/tag1709.xml" ContentType="application/vnd.openxmlformats-officedocument.presentationml.tags+xml"/>
  <Override PartName="/ppt/tags/tag1710.xml" ContentType="application/vnd.openxmlformats-officedocument.presentationml.tags+xml"/>
  <Override PartName="/ppt/tags/tag1711.xml" ContentType="application/vnd.openxmlformats-officedocument.presentationml.tags+xml"/>
  <Override PartName="/ppt/tags/tag1712.xml" ContentType="application/vnd.openxmlformats-officedocument.presentationml.tags+xml"/>
  <Override PartName="/ppt/tags/tag1713.xml" ContentType="application/vnd.openxmlformats-officedocument.presentationml.tags+xml"/>
  <Override PartName="/ppt/tags/tag1714.xml" ContentType="application/vnd.openxmlformats-officedocument.presentationml.tags+xml"/>
  <Override PartName="/ppt/tags/tag1715.xml" ContentType="application/vnd.openxmlformats-officedocument.presentationml.tags+xml"/>
  <Override PartName="/ppt/tags/tag1716.xml" ContentType="application/vnd.openxmlformats-officedocument.presentationml.tags+xml"/>
  <Override PartName="/ppt/tags/tag1717.xml" ContentType="application/vnd.openxmlformats-officedocument.presentationml.tags+xml"/>
  <Override PartName="/ppt/tags/tag1718.xml" ContentType="application/vnd.openxmlformats-officedocument.presentationml.tags+xml"/>
  <Override PartName="/ppt/tags/tag1719.xml" ContentType="application/vnd.openxmlformats-officedocument.presentationml.tags+xml"/>
  <Override PartName="/ppt/tags/tag1720.xml" ContentType="application/vnd.openxmlformats-officedocument.presentationml.tags+xml"/>
  <Override PartName="/ppt/tags/tag1721.xml" ContentType="application/vnd.openxmlformats-officedocument.presentationml.tags+xml"/>
  <Override PartName="/ppt/tags/tag1722.xml" ContentType="application/vnd.openxmlformats-officedocument.presentationml.tags+xml"/>
  <Override PartName="/ppt/tags/tag1723.xml" ContentType="application/vnd.openxmlformats-officedocument.presentationml.tags+xml"/>
  <Override PartName="/ppt/tags/tag1724.xml" ContentType="application/vnd.openxmlformats-officedocument.presentationml.tags+xml"/>
  <Override PartName="/ppt/tags/tag1725.xml" ContentType="application/vnd.openxmlformats-officedocument.presentationml.tags+xml"/>
  <Override PartName="/ppt/tags/tag1726.xml" ContentType="application/vnd.openxmlformats-officedocument.presentationml.tags+xml"/>
  <Override PartName="/ppt/tags/tag1727.xml" ContentType="application/vnd.openxmlformats-officedocument.presentationml.tags+xml"/>
  <Override PartName="/ppt/tags/tag1728.xml" ContentType="application/vnd.openxmlformats-officedocument.presentationml.tags+xml"/>
  <Override PartName="/ppt/tags/tag1729.xml" ContentType="application/vnd.openxmlformats-officedocument.presentationml.tags+xml"/>
  <Override PartName="/ppt/tags/tag1730.xml" ContentType="application/vnd.openxmlformats-officedocument.presentationml.tags+xml"/>
  <Override PartName="/ppt/tags/tag1731.xml" ContentType="application/vnd.openxmlformats-officedocument.presentationml.tags+xml"/>
  <Override PartName="/ppt/tags/tag1732.xml" ContentType="application/vnd.openxmlformats-officedocument.presentationml.tags+xml"/>
  <Override PartName="/ppt/tags/tag1733.xml" ContentType="application/vnd.openxmlformats-officedocument.presentationml.tags+xml"/>
  <Override PartName="/ppt/tags/tag1734.xml" ContentType="application/vnd.openxmlformats-officedocument.presentationml.tags+xml"/>
  <Override PartName="/ppt/tags/tag1735.xml" ContentType="application/vnd.openxmlformats-officedocument.presentationml.tags+xml"/>
  <Override PartName="/ppt/tags/tag1736.xml" ContentType="application/vnd.openxmlformats-officedocument.presentationml.tags+xml"/>
  <Override PartName="/ppt/tags/tag1737.xml" ContentType="application/vnd.openxmlformats-officedocument.presentationml.tags+xml"/>
  <Override PartName="/ppt/tags/tag1738.xml" ContentType="application/vnd.openxmlformats-officedocument.presentationml.tags+xml"/>
  <Override PartName="/ppt/tags/tag1739.xml" ContentType="application/vnd.openxmlformats-officedocument.presentationml.tags+xml"/>
  <Override PartName="/ppt/tags/tag1740.xml" ContentType="application/vnd.openxmlformats-officedocument.presentationml.tags+xml"/>
  <Override PartName="/ppt/tags/tag1741.xml" ContentType="application/vnd.openxmlformats-officedocument.presentationml.tags+xml"/>
  <Override PartName="/ppt/tags/tag1742.xml" ContentType="application/vnd.openxmlformats-officedocument.presentationml.tags+xml"/>
  <Override PartName="/ppt/tags/tag1743.xml" ContentType="application/vnd.openxmlformats-officedocument.presentationml.tags+xml"/>
  <Override PartName="/ppt/tags/tag1744.xml" ContentType="application/vnd.openxmlformats-officedocument.presentationml.tags+xml"/>
  <Override PartName="/ppt/tags/tag1745.xml" ContentType="application/vnd.openxmlformats-officedocument.presentationml.tags+xml"/>
  <Override PartName="/ppt/tags/tag1746.xml" ContentType="application/vnd.openxmlformats-officedocument.presentationml.tags+xml"/>
  <Override PartName="/ppt/tags/tag1747.xml" ContentType="application/vnd.openxmlformats-officedocument.presentationml.tags+xml"/>
  <Override PartName="/ppt/tags/tag1748.xml" ContentType="application/vnd.openxmlformats-officedocument.presentationml.tags+xml"/>
  <Override PartName="/ppt/tags/tag1749.xml" ContentType="application/vnd.openxmlformats-officedocument.presentationml.tags+xml"/>
  <Override PartName="/ppt/tags/tag1750.xml" ContentType="application/vnd.openxmlformats-officedocument.presentationml.tags+xml"/>
  <Override PartName="/ppt/tags/tag1751.xml" ContentType="application/vnd.openxmlformats-officedocument.presentationml.tags+xml"/>
  <Override PartName="/ppt/tags/tag1752.xml" ContentType="application/vnd.openxmlformats-officedocument.presentationml.tags+xml"/>
  <Override PartName="/ppt/tags/tag1753.xml" ContentType="application/vnd.openxmlformats-officedocument.presentationml.tags+xml"/>
  <Override PartName="/ppt/tags/tag1754.xml" ContentType="application/vnd.openxmlformats-officedocument.presentationml.tags+xml"/>
  <Override PartName="/ppt/tags/tag1755.xml" ContentType="application/vnd.openxmlformats-officedocument.presentationml.tags+xml"/>
  <Override PartName="/ppt/tags/tag1756.xml" ContentType="application/vnd.openxmlformats-officedocument.presentationml.tags+xml"/>
  <Override PartName="/ppt/tags/tag1757.xml" ContentType="application/vnd.openxmlformats-officedocument.presentationml.tags+xml"/>
  <Override PartName="/ppt/tags/tag1758.xml" ContentType="application/vnd.openxmlformats-officedocument.presentationml.tags+xml"/>
  <Override PartName="/ppt/tags/tag1759.xml" ContentType="application/vnd.openxmlformats-officedocument.presentationml.tags+xml"/>
  <Override PartName="/ppt/tags/tag1760.xml" ContentType="application/vnd.openxmlformats-officedocument.presentationml.tags+xml"/>
  <Override PartName="/ppt/tags/tag1761.xml" ContentType="application/vnd.openxmlformats-officedocument.presentationml.tags+xml"/>
  <Override PartName="/ppt/tags/tag1762.xml" ContentType="application/vnd.openxmlformats-officedocument.presentationml.tags+xml"/>
  <Override PartName="/ppt/tags/tag1763.xml" ContentType="application/vnd.openxmlformats-officedocument.presentationml.tags+xml"/>
  <Override PartName="/ppt/tags/tag1764.xml" ContentType="application/vnd.openxmlformats-officedocument.presentationml.tags+xml"/>
  <Override PartName="/ppt/tags/tag1765.xml" ContentType="application/vnd.openxmlformats-officedocument.presentationml.tags+xml"/>
  <Override PartName="/ppt/tags/tag1766.xml" ContentType="application/vnd.openxmlformats-officedocument.presentationml.tags+xml"/>
  <Override PartName="/ppt/tags/tag1767.xml" ContentType="application/vnd.openxmlformats-officedocument.presentationml.tags+xml"/>
  <Override PartName="/ppt/tags/tag1768.xml" ContentType="application/vnd.openxmlformats-officedocument.presentationml.tags+xml"/>
  <Override PartName="/ppt/tags/tag1769.xml" ContentType="application/vnd.openxmlformats-officedocument.presentationml.tags+xml"/>
  <Override PartName="/ppt/tags/tag1770.xml" ContentType="application/vnd.openxmlformats-officedocument.presentationml.tags+xml"/>
  <Override PartName="/ppt/tags/tag1771.xml" ContentType="application/vnd.openxmlformats-officedocument.presentationml.tags+xml"/>
  <Override PartName="/ppt/tags/tag1772.xml" ContentType="application/vnd.openxmlformats-officedocument.presentationml.tags+xml"/>
  <Override PartName="/ppt/tags/tag1773.xml" ContentType="application/vnd.openxmlformats-officedocument.presentationml.tags+xml"/>
  <Override PartName="/ppt/tags/tag1774.xml" ContentType="application/vnd.openxmlformats-officedocument.presentationml.tags+xml"/>
  <Override PartName="/ppt/tags/tag1775.xml" ContentType="application/vnd.openxmlformats-officedocument.presentationml.tags+xml"/>
  <Override PartName="/ppt/tags/tag1776.xml" ContentType="application/vnd.openxmlformats-officedocument.presentationml.tags+xml"/>
  <Override PartName="/ppt/tags/tag1777.xml" ContentType="application/vnd.openxmlformats-officedocument.presentationml.tags+xml"/>
  <Override PartName="/ppt/tags/tag1778.xml" ContentType="application/vnd.openxmlformats-officedocument.presentationml.tags+xml"/>
  <Override PartName="/ppt/tags/tag1779.xml" ContentType="application/vnd.openxmlformats-officedocument.presentationml.tags+xml"/>
  <Override PartName="/ppt/tags/tag1780.xml" ContentType="application/vnd.openxmlformats-officedocument.presentationml.tags+xml"/>
  <Override PartName="/ppt/tags/tag1781.xml" ContentType="application/vnd.openxmlformats-officedocument.presentationml.tags+xml"/>
  <Override PartName="/ppt/tags/tag1782.xml" ContentType="application/vnd.openxmlformats-officedocument.presentationml.tags+xml"/>
  <Override PartName="/ppt/tags/tag1783.xml" ContentType="application/vnd.openxmlformats-officedocument.presentationml.tags+xml"/>
  <Override PartName="/ppt/tags/tag1784.xml" ContentType="application/vnd.openxmlformats-officedocument.presentationml.tags+xml"/>
  <Override PartName="/ppt/tags/tag1785.xml" ContentType="application/vnd.openxmlformats-officedocument.presentationml.tags+xml"/>
  <Override PartName="/ppt/tags/tag1786.xml" ContentType="application/vnd.openxmlformats-officedocument.presentationml.tags+xml"/>
  <Override PartName="/ppt/tags/tag1787.xml" ContentType="application/vnd.openxmlformats-officedocument.presentationml.tags+xml"/>
  <Override PartName="/ppt/tags/tag1788.xml" ContentType="application/vnd.openxmlformats-officedocument.presentationml.tags+xml"/>
  <Override PartName="/ppt/tags/tag1789.xml" ContentType="application/vnd.openxmlformats-officedocument.presentationml.tags+xml"/>
  <Override PartName="/ppt/tags/tag1790.xml" ContentType="application/vnd.openxmlformats-officedocument.presentationml.tags+xml"/>
  <Override PartName="/ppt/tags/tag1791.xml" ContentType="application/vnd.openxmlformats-officedocument.presentationml.tags+xml"/>
  <Override PartName="/ppt/tags/tag1792.xml" ContentType="application/vnd.openxmlformats-officedocument.presentationml.tags+xml"/>
  <Override PartName="/ppt/tags/tag1793.xml" ContentType="application/vnd.openxmlformats-officedocument.presentationml.tags+xml"/>
  <Override PartName="/ppt/tags/tag1794.xml" ContentType="application/vnd.openxmlformats-officedocument.presentationml.tags+xml"/>
  <Override PartName="/ppt/tags/tag1795.xml" ContentType="application/vnd.openxmlformats-officedocument.presentationml.tags+xml"/>
  <Override PartName="/ppt/tags/tag1796.xml" ContentType="application/vnd.openxmlformats-officedocument.presentationml.tags+xml"/>
  <Override PartName="/ppt/tags/tag1797.xml" ContentType="application/vnd.openxmlformats-officedocument.presentationml.tags+xml"/>
  <Override PartName="/ppt/tags/tag1798.xml" ContentType="application/vnd.openxmlformats-officedocument.presentationml.tags+xml"/>
  <Override PartName="/ppt/tags/tag1799.xml" ContentType="application/vnd.openxmlformats-officedocument.presentationml.tags+xml"/>
  <Override PartName="/ppt/tags/tag1800.xml" ContentType="application/vnd.openxmlformats-officedocument.presentationml.tags+xml"/>
  <Override PartName="/ppt/tags/tag1801.xml" ContentType="application/vnd.openxmlformats-officedocument.presentationml.tags+xml"/>
  <Override PartName="/ppt/tags/tag1802.xml" ContentType="application/vnd.openxmlformats-officedocument.presentationml.tags+xml"/>
  <Override PartName="/ppt/tags/tag1803.xml" ContentType="application/vnd.openxmlformats-officedocument.presentationml.tags+xml"/>
  <Override PartName="/ppt/tags/tag1804.xml" ContentType="application/vnd.openxmlformats-officedocument.presentationml.tags+xml"/>
  <Override PartName="/ppt/tags/tag1805.xml" ContentType="application/vnd.openxmlformats-officedocument.presentationml.tags+xml"/>
  <Override PartName="/ppt/tags/tag1806.xml" ContentType="application/vnd.openxmlformats-officedocument.presentationml.tags+xml"/>
  <Override PartName="/ppt/tags/tag1807.xml" ContentType="application/vnd.openxmlformats-officedocument.presentationml.tags+xml"/>
  <Override PartName="/ppt/tags/tag1808.xml" ContentType="application/vnd.openxmlformats-officedocument.presentationml.tags+xml"/>
  <Override PartName="/ppt/tags/tag1809.xml" ContentType="application/vnd.openxmlformats-officedocument.presentationml.tags+xml"/>
  <Override PartName="/ppt/tags/tag1810.xml" ContentType="application/vnd.openxmlformats-officedocument.presentationml.tags+xml"/>
  <Override PartName="/ppt/tags/tag1811.xml" ContentType="application/vnd.openxmlformats-officedocument.presentationml.tags+xml"/>
  <Override PartName="/ppt/tags/tag1812.xml" ContentType="application/vnd.openxmlformats-officedocument.presentationml.tags+xml"/>
  <Override PartName="/ppt/tags/tag1813.xml" ContentType="application/vnd.openxmlformats-officedocument.presentationml.tags+xml"/>
  <Override PartName="/ppt/tags/tag1814.xml" ContentType="application/vnd.openxmlformats-officedocument.presentationml.tags+xml"/>
  <Override PartName="/ppt/tags/tag1815.xml" ContentType="application/vnd.openxmlformats-officedocument.presentationml.tags+xml"/>
  <Override PartName="/ppt/tags/tag1816.xml" ContentType="application/vnd.openxmlformats-officedocument.presentationml.tags+xml"/>
  <Override PartName="/ppt/tags/tag1817.xml" ContentType="application/vnd.openxmlformats-officedocument.presentationml.tags+xml"/>
  <Override PartName="/ppt/tags/tag1818.xml" ContentType="application/vnd.openxmlformats-officedocument.presentationml.tags+xml"/>
  <Override PartName="/ppt/tags/tag1819.xml" ContentType="application/vnd.openxmlformats-officedocument.presentationml.tags+xml"/>
  <Override PartName="/ppt/tags/tag1820.xml" ContentType="application/vnd.openxmlformats-officedocument.presentationml.tags+xml"/>
  <Override PartName="/ppt/tags/tag1821.xml" ContentType="application/vnd.openxmlformats-officedocument.presentationml.tags+xml"/>
  <Override PartName="/ppt/tags/tag1822.xml" ContentType="application/vnd.openxmlformats-officedocument.presentationml.tags+xml"/>
  <Override PartName="/ppt/tags/tag1823.xml" ContentType="application/vnd.openxmlformats-officedocument.presentationml.tags+xml"/>
  <Override PartName="/ppt/tags/tag1824.xml" ContentType="application/vnd.openxmlformats-officedocument.presentationml.tags+xml"/>
  <Override PartName="/ppt/tags/tag1825.xml" ContentType="application/vnd.openxmlformats-officedocument.presentationml.tags+xml"/>
  <Override PartName="/ppt/tags/tag1826.xml" ContentType="application/vnd.openxmlformats-officedocument.presentationml.tags+xml"/>
  <Override PartName="/ppt/tags/tag1827.xml" ContentType="application/vnd.openxmlformats-officedocument.presentationml.tags+xml"/>
  <Override PartName="/ppt/tags/tag1828.xml" ContentType="application/vnd.openxmlformats-officedocument.presentationml.tags+xml"/>
  <Override PartName="/ppt/tags/tag1829.xml" ContentType="application/vnd.openxmlformats-officedocument.presentationml.tags+xml"/>
  <Override PartName="/ppt/tags/tag1830.xml" ContentType="application/vnd.openxmlformats-officedocument.presentationml.tags+xml"/>
  <Override PartName="/ppt/tags/tag1831.xml" ContentType="application/vnd.openxmlformats-officedocument.presentationml.tags+xml"/>
  <Override PartName="/ppt/tags/tag1832.xml" ContentType="application/vnd.openxmlformats-officedocument.presentationml.tags+xml"/>
  <Override PartName="/ppt/tags/tag1833.xml" ContentType="application/vnd.openxmlformats-officedocument.presentationml.tags+xml"/>
  <Override PartName="/ppt/tags/tag1834.xml" ContentType="application/vnd.openxmlformats-officedocument.presentationml.tags+xml"/>
  <Override PartName="/ppt/tags/tag1835.xml" ContentType="application/vnd.openxmlformats-officedocument.presentationml.tags+xml"/>
  <Override PartName="/ppt/tags/tag1836.xml" ContentType="application/vnd.openxmlformats-officedocument.presentationml.tags+xml"/>
  <Override PartName="/ppt/tags/tag1837.xml" ContentType="application/vnd.openxmlformats-officedocument.presentationml.tags+xml"/>
  <Override PartName="/ppt/tags/tag1838.xml" ContentType="application/vnd.openxmlformats-officedocument.presentationml.tags+xml"/>
  <Override PartName="/ppt/tags/tag1839.xml" ContentType="application/vnd.openxmlformats-officedocument.presentationml.tags+xml"/>
  <Override PartName="/ppt/tags/tag1840.xml" ContentType="application/vnd.openxmlformats-officedocument.presentationml.tags+xml"/>
  <Override PartName="/ppt/tags/tag1841.xml" ContentType="application/vnd.openxmlformats-officedocument.presentationml.tags+xml"/>
  <Override PartName="/ppt/tags/tag1842.xml" ContentType="application/vnd.openxmlformats-officedocument.presentationml.tags+xml"/>
  <Override PartName="/ppt/tags/tag1843.xml" ContentType="application/vnd.openxmlformats-officedocument.presentationml.tags+xml"/>
  <Override PartName="/ppt/tags/tag1844.xml" ContentType="application/vnd.openxmlformats-officedocument.presentationml.tags+xml"/>
  <Override PartName="/ppt/tags/tag1845.xml" ContentType="application/vnd.openxmlformats-officedocument.presentationml.tags+xml"/>
  <Override PartName="/ppt/tags/tag1846.xml" ContentType="application/vnd.openxmlformats-officedocument.presentationml.tags+xml"/>
  <Override PartName="/ppt/tags/tag1847.xml" ContentType="application/vnd.openxmlformats-officedocument.presentationml.tags+xml"/>
  <Override PartName="/ppt/tags/tag1848.xml" ContentType="application/vnd.openxmlformats-officedocument.presentationml.tags+xml"/>
  <Override PartName="/ppt/tags/tag1849.xml" ContentType="application/vnd.openxmlformats-officedocument.presentationml.tags+xml"/>
  <Override PartName="/ppt/tags/tag1850.xml" ContentType="application/vnd.openxmlformats-officedocument.presentationml.tags+xml"/>
  <Override PartName="/ppt/tags/tag1851.xml" ContentType="application/vnd.openxmlformats-officedocument.presentationml.tags+xml"/>
  <Override PartName="/ppt/tags/tag1852.xml" ContentType="application/vnd.openxmlformats-officedocument.presentationml.tags+xml"/>
  <Override PartName="/ppt/tags/tag1853.xml" ContentType="application/vnd.openxmlformats-officedocument.presentationml.tags+xml"/>
  <Override PartName="/ppt/tags/tag1854.xml" ContentType="application/vnd.openxmlformats-officedocument.presentationml.tags+xml"/>
  <Override PartName="/ppt/tags/tag1855.xml" ContentType="application/vnd.openxmlformats-officedocument.presentationml.tags+xml"/>
  <Override PartName="/ppt/tags/tag1856.xml" ContentType="application/vnd.openxmlformats-officedocument.presentationml.tags+xml"/>
  <Override PartName="/ppt/tags/tag1857.xml" ContentType="application/vnd.openxmlformats-officedocument.presentationml.tags+xml"/>
  <Override PartName="/ppt/tags/tag1858.xml" ContentType="application/vnd.openxmlformats-officedocument.presentationml.tags+xml"/>
  <Override PartName="/ppt/tags/tag1859.xml" ContentType="application/vnd.openxmlformats-officedocument.presentationml.tags+xml"/>
  <Override PartName="/ppt/tags/tag1860.xml" ContentType="application/vnd.openxmlformats-officedocument.presentationml.tags+xml"/>
  <Override PartName="/ppt/tags/tag1861.xml" ContentType="application/vnd.openxmlformats-officedocument.presentationml.tags+xml"/>
  <Override PartName="/ppt/tags/tag1862.xml" ContentType="application/vnd.openxmlformats-officedocument.presentationml.tags+xml"/>
  <Override PartName="/ppt/tags/tag1863.xml" ContentType="application/vnd.openxmlformats-officedocument.presentationml.tags+xml"/>
  <Override PartName="/ppt/tags/tag1864.xml" ContentType="application/vnd.openxmlformats-officedocument.presentationml.tags+xml"/>
  <Override PartName="/ppt/tags/tag1865.xml" ContentType="application/vnd.openxmlformats-officedocument.presentationml.tags+xml"/>
  <Override PartName="/ppt/tags/tag1866.xml" ContentType="application/vnd.openxmlformats-officedocument.presentationml.tags+xml"/>
  <Override PartName="/ppt/tags/tag1867.xml" ContentType="application/vnd.openxmlformats-officedocument.presentationml.tags+xml"/>
  <Override PartName="/ppt/tags/tag1868.xml" ContentType="application/vnd.openxmlformats-officedocument.presentationml.tags+xml"/>
  <Override PartName="/ppt/tags/tag1869.xml" ContentType="application/vnd.openxmlformats-officedocument.presentationml.tags+xml"/>
  <Override PartName="/ppt/tags/tag1870.xml" ContentType="application/vnd.openxmlformats-officedocument.presentationml.tags+xml"/>
  <Override PartName="/ppt/tags/tag1871.xml" ContentType="application/vnd.openxmlformats-officedocument.presentationml.tags+xml"/>
  <Override PartName="/ppt/tags/tag1872.xml" ContentType="application/vnd.openxmlformats-officedocument.presentationml.tags+xml"/>
  <Override PartName="/ppt/tags/tag1873.xml" ContentType="application/vnd.openxmlformats-officedocument.presentationml.tags+xml"/>
  <Override PartName="/ppt/tags/tag1874.xml" ContentType="application/vnd.openxmlformats-officedocument.presentationml.tags+xml"/>
  <Override PartName="/ppt/tags/tag1875.xml" ContentType="application/vnd.openxmlformats-officedocument.presentationml.tags+xml"/>
  <Override PartName="/ppt/tags/tag1876.xml" ContentType="application/vnd.openxmlformats-officedocument.presentationml.tags+xml"/>
  <Override PartName="/ppt/tags/tag1877.xml" ContentType="application/vnd.openxmlformats-officedocument.presentationml.tags+xml"/>
  <Override PartName="/ppt/tags/tag1878.xml" ContentType="application/vnd.openxmlformats-officedocument.presentationml.tags+xml"/>
  <Override PartName="/ppt/tags/tag1879.xml" ContentType="application/vnd.openxmlformats-officedocument.presentationml.tags+xml"/>
  <Override PartName="/ppt/tags/tag1880.xml" ContentType="application/vnd.openxmlformats-officedocument.presentationml.tags+xml"/>
  <Override PartName="/ppt/tags/tag1881.xml" ContentType="application/vnd.openxmlformats-officedocument.presentationml.tags+xml"/>
  <Override PartName="/ppt/tags/tag1882.xml" ContentType="application/vnd.openxmlformats-officedocument.presentationml.tags+xml"/>
  <Override PartName="/ppt/tags/tag1883.xml" ContentType="application/vnd.openxmlformats-officedocument.presentationml.tags+xml"/>
  <Override PartName="/ppt/tags/tag1884.xml" ContentType="application/vnd.openxmlformats-officedocument.presentationml.tags+xml"/>
  <Override PartName="/ppt/tags/tag1885.xml" ContentType="application/vnd.openxmlformats-officedocument.presentationml.tags+xml"/>
  <Override PartName="/ppt/tags/tag1886.xml" ContentType="application/vnd.openxmlformats-officedocument.presentationml.tags+xml"/>
  <Override PartName="/ppt/tags/tag1887.xml" ContentType="application/vnd.openxmlformats-officedocument.presentationml.tags+xml"/>
  <Override PartName="/ppt/tags/tag1888.xml" ContentType="application/vnd.openxmlformats-officedocument.presentationml.tags+xml"/>
  <Override PartName="/ppt/tags/tag1889.xml" ContentType="application/vnd.openxmlformats-officedocument.presentationml.tags+xml"/>
  <Override PartName="/ppt/tags/tag1890.xml" ContentType="application/vnd.openxmlformats-officedocument.presentationml.tags+xml"/>
  <Override PartName="/ppt/tags/tag1891.xml" ContentType="application/vnd.openxmlformats-officedocument.presentationml.tags+xml"/>
  <Override PartName="/ppt/tags/tag1892.xml" ContentType="application/vnd.openxmlformats-officedocument.presentationml.tags+xml"/>
  <Override PartName="/ppt/tags/tag1893.xml" ContentType="application/vnd.openxmlformats-officedocument.presentationml.tags+xml"/>
  <Override PartName="/ppt/tags/tag1894.xml" ContentType="application/vnd.openxmlformats-officedocument.presentationml.tags+xml"/>
  <Override PartName="/ppt/tags/tag1895.xml" ContentType="application/vnd.openxmlformats-officedocument.presentationml.tags+xml"/>
  <Override PartName="/ppt/tags/tag1896.xml" ContentType="application/vnd.openxmlformats-officedocument.presentationml.tags+xml"/>
  <Override PartName="/ppt/tags/tag1897.xml" ContentType="application/vnd.openxmlformats-officedocument.presentationml.tags+xml"/>
  <Override PartName="/ppt/tags/tag1898.xml" ContentType="application/vnd.openxmlformats-officedocument.presentationml.tags+xml"/>
  <Override PartName="/ppt/tags/tag1899.xml" ContentType="application/vnd.openxmlformats-officedocument.presentationml.tags+xml"/>
  <Override PartName="/ppt/tags/tag1900.xml" ContentType="application/vnd.openxmlformats-officedocument.presentationml.tags+xml"/>
  <Override PartName="/ppt/tags/tag1901.xml" ContentType="application/vnd.openxmlformats-officedocument.presentationml.tags+xml"/>
  <Override PartName="/ppt/tags/tag1902.xml" ContentType="application/vnd.openxmlformats-officedocument.presentationml.tags+xml"/>
  <Override PartName="/ppt/tags/tag1903.xml" ContentType="application/vnd.openxmlformats-officedocument.presentationml.tags+xml"/>
  <Override PartName="/ppt/tags/tag1904.xml" ContentType="application/vnd.openxmlformats-officedocument.presentationml.tags+xml"/>
  <Override PartName="/ppt/tags/tag1905.xml" ContentType="application/vnd.openxmlformats-officedocument.presentationml.tags+xml"/>
  <Override PartName="/ppt/tags/tag1906.xml" ContentType="application/vnd.openxmlformats-officedocument.presentationml.tags+xml"/>
  <Override PartName="/ppt/tags/tag1907.xml" ContentType="application/vnd.openxmlformats-officedocument.presentationml.tags+xml"/>
  <Override PartName="/ppt/tags/tag1908.xml" ContentType="application/vnd.openxmlformats-officedocument.presentationml.tags+xml"/>
  <Override PartName="/ppt/tags/tag1909.xml" ContentType="application/vnd.openxmlformats-officedocument.presentationml.tags+xml"/>
  <Override PartName="/ppt/tags/tag1910.xml" ContentType="application/vnd.openxmlformats-officedocument.presentationml.tags+xml"/>
  <Override PartName="/ppt/tags/tag1911.xml" ContentType="application/vnd.openxmlformats-officedocument.presentationml.tags+xml"/>
  <Override PartName="/ppt/tags/tag1912.xml" ContentType="application/vnd.openxmlformats-officedocument.presentationml.tags+xml"/>
  <Override PartName="/ppt/tags/tag1913.xml" ContentType="application/vnd.openxmlformats-officedocument.presentationml.tags+xml"/>
  <Override PartName="/ppt/tags/tag1914.xml" ContentType="application/vnd.openxmlformats-officedocument.presentationml.tags+xml"/>
  <Override PartName="/ppt/tags/tag1915.xml" ContentType="application/vnd.openxmlformats-officedocument.presentationml.tags+xml"/>
  <Override PartName="/ppt/tags/tag1916.xml" ContentType="application/vnd.openxmlformats-officedocument.presentationml.tags+xml"/>
  <Override PartName="/ppt/tags/tag1917.xml" ContentType="application/vnd.openxmlformats-officedocument.presentationml.tags+xml"/>
  <Override PartName="/ppt/tags/tag1918.xml" ContentType="application/vnd.openxmlformats-officedocument.presentationml.tags+xml"/>
  <Override PartName="/ppt/tags/tag1919.xml" ContentType="application/vnd.openxmlformats-officedocument.presentationml.tags+xml"/>
  <Override PartName="/ppt/tags/tag1920.xml" ContentType="application/vnd.openxmlformats-officedocument.presentationml.tags+xml"/>
  <Override PartName="/ppt/tags/tag1921.xml" ContentType="application/vnd.openxmlformats-officedocument.presentationml.tags+xml"/>
  <Override PartName="/ppt/tags/tag1922.xml" ContentType="application/vnd.openxmlformats-officedocument.presentationml.tags+xml"/>
  <Override PartName="/ppt/tags/tag1923.xml" ContentType="application/vnd.openxmlformats-officedocument.presentationml.tags+xml"/>
  <Override PartName="/ppt/tags/tag1924.xml" ContentType="application/vnd.openxmlformats-officedocument.presentationml.tags+xml"/>
  <Override PartName="/ppt/tags/tag1925.xml" ContentType="application/vnd.openxmlformats-officedocument.presentationml.tags+xml"/>
  <Override PartName="/ppt/tags/tag1926.xml" ContentType="application/vnd.openxmlformats-officedocument.presentationml.tags+xml"/>
  <Override PartName="/ppt/tags/tag1927.xml" ContentType="application/vnd.openxmlformats-officedocument.presentationml.tags+xml"/>
  <Override PartName="/ppt/tags/tag1928.xml" ContentType="application/vnd.openxmlformats-officedocument.presentationml.tags+xml"/>
  <Override PartName="/ppt/tags/tag1929.xml" ContentType="application/vnd.openxmlformats-officedocument.presentationml.tags+xml"/>
  <Override PartName="/ppt/tags/tag1930.xml" ContentType="application/vnd.openxmlformats-officedocument.presentationml.tags+xml"/>
  <Override PartName="/ppt/tags/tag1931.xml" ContentType="application/vnd.openxmlformats-officedocument.presentationml.tags+xml"/>
  <Override PartName="/ppt/tags/tag1932.xml" ContentType="application/vnd.openxmlformats-officedocument.presentationml.tags+xml"/>
  <Override PartName="/ppt/tags/tag1933.xml" ContentType="application/vnd.openxmlformats-officedocument.presentationml.tags+xml"/>
  <Override PartName="/ppt/tags/tag1934.xml" ContentType="application/vnd.openxmlformats-officedocument.presentationml.tags+xml"/>
  <Override PartName="/ppt/tags/tag1935.xml" ContentType="application/vnd.openxmlformats-officedocument.presentationml.tags+xml"/>
  <Override PartName="/ppt/tags/tag1936.xml" ContentType="application/vnd.openxmlformats-officedocument.presentationml.tags+xml"/>
  <Override PartName="/ppt/tags/tag1937.xml" ContentType="application/vnd.openxmlformats-officedocument.presentationml.tags+xml"/>
  <Override PartName="/ppt/tags/tag1938.xml" ContentType="application/vnd.openxmlformats-officedocument.presentationml.tags+xml"/>
  <Override PartName="/ppt/tags/tag1939.xml" ContentType="application/vnd.openxmlformats-officedocument.presentationml.tags+xml"/>
  <Override PartName="/ppt/tags/tag1940.xml" ContentType="application/vnd.openxmlformats-officedocument.presentationml.tags+xml"/>
  <Override PartName="/ppt/tags/tag1941.xml" ContentType="application/vnd.openxmlformats-officedocument.presentationml.tags+xml"/>
  <Override PartName="/ppt/tags/tag1942.xml" ContentType="application/vnd.openxmlformats-officedocument.presentationml.tags+xml"/>
  <Override PartName="/ppt/tags/tag1943.xml" ContentType="application/vnd.openxmlformats-officedocument.presentationml.tags+xml"/>
  <Override PartName="/ppt/tags/tag1944.xml" ContentType="application/vnd.openxmlformats-officedocument.presentationml.tags+xml"/>
  <Override PartName="/ppt/tags/tag1945.xml" ContentType="application/vnd.openxmlformats-officedocument.presentationml.tags+xml"/>
  <Override PartName="/ppt/tags/tag1946.xml" ContentType="application/vnd.openxmlformats-officedocument.presentationml.tags+xml"/>
  <Override PartName="/ppt/tags/tag1947.xml" ContentType="application/vnd.openxmlformats-officedocument.presentationml.tags+xml"/>
  <Override PartName="/ppt/tags/tag1948.xml" ContentType="application/vnd.openxmlformats-officedocument.presentationml.tags+xml"/>
  <Override PartName="/ppt/tags/tag1949.xml" ContentType="application/vnd.openxmlformats-officedocument.presentationml.tags+xml"/>
  <Override PartName="/ppt/tags/tag1950.xml" ContentType="application/vnd.openxmlformats-officedocument.presentationml.tags+xml"/>
  <Override PartName="/ppt/tags/tag1951.xml" ContentType="application/vnd.openxmlformats-officedocument.presentationml.tags+xml"/>
  <Override PartName="/ppt/notesSlides/notesSlide15.xml" ContentType="application/vnd.openxmlformats-officedocument.presentationml.notesSlide+xml"/>
  <Override PartName="/ppt/tags/tag1952.xml" ContentType="application/vnd.openxmlformats-officedocument.presentationml.tags+xml"/>
  <Override PartName="/ppt/tags/tag1953.xml" ContentType="application/vnd.openxmlformats-officedocument.presentationml.tags+xml"/>
  <Override PartName="/ppt/tags/tag1954.xml" ContentType="application/vnd.openxmlformats-officedocument.presentationml.tags+xml"/>
  <Override PartName="/ppt/tags/tag1955.xml" ContentType="application/vnd.openxmlformats-officedocument.presentationml.tags+xml"/>
  <Override PartName="/ppt/tags/tag1956.xml" ContentType="application/vnd.openxmlformats-officedocument.presentationml.tags+xml"/>
  <Override PartName="/ppt/tags/tag1957.xml" ContentType="application/vnd.openxmlformats-officedocument.presentationml.tags+xml"/>
  <Override PartName="/ppt/tags/tag1958.xml" ContentType="application/vnd.openxmlformats-officedocument.presentationml.tags+xml"/>
  <Override PartName="/ppt/tags/tag1959.xml" ContentType="application/vnd.openxmlformats-officedocument.presentationml.tags+xml"/>
  <Override PartName="/ppt/tags/tag1960.xml" ContentType="application/vnd.openxmlformats-officedocument.presentationml.tags+xml"/>
  <Override PartName="/ppt/tags/tag1961.xml" ContentType="application/vnd.openxmlformats-officedocument.presentationml.tags+xml"/>
  <Override PartName="/ppt/tags/tag1962.xml" ContentType="application/vnd.openxmlformats-officedocument.presentationml.tags+xml"/>
  <Override PartName="/ppt/tags/tag1963.xml" ContentType="application/vnd.openxmlformats-officedocument.presentationml.tags+xml"/>
  <Override PartName="/ppt/tags/tag1964.xml" ContentType="application/vnd.openxmlformats-officedocument.presentationml.tags+xml"/>
  <Override PartName="/ppt/tags/tag1965.xml" ContentType="application/vnd.openxmlformats-officedocument.presentationml.tags+xml"/>
  <Override PartName="/ppt/tags/tag1966.xml" ContentType="application/vnd.openxmlformats-officedocument.presentationml.tags+xml"/>
  <Override PartName="/ppt/tags/tag1967.xml" ContentType="application/vnd.openxmlformats-officedocument.presentationml.tags+xml"/>
  <Override PartName="/ppt/tags/tag1968.xml" ContentType="application/vnd.openxmlformats-officedocument.presentationml.tags+xml"/>
  <Override PartName="/ppt/tags/tag1969.xml" ContentType="application/vnd.openxmlformats-officedocument.presentationml.tags+xml"/>
  <Override PartName="/ppt/tags/tag1970.xml" ContentType="application/vnd.openxmlformats-officedocument.presentationml.tags+xml"/>
  <Override PartName="/ppt/tags/tag1971.xml" ContentType="application/vnd.openxmlformats-officedocument.presentationml.tags+xml"/>
  <Override PartName="/ppt/tags/tag1972.xml" ContentType="application/vnd.openxmlformats-officedocument.presentationml.tags+xml"/>
  <Override PartName="/ppt/tags/tag1973.xml" ContentType="application/vnd.openxmlformats-officedocument.presentationml.tags+xml"/>
  <Override PartName="/ppt/tags/tag1974.xml" ContentType="application/vnd.openxmlformats-officedocument.presentationml.tags+xml"/>
  <Override PartName="/ppt/tags/tag1975.xml" ContentType="application/vnd.openxmlformats-officedocument.presentationml.tags+xml"/>
  <Override PartName="/ppt/tags/tag1976.xml" ContentType="application/vnd.openxmlformats-officedocument.presentationml.tags+xml"/>
  <Override PartName="/ppt/tags/tag1977.xml" ContentType="application/vnd.openxmlformats-officedocument.presentationml.tags+xml"/>
  <Override PartName="/ppt/tags/tag1978.xml" ContentType="application/vnd.openxmlformats-officedocument.presentationml.tags+xml"/>
  <Override PartName="/ppt/tags/tag1979.xml" ContentType="application/vnd.openxmlformats-officedocument.presentationml.tags+xml"/>
  <Override PartName="/ppt/tags/tag1980.xml" ContentType="application/vnd.openxmlformats-officedocument.presentationml.tags+xml"/>
  <Override PartName="/ppt/tags/tag1981.xml" ContentType="application/vnd.openxmlformats-officedocument.presentationml.tags+xml"/>
  <Override PartName="/ppt/tags/tag1982.xml" ContentType="application/vnd.openxmlformats-officedocument.presentationml.tags+xml"/>
  <Override PartName="/ppt/tags/tag1983.xml" ContentType="application/vnd.openxmlformats-officedocument.presentationml.tags+xml"/>
  <Override PartName="/ppt/tags/tag1984.xml" ContentType="application/vnd.openxmlformats-officedocument.presentationml.tags+xml"/>
  <Override PartName="/ppt/tags/tag1985.xml" ContentType="application/vnd.openxmlformats-officedocument.presentationml.tags+xml"/>
  <Override PartName="/ppt/tags/tag1986.xml" ContentType="application/vnd.openxmlformats-officedocument.presentationml.tags+xml"/>
  <Override PartName="/ppt/tags/tag1987.xml" ContentType="application/vnd.openxmlformats-officedocument.presentationml.tags+xml"/>
  <Override PartName="/ppt/tags/tag1988.xml" ContentType="application/vnd.openxmlformats-officedocument.presentationml.tags+xml"/>
  <Override PartName="/ppt/tags/tag1989.xml" ContentType="application/vnd.openxmlformats-officedocument.presentationml.tags+xml"/>
  <Override PartName="/ppt/tags/tag1990.xml" ContentType="application/vnd.openxmlformats-officedocument.presentationml.tags+xml"/>
  <Override PartName="/ppt/tags/tag1991.xml" ContentType="application/vnd.openxmlformats-officedocument.presentationml.tags+xml"/>
  <Override PartName="/ppt/tags/tag1992.xml" ContentType="application/vnd.openxmlformats-officedocument.presentationml.tags+xml"/>
  <Override PartName="/ppt/tags/tag1993.xml" ContentType="application/vnd.openxmlformats-officedocument.presentationml.tags+xml"/>
  <Override PartName="/ppt/tags/tag1994.xml" ContentType="application/vnd.openxmlformats-officedocument.presentationml.tags+xml"/>
  <Override PartName="/ppt/tags/tag1995.xml" ContentType="application/vnd.openxmlformats-officedocument.presentationml.tags+xml"/>
  <Override PartName="/ppt/tags/tag1996.xml" ContentType="application/vnd.openxmlformats-officedocument.presentationml.tags+xml"/>
  <Override PartName="/ppt/tags/tag1997.xml" ContentType="application/vnd.openxmlformats-officedocument.presentationml.tags+xml"/>
  <Override PartName="/ppt/tags/tag1998.xml" ContentType="application/vnd.openxmlformats-officedocument.presentationml.tags+xml"/>
  <Override PartName="/ppt/tags/tag1999.xml" ContentType="application/vnd.openxmlformats-officedocument.presentationml.tags+xml"/>
  <Override PartName="/ppt/tags/tag2000.xml" ContentType="application/vnd.openxmlformats-officedocument.presentationml.tags+xml"/>
  <Override PartName="/ppt/tags/tag2001.xml" ContentType="application/vnd.openxmlformats-officedocument.presentationml.tags+xml"/>
  <Override PartName="/ppt/tags/tag2002.xml" ContentType="application/vnd.openxmlformats-officedocument.presentationml.tags+xml"/>
  <Override PartName="/ppt/tags/tag2003.xml" ContentType="application/vnd.openxmlformats-officedocument.presentationml.tags+xml"/>
  <Override PartName="/ppt/tags/tag2004.xml" ContentType="application/vnd.openxmlformats-officedocument.presentationml.tags+xml"/>
  <Override PartName="/ppt/tags/tag2005.xml" ContentType="application/vnd.openxmlformats-officedocument.presentationml.tags+xml"/>
  <Override PartName="/ppt/tags/tag2006.xml" ContentType="application/vnd.openxmlformats-officedocument.presentationml.tags+xml"/>
  <Override PartName="/ppt/tags/tag2007.xml" ContentType="application/vnd.openxmlformats-officedocument.presentationml.tags+xml"/>
  <Override PartName="/ppt/tags/tag2008.xml" ContentType="application/vnd.openxmlformats-officedocument.presentationml.tags+xml"/>
  <Override PartName="/ppt/tags/tag2009.xml" ContentType="application/vnd.openxmlformats-officedocument.presentationml.tags+xml"/>
  <Override PartName="/ppt/tags/tag2010.xml" ContentType="application/vnd.openxmlformats-officedocument.presentationml.tags+xml"/>
  <Override PartName="/ppt/tags/tag2011.xml" ContentType="application/vnd.openxmlformats-officedocument.presentationml.tags+xml"/>
  <Override PartName="/ppt/tags/tag2012.xml" ContentType="application/vnd.openxmlformats-officedocument.presentationml.tags+xml"/>
  <Override PartName="/ppt/tags/tag2013.xml" ContentType="application/vnd.openxmlformats-officedocument.presentationml.tags+xml"/>
  <Override PartName="/ppt/tags/tag2014.xml" ContentType="application/vnd.openxmlformats-officedocument.presentationml.tags+xml"/>
  <Override PartName="/ppt/tags/tag2015.xml" ContentType="application/vnd.openxmlformats-officedocument.presentationml.tags+xml"/>
  <Override PartName="/ppt/tags/tag2016.xml" ContentType="application/vnd.openxmlformats-officedocument.presentationml.tags+xml"/>
  <Override PartName="/ppt/tags/tag2017.xml" ContentType="application/vnd.openxmlformats-officedocument.presentationml.tags+xml"/>
  <Override PartName="/ppt/tags/tag2018.xml" ContentType="application/vnd.openxmlformats-officedocument.presentationml.tags+xml"/>
  <Override PartName="/ppt/tags/tag2019.xml" ContentType="application/vnd.openxmlformats-officedocument.presentationml.tags+xml"/>
  <Override PartName="/ppt/tags/tag2020.xml" ContentType="application/vnd.openxmlformats-officedocument.presentationml.tags+xml"/>
  <Override PartName="/ppt/tags/tag2021.xml" ContentType="application/vnd.openxmlformats-officedocument.presentationml.tags+xml"/>
  <Override PartName="/ppt/tags/tag2022.xml" ContentType="application/vnd.openxmlformats-officedocument.presentationml.tags+xml"/>
  <Override PartName="/ppt/tags/tag2023.xml" ContentType="application/vnd.openxmlformats-officedocument.presentationml.tags+xml"/>
  <Override PartName="/ppt/tags/tag2024.xml" ContentType="application/vnd.openxmlformats-officedocument.presentationml.tags+xml"/>
  <Override PartName="/ppt/tags/tag2025.xml" ContentType="application/vnd.openxmlformats-officedocument.presentationml.tags+xml"/>
  <Override PartName="/ppt/tags/tag2026.xml" ContentType="application/vnd.openxmlformats-officedocument.presentationml.tags+xml"/>
  <Override PartName="/ppt/tags/tag2027.xml" ContentType="application/vnd.openxmlformats-officedocument.presentationml.tags+xml"/>
  <Override PartName="/ppt/tags/tag2028.xml" ContentType="application/vnd.openxmlformats-officedocument.presentationml.tags+xml"/>
  <Override PartName="/ppt/tags/tag2029.xml" ContentType="application/vnd.openxmlformats-officedocument.presentationml.tags+xml"/>
  <Override PartName="/ppt/tags/tag2030.xml" ContentType="application/vnd.openxmlformats-officedocument.presentationml.tags+xml"/>
  <Override PartName="/ppt/tags/tag2031.xml" ContentType="application/vnd.openxmlformats-officedocument.presentationml.tags+xml"/>
  <Override PartName="/ppt/tags/tag2032.xml" ContentType="application/vnd.openxmlformats-officedocument.presentationml.tags+xml"/>
  <Override PartName="/ppt/tags/tag2033.xml" ContentType="application/vnd.openxmlformats-officedocument.presentationml.tags+xml"/>
  <Override PartName="/ppt/tags/tag2034.xml" ContentType="application/vnd.openxmlformats-officedocument.presentationml.tags+xml"/>
  <Override PartName="/ppt/tags/tag2035.xml" ContentType="application/vnd.openxmlformats-officedocument.presentationml.tags+xml"/>
  <Override PartName="/ppt/tags/tag2036.xml" ContentType="application/vnd.openxmlformats-officedocument.presentationml.tags+xml"/>
  <Override PartName="/ppt/tags/tag2037.xml" ContentType="application/vnd.openxmlformats-officedocument.presentationml.tags+xml"/>
  <Override PartName="/ppt/tags/tag2038.xml" ContentType="application/vnd.openxmlformats-officedocument.presentationml.tags+xml"/>
  <Override PartName="/ppt/tags/tag2039.xml" ContentType="application/vnd.openxmlformats-officedocument.presentationml.tags+xml"/>
  <Override PartName="/ppt/tags/tag2040.xml" ContentType="application/vnd.openxmlformats-officedocument.presentationml.tags+xml"/>
  <Override PartName="/ppt/tags/tag2041.xml" ContentType="application/vnd.openxmlformats-officedocument.presentationml.tags+xml"/>
  <Override PartName="/ppt/tags/tag2042.xml" ContentType="application/vnd.openxmlformats-officedocument.presentationml.tags+xml"/>
  <Override PartName="/ppt/tags/tag2043.xml" ContentType="application/vnd.openxmlformats-officedocument.presentationml.tags+xml"/>
  <Override PartName="/ppt/tags/tag2044.xml" ContentType="application/vnd.openxmlformats-officedocument.presentationml.tags+xml"/>
  <Override PartName="/ppt/tags/tag2045.xml" ContentType="application/vnd.openxmlformats-officedocument.presentationml.tags+xml"/>
  <Override PartName="/ppt/tags/tag2046.xml" ContentType="application/vnd.openxmlformats-officedocument.presentationml.tags+xml"/>
  <Override PartName="/ppt/tags/tag2047.xml" ContentType="application/vnd.openxmlformats-officedocument.presentationml.tags+xml"/>
  <Override PartName="/ppt/tags/tag2048.xml" ContentType="application/vnd.openxmlformats-officedocument.presentationml.tags+xml"/>
  <Override PartName="/ppt/tags/tag2049.xml" ContentType="application/vnd.openxmlformats-officedocument.presentationml.tags+xml"/>
  <Override PartName="/ppt/tags/tag2050.xml" ContentType="application/vnd.openxmlformats-officedocument.presentationml.tags+xml"/>
  <Override PartName="/ppt/tags/tag2051.xml" ContentType="application/vnd.openxmlformats-officedocument.presentationml.tags+xml"/>
  <Override PartName="/ppt/tags/tag2052.xml" ContentType="application/vnd.openxmlformats-officedocument.presentationml.tags+xml"/>
  <Override PartName="/ppt/tags/tag2053.xml" ContentType="application/vnd.openxmlformats-officedocument.presentationml.tags+xml"/>
  <Override PartName="/ppt/tags/tag2054.xml" ContentType="application/vnd.openxmlformats-officedocument.presentationml.tags+xml"/>
  <Override PartName="/ppt/tags/tag2055.xml" ContentType="application/vnd.openxmlformats-officedocument.presentationml.tags+xml"/>
  <Override PartName="/ppt/tags/tag2056.xml" ContentType="application/vnd.openxmlformats-officedocument.presentationml.tags+xml"/>
  <Override PartName="/ppt/tags/tag2057.xml" ContentType="application/vnd.openxmlformats-officedocument.presentationml.tags+xml"/>
  <Override PartName="/ppt/tags/tag2058.xml" ContentType="application/vnd.openxmlformats-officedocument.presentationml.tags+xml"/>
  <Override PartName="/ppt/tags/tag2059.xml" ContentType="application/vnd.openxmlformats-officedocument.presentationml.tags+xml"/>
  <Override PartName="/ppt/tags/tag2060.xml" ContentType="application/vnd.openxmlformats-officedocument.presentationml.tags+xml"/>
  <Override PartName="/ppt/tags/tag2061.xml" ContentType="application/vnd.openxmlformats-officedocument.presentationml.tags+xml"/>
  <Override PartName="/ppt/tags/tag2062.xml" ContentType="application/vnd.openxmlformats-officedocument.presentationml.tags+xml"/>
  <Override PartName="/ppt/tags/tag2063.xml" ContentType="application/vnd.openxmlformats-officedocument.presentationml.tags+xml"/>
  <Override PartName="/ppt/tags/tag2064.xml" ContentType="application/vnd.openxmlformats-officedocument.presentationml.tags+xml"/>
  <Override PartName="/ppt/tags/tag2065.xml" ContentType="application/vnd.openxmlformats-officedocument.presentationml.tags+xml"/>
  <Override PartName="/ppt/tags/tag2066.xml" ContentType="application/vnd.openxmlformats-officedocument.presentationml.tags+xml"/>
  <Override PartName="/ppt/tags/tag2067.xml" ContentType="application/vnd.openxmlformats-officedocument.presentationml.tags+xml"/>
  <Override PartName="/ppt/tags/tag2068.xml" ContentType="application/vnd.openxmlformats-officedocument.presentationml.tags+xml"/>
  <Override PartName="/ppt/tags/tag2069.xml" ContentType="application/vnd.openxmlformats-officedocument.presentationml.tags+xml"/>
  <Override PartName="/ppt/tags/tag2070.xml" ContentType="application/vnd.openxmlformats-officedocument.presentationml.tags+xml"/>
  <Override PartName="/ppt/tags/tag2071.xml" ContentType="application/vnd.openxmlformats-officedocument.presentationml.tags+xml"/>
  <Override PartName="/ppt/tags/tag2072.xml" ContentType="application/vnd.openxmlformats-officedocument.presentationml.tags+xml"/>
  <Override PartName="/ppt/tags/tag2073.xml" ContentType="application/vnd.openxmlformats-officedocument.presentationml.tags+xml"/>
  <Override PartName="/ppt/tags/tag2074.xml" ContentType="application/vnd.openxmlformats-officedocument.presentationml.tags+xml"/>
  <Override PartName="/ppt/tags/tag2075.xml" ContentType="application/vnd.openxmlformats-officedocument.presentationml.tags+xml"/>
  <Override PartName="/ppt/tags/tag2076.xml" ContentType="application/vnd.openxmlformats-officedocument.presentationml.tags+xml"/>
  <Override PartName="/ppt/tags/tag2077.xml" ContentType="application/vnd.openxmlformats-officedocument.presentationml.tags+xml"/>
  <Override PartName="/ppt/tags/tag2078.xml" ContentType="application/vnd.openxmlformats-officedocument.presentationml.tags+xml"/>
  <Override PartName="/ppt/tags/tag2079.xml" ContentType="application/vnd.openxmlformats-officedocument.presentationml.tags+xml"/>
  <Override PartName="/ppt/tags/tag2080.xml" ContentType="application/vnd.openxmlformats-officedocument.presentationml.tags+xml"/>
  <Override PartName="/ppt/tags/tag2081.xml" ContentType="application/vnd.openxmlformats-officedocument.presentationml.tags+xml"/>
  <Override PartName="/ppt/tags/tag2082.xml" ContentType="application/vnd.openxmlformats-officedocument.presentationml.tags+xml"/>
  <Override PartName="/ppt/tags/tag2083.xml" ContentType="application/vnd.openxmlformats-officedocument.presentationml.tags+xml"/>
  <Override PartName="/ppt/tags/tag2084.xml" ContentType="application/vnd.openxmlformats-officedocument.presentationml.tags+xml"/>
  <Override PartName="/ppt/tags/tag2085.xml" ContentType="application/vnd.openxmlformats-officedocument.presentationml.tags+xml"/>
  <Override PartName="/ppt/tags/tag2086.xml" ContentType="application/vnd.openxmlformats-officedocument.presentationml.tags+xml"/>
  <Override PartName="/ppt/tags/tag2087.xml" ContentType="application/vnd.openxmlformats-officedocument.presentationml.tags+xml"/>
  <Override PartName="/ppt/tags/tag2088.xml" ContentType="application/vnd.openxmlformats-officedocument.presentationml.tags+xml"/>
  <Override PartName="/ppt/tags/tag2089.xml" ContentType="application/vnd.openxmlformats-officedocument.presentationml.tags+xml"/>
  <Override PartName="/ppt/tags/tag2090.xml" ContentType="application/vnd.openxmlformats-officedocument.presentationml.tags+xml"/>
  <Override PartName="/ppt/tags/tag2091.xml" ContentType="application/vnd.openxmlformats-officedocument.presentationml.tags+xml"/>
  <Override PartName="/ppt/tags/tag2092.xml" ContentType="application/vnd.openxmlformats-officedocument.presentationml.tags+xml"/>
  <Override PartName="/ppt/tags/tag2093.xml" ContentType="application/vnd.openxmlformats-officedocument.presentationml.tags+xml"/>
  <Override PartName="/ppt/tags/tag2094.xml" ContentType="application/vnd.openxmlformats-officedocument.presentationml.tags+xml"/>
  <Override PartName="/ppt/tags/tag2095.xml" ContentType="application/vnd.openxmlformats-officedocument.presentationml.tags+xml"/>
  <Override PartName="/ppt/tags/tag2096.xml" ContentType="application/vnd.openxmlformats-officedocument.presentationml.tags+xml"/>
  <Override PartName="/ppt/tags/tag2097.xml" ContentType="application/vnd.openxmlformats-officedocument.presentationml.tags+xml"/>
  <Override PartName="/ppt/tags/tag2098.xml" ContentType="application/vnd.openxmlformats-officedocument.presentationml.tags+xml"/>
  <Override PartName="/ppt/tags/tag2099.xml" ContentType="application/vnd.openxmlformats-officedocument.presentationml.tags+xml"/>
  <Override PartName="/ppt/tags/tag2100.xml" ContentType="application/vnd.openxmlformats-officedocument.presentationml.tags+xml"/>
  <Override PartName="/ppt/tags/tag2101.xml" ContentType="application/vnd.openxmlformats-officedocument.presentationml.tags+xml"/>
  <Override PartName="/ppt/tags/tag2102.xml" ContentType="application/vnd.openxmlformats-officedocument.presentationml.tags+xml"/>
  <Override PartName="/ppt/tags/tag2103.xml" ContentType="application/vnd.openxmlformats-officedocument.presentationml.tags+xml"/>
  <Override PartName="/ppt/tags/tag2104.xml" ContentType="application/vnd.openxmlformats-officedocument.presentationml.tags+xml"/>
  <Override PartName="/ppt/tags/tag2105.xml" ContentType="application/vnd.openxmlformats-officedocument.presentationml.tags+xml"/>
  <Override PartName="/ppt/tags/tag2106.xml" ContentType="application/vnd.openxmlformats-officedocument.presentationml.tags+xml"/>
  <Override PartName="/ppt/tags/tag2107.xml" ContentType="application/vnd.openxmlformats-officedocument.presentationml.tags+xml"/>
  <Override PartName="/ppt/tags/tag2108.xml" ContentType="application/vnd.openxmlformats-officedocument.presentationml.tags+xml"/>
  <Override PartName="/ppt/tags/tag2109.xml" ContentType="application/vnd.openxmlformats-officedocument.presentationml.tags+xml"/>
  <Override PartName="/ppt/tags/tag2110.xml" ContentType="application/vnd.openxmlformats-officedocument.presentationml.tags+xml"/>
  <Override PartName="/ppt/tags/tag2111.xml" ContentType="application/vnd.openxmlformats-officedocument.presentationml.tags+xml"/>
  <Override PartName="/ppt/tags/tag2112.xml" ContentType="application/vnd.openxmlformats-officedocument.presentationml.tags+xml"/>
  <Override PartName="/ppt/tags/tag2113.xml" ContentType="application/vnd.openxmlformats-officedocument.presentationml.tags+xml"/>
  <Override PartName="/ppt/tags/tag2114.xml" ContentType="application/vnd.openxmlformats-officedocument.presentationml.tags+xml"/>
  <Override PartName="/ppt/tags/tag2115.xml" ContentType="application/vnd.openxmlformats-officedocument.presentationml.tags+xml"/>
  <Override PartName="/ppt/tags/tag2116.xml" ContentType="application/vnd.openxmlformats-officedocument.presentationml.tags+xml"/>
  <Override PartName="/ppt/tags/tag2117.xml" ContentType="application/vnd.openxmlformats-officedocument.presentationml.tags+xml"/>
  <Override PartName="/ppt/tags/tag2118.xml" ContentType="application/vnd.openxmlformats-officedocument.presentationml.tags+xml"/>
  <Override PartName="/ppt/tags/tag2119.xml" ContentType="application/vnd.openxmlformats-officedocument.presentationml.tags+xml"/>
  <Override PartName="/ppt/tags/tag2120.xml" ContentType="application/vnd.openxmlformats-officedocument.presentationml.tags+xml"/>
  <Override PartName="/ppt/tags/tag2121.xml" ContentType="application/vnd.openxmlformats-officedocument.presentationml.tags+xml"/>
  <Override PartName="/ppt/tags/tag2122.xml" ContentType="application/vnd.openxmlformats-officedocument.presentationml.tags+xml"/>
  <Override PartName="/ppt/tags/tag2123.xml" ContentType="application/vnd.openxmlformats-officedocument.presentationml.tags+xml"/>
  <Override PartName="/ppt/tags/tag2124.xml" ContentType="application/vnd.openxmlformats-officedocument.presentationml.tags+xml"/>
  <Override PartName="/ppt/tags/tag2125.xml" ContentType="application/vnd.openxmlformats-officedocument.presentationml.tags+xml"/>
  <Override PartName="/ppt/tags/tag2126.xml" ContentType="application/vnd.openxmlformats-officedocument.presentationml.tags+xml"/>
  <Override PartName="/ppt/tags/tag2127.xml" ContentType="application/vnd.openxmlformats-officedocument.presentationml.tags+xml"/>
  <Override PartName="/ppt/tags/tag2128.xml" ContentType="application/vnd.openxmlformats-officedocument.presentationml.tags+xml"/>
  <Override PartName="/ppt/tags/tag2129.xml" ContentType="application/vnd.openxmlformats-officedocument.presentationml.tags+xml"/>
  <Override PartName="/ppt/tags/tag2130.xml" ContentType="application/vnd.openxmlformats-officedocument.presentationml.tags+xml"/>
  <Override PartName="/ppt/tags/tag2131.xml" ContentType="application/vnd.openxmlformats-officedocument.presentationml.tags+xml"/>
  <Override PartName="/ppt/tags/tag2132.xml" ContentType="application/vnd.openxmlformats-officedocument.presentationml.tags+xml"/>
  <Override PartName="/ppt/tags/tag2133.xml" ContentType="application/vnd.openxmlformats-officedocument.presentationml.tags+xml"/>
  <Override PartName="/ppt/tags/tag2134.xml" ContentType="application/vnd.openxmlformats-officedocument.presentationml.tags+xml"/>
  <Override PartName="/ppt/tags/tag2135.xml" ContentType="application/vnd.openxmlformats-officedocument.presentationml.tags+xml"/>
  <Override PartName="/ppt/tags/tag2136.xml" ContentType="application/vnd.openxmlformats-officedocument.presentationml.tags+xml"/>
  <Override PartName="/ppt/tags/tag2137.xml" ContentType="application/vnd.openxmlformats-officedocument.presentationml.tags+xml"/>
  <Override PartName="/ppt/tags/tag2138.xml" ContentType="application/vnd.openxmlformats-officedocument.presentationml.tags+xml"/>
  <Override PartName="/ppt/tags/tag2139.xml" ContentType="application/vnd.openxmlformats-officedocument.presentationml.tags+xml"/>
  <Override PartName="/ppt/tags/tag2140.xml" ContentType="application/vnd.openxmlformats-officedocument.presentationml.tags+xml"/>
  <Override PartName="/ppt/tags/tag2141.xml" ContentType="application/vnd.openxmlformats-officedocument.presentationml.tags+xml"/>
  <Override PartName="/ppt/tags/tag2142.xml" ContentType="application/vnd.openxmlformats-officedocument.presentationml.tags+xml"/>
  <Override PartName="/ppt/tags/tag2143.xml" ContentType="application/vnd.openxmlformats-officedocument.presentationml.tags+xml"/>
  <Override PartName="/ppt/tags/tag2144.xml" ContentType="application/vnd.openxmlformats-officedocument.presentationml.tags+xml"/>
  <Override PartName="/ppt/tags/tag2145.xml" ContentType="application/vnd.openxmlformats-officedocument.presentationml.tags+xml"/>
  <Override PartName="/ppt/tags/tag2146.xml" ContentType="application/vnd.openxmlformats-officedocument.presentationml.tags+xml"/>
  <Override PartName="/ppt/tags/tag2147.xml" ContentType="application/vnd.openxmlformats-officedocument.presentationml.tags+xml"/>
  <Override PartName="/ppt/tags/tag2148.xml" ContentType="application/vnd.openxmlformats-officedocument.presentationml.tags+xml"/>
  <Override PartName="/ppt/tags/tag2149.xml" ContentType="application/vnd.openxmlformats-officedocument.presentationml.tags+xml"/>
  <Override PartName="/ppt/tags/tag2150.xml" ContentType="application/vnd.openxmlformats-officedocument.presentationml.tags+xml"/>
  <Override PartName="/ppt/tags/tag2151.xml" ContentType="application/vnd.openxmlformats-officedocument.presentationml.tags+xml"/>
  <Override PartName="/ppt/tags/tag2152.xml" ContentType="application/vnd.openxmlformats-officedocument.presentationml.tags+xml"/>
  <Override PartName="/ppt/tags/tag2153.xml" ContentType="application/vnd.openxmlformats-officedocument.presentationml.tags+xml"/>
  <Override PartName="/ppt/tags/tag2154.xml" ContentType="application/vnd.openxmlformats-officedocument.presentationml.tags+xml"/>
  <Override PartName="/ppt/tags/tag2155.xml" ContentType="application/vnd.openxmlformats-officedocument.presentationml.tags+xml"/>
  <Override PartName="/ppt/tags/tag2156.xml" ContentType="application/vnd.openxmlformats-officedocument.presentationml.tags+xml"/>
  <Override PartName="/ppt/tags/tag2157.xml" ContentType="application/vnd.openxmlformats-officedocument.presentationml.tags+xml"/>
  <Override PartName="/ppt/tags/tag2158.xml" ContentType="application/vnd.openxmlformats-officedocument.presentationml.tags+xml"/>
  <Override PartName="/ppt/tags/tag2159.xml" ContentType="application/vnd.openxmlformats-officedocument.presentationml.tags+xml"/>
  <Override PartName="/ppt/tags/tag2160.xml" ContentType="application/vnd.openxmlformats-officedocument.presentationml.tags+xml"/>
  <Override PartName="/ppt/tags/tag2161.xml" ContentType="application/vnd.openxmlformats-officedocument.presentationml.tags+xml"/>
  <Override PartName="/ppt/tags/tag2162.xml" ContentType="application/vnd.openxmlformats-officedocument.presentationml.tags+xml"/>
  <Override PartName="/ppt/tags/tag2163.xml" ContentType="application/vnd.openxmlformats-officedocument.presentationml.tags+xml"/>
  <Override PartName="/ppt/tags/tag2164.xml" ContentType="application/vnd.openxmlformats-officedocument.presentationml.tags+xml"/>
  <Override PartName="/ppt/tags/tag2165.xml" ContentType="application/vnd.openxmlformats-officedocument.presentationml.tags+xml"/>
  <Override PartName="/ppt/tags/tag2166.xml" ContentType="application/vnd.openxmlformats-officedocument.presentationml.tags+xml"/>
  <Override PartName="/ppt/tags/tag2167.xml" ContentType="application/vnd.openxmlformats-officedocument.presentationml.tags+xml"/>
  <Override PartName="/ppt/tags/tag2168.xml" ContentType="application/vnd.openxmlformats-officedocument.presentationml.tags+xml"/>
  <Override PartName="/ppt/tags/tag2169.xml" ContentType="application/vnd.openxmlformats-officedocument.presentationml.tags+xml"/>
  <Override PartName="/ppt/tags/tag2170.xml" ContentType="application/vnd.openxmlformats-officedocument.presentationml.tags+xml"/>
  <Override PartName="/ppt/tags/tag2171.xml" ContentType="application/vnd.openxmlformats-officedocument.presentationml.tags+xml"/>
  <Override PartName="/ppt/tags/tag2172.xml" ContentType="application/vnd.openxmlformats-officedocument.presentationml.tags+xml"/>
  <Override PartName="/ppt/tags/tag2173.xml" ContentType="application/vnd.openxmlformats-officedocument.presentationml.tags+xml"/>
  <Override PartName="/ppt/tags/tag2174.xml" ContentType="application/vnd.openxmlformats-officedocument.presentationml.tags+xml"/>
  <Override PartName="/ppt/tags/tag2175.xml" ContentType="application/vnd.openxmlformats-officedocument.presentationml.tags+xml"/>
  <Override PartName="/ppt/tags/tag2176.xml" ContentType="application/vnd.openxmlformats-officedocument.presentationml.tags+xml"/>
  <Override PartName="/ppt/tags/tag2177.xml" ContentType="application/vnd.openxmlformats-officedocument.presentationml.tags+xml"/>
  <Override PartName="/ppt/tags/tag2178.xml" ContentType="application/vnd.openxmlformats-officedocument.presentationml.tags+xml"/>
  <Override PartName="/ppt/tags/tag2179.xml" ContentType="application/vnd.openxmlformats-officedocument.presentationml.tags+xml"/>
  <Override PartName="/ppt/tags/tag2180.xml" ContentType="application/vnd.openxmlformats-officedocument.presentationml.tags+xml"/>
  <Override PartName="/ppt/tags/tag2181.xml" ContentType="application/vnd.openxmlformats-officedocument.presentationml.tags+xml"/>
  <Override PartName="/ppt/tags/tag2182.xml" ContentType="application/vnd.openxmlformats-officedocument.presentationml.tags+xml"/>
  <Override PartName="/ppt/tags/tag2183.xml" ContentType="application/vnd.openxmlformats-officedocument.presentationml.tags+xml"/>
  <Override PartName="/ppt/tags/tag2184.xml" ContentType="application/vnd.openxmlformats-officedocument.presentationml.tags+xml"/>
  <Override PartName="/ppt/tags/tag2185.xml" ContentType="application/vnd.openxmlformats-officedocument.presentationml.tags+xml"/>
  <Override PartName="/ppt/tags/tag2186.xml" ContentType="application/vnd.openxmlformats-officedocument.presentationml.tags+xml"/>
  <Override PartName="/ppt/tags/tag2187.xml" ContentType="application/vnd.openxmlformats-officedocument.presentationml.tags+xml"/>
  <Override PartName="/ppt/tags/tag2188.xml" ContentType="application/vnd.openxmlformats-officedocument.presentationml.tags+xml"/>
  <Override PartName="/ppt/tags/tag2189.xml" ContentType="application/vnd.openxmlformats-officedocument.presentationml.tags+xml"/>
  <Override PartName="/ppt/tags/tag2190.xml" ContentType="application/vnd.openxmlformats-officedocument.presentationml.tags+xml"/>
  <Override PartName="/ppt/tags/tag2191.xml" ContentType="application/vnd.openxmlformats-officedocument.presentationml.tags+xml"/>
  <Override PartName="/ppt/tags/tag2192.xml" ContentType="application/vnd.openxmlformats-officedocument.presentationml.tags+xml"/>
  <Override PartName="/ppt/tags/tag2193.xml" ContentType="application/vnd.openxmlformats-officedocument.presentationml.tags+xml"/>
  <Override PartName="/ppt/tags/tag2194.xml" ContentType="application/vnd.openxmlformats-officedocument.presentationml.tags+xml"/>
  <Override PartName="/ppt/tags/tag2195.xml" ContentType="application/vnd.openxmlformats-officedocument.presentationml.tags+xml"/>
  <Override PartName="/ppt/tags/tag2196.xml" ContentType="application/vnd.openxmlformats-officedocument.presentationml.tags+xml"/>
  <Override PartName="/ppt/tags/tag2197.xml" ContentType="application/vnd.openxmlformats-officedocument.presentationml.tags+xml"/>
  <Override PartName="/ppt/tags/tag2198.xml" ContentType="application/vnd.openxmlformats-officedocument.presentationml.tags+xml"/>
  <Override PartName="/ppt/tags/tag2199.xml" ContentType="application/vnd.openxmlformats-officedocument.presentationml.tags+xml"/>
  <Override PartName="/ppt/tags/tag2200.xml" ContentType="application/vnd.openxmlformats-officedocument.presentationml.tags+xml"/>
  <Override PartName="/ppt/tags/tag2201.xml" ContentType="application/vnd.openxmlformats-officedocument.presentationml.tags+xml"/>
  <Override PartName="/ppt/tags/tag2202.xml" ContentType="application/vnd.openxmlformats-officedocument.presentationml.tags+xml"/>
  <Override PartName="/ppt/tags/tag2203.xml" ContentType="application/vnd.openxmlformats-officedocument.presentationml.tags+xml"/>
  <Override PartName="/ppt/tags/tag2204.xml" ContentType="application/vnd.openxmlformats-officedocument.presentationml.tags+xml"/>
  <Override PartName="/ppt/tags/tag2205.xml" ContentType="application/vnd.openxmlformats-officedocument.presentationml.tags+xml"/>
  <Override PartName="/ppt/tags/tag2206.xml" ContentType="application/vnd.openxmlformats-officedocument.presentationml.tags+xml"/>
  <Override PartName="/ppt/tags/tag2207.xml" ContentType="application/vnd.openxmlformats-officedocument.presentationml.tags+xml"/>
  <Override PartName="/ppt/tags/tag2208.xml" ContentType="application/vnd.openxmlformats-officedocument.presentationml.tags+xml"/>
  <Override PartName="/ppt/tags/tag2209.xml" ContentType="application/vnd.openxmlformats-officedocument.presentationml.tags+xml"/>
  <Override PartName="/ppt/tags/tag2210.xml" ContentType="application/vnd.openxmlformats-officedocument.presentationml.tags+xml"/>
  <Override PartName="/ppt/tags/tag2211.xml" ContentType="application/vnd.openxmlformats-officedocument.presentationml.tags+xml"/>
  <Override PartName="/ppt/tags/tag2212.xml" ContentType="application/vnd.openxmlformats-officedocument.presentationml.tags+xml"/>
  <Override PartName="/ppt/tags/tag2213.xml" ContentType="application/vnd.openxmlformats-officedocument.presentationml.tags+xml"/>
  <Override PartName="/ppt/tags/tag2214.xml" ContentType="application/vnd.openxmlformats-officedocument.presentationml.tags+xml"/>
  <Override PartName="/ppt/tags/tag2215.xml" ContentType="application/vnd.openxmlformats-officedocument.presentationml.tags+xml"/>
  <Override PartName="/ppt/tags/tag2216.xml" ContentType="application/vnd.openxmlformats-officedocument.presentationml.tags+xml"/>
  <Override PartName="/ppt/tags/tag2217.xml" ContentType="application/vnd.openxmlformats-officedocument.presentationml.tags+xml"/>
  <Override PartName="/ppt/tags/tag2218.xml" ContentType="application/vnd.openxmlformats-officedocument.presentationml.tags+xml"/>
  <Override PartName="/ppt/tags/tag2219.xml" ContentType="application/vnd.openxmlformats-officedocument.presentationml.tags+xml"/>
  <Override PartName="/ppt/tags/tag2220.xml" ContentType="application/vnd.openxmlformats-officedocument.presentationml.tags+xml"/>
  <Override PartName="/ppt/tags/tag2221.xml" ContentType="application/vnd.openxmlformats-officedocument.presentationml.tags+xml"/>
  <Override PartName="/ppt/tags/tag2222.xml" ContentType="application/vnd.openxmlformats-officedocument.presentationml.tags+xml"/>
  <Override PartName="/ppt/tags/tag2223.xml" ContentType="application/vnd.openxmlformats-officedocument.presentationml.tags+xml"/>
  <Override PartName="/ppt/tags/tag2224.xml" ContentType="application/vnd.openxmlformats-officedocument.presentationml.tags+xml"/>
  <Override PartName="/ppt/tags/tag2225.xml" ContentType="application/vnd.openxmlformats-officedocument.presentationml.tags+xml"/>
  <Override PartName="/ppt/tags/tag2226.xml" ContentType="application/vnd.openxmlformats-officedocument.presentationml.tags+xml"/>
  <Override PartName="/ppt/tags/tag2227.xml" ContentType="application/vnd.openxmlformats-officedocument.presentationml.tags+xml"/>
  <Override PartName="/ppt/tags/tag2228.xml" ContentType="application/vnd.openxmlformats-officedocument.presentationml.tags+xml"/>
  <Override PartName="/ppt/tags/tag2229.xml" ContentType="application/vnd.openxmlformats-officedocument.presentationml.tags+xml"/>
  <Override PartName="/ppt/tags/tag2230.xml" ContentType="application/vnd.openxmlformats-officedocument.presentationml.tags+xml"/>
  <Override PartName="/ppt/tags/tag2231.xml" ContentType="application/vnd.openxmlformats-officedocument.presentationml.tags+xml"/>
  <Override PartName="/ppt/tags/tag2232.xml" ContentType="application/vnd.openxmlformats-officedocument.presentationml.tags+xml"/>
  <Override PartName="/ppt/tags/tag2233.xml" ContentType="application/vnd.openxmlformats-officedocument.presentationml.tags+xml"/>
  <Override PartName="/ppt/tags/tag2234.xml" ContentType="application/vnd.openxmlformats-officedocument.presentationml.tags+xml"/>
  <Override PartName="/ppt/tags/tag2235.xml" ContentType="application/vnd.openxmlformats-officedocument.presentationml.tags+xml"/>
  <Override PartName="/ppt/tags/tag2236.xml" ContentType="application/vnd.openxmlformats-officedocument.presentationml.tags+xml"/>
  <Override PartName="/ppt/tags/tag2237.xml" ContentType="application/vnd.openxmlformats-officedocument.presentationml.tags+xml"/>
  <Override PartName="/ppt/tags/tag2238.xml" ContentType="application/vnd.openxmlformats-officedocument.presentationml.tags+xml"/>
  <Override PartName="/ppt/tags/tag2239.xml" ContentType="application/vnd.openxmlformats-officedocument.presentationml.tags+xml"/>
  <Override PartName="/ppt/tags/tag2240.xml" ContentType="application/vnd.openxmlformats-officedocument.presentationml.tags+xml"/>
  <Override PartName="/ppt/tags/tag2241.xml" ContentType="application/vnd.openxmlformats-officedocument.presentationml.tags+xml"/>
  <Override PartName="/ppt/tags/tag2242.xml" ContentType="application/vnd.openxmlformats-officedocument.presentationml.tags+xml"/>
  <Override PartName="/ppt/tags/tag2243.xml" ContentType="application/vnd.openxmlformats-officedocument.presentationml.tags+xml"/>
  <Override PartName="/ppt/tags/tag2244.xml" ContentType="application/vnd.openxmlformats-officedocument.presentationml.tags+xml"/>
  <Override PartName="/ppt/tags/tag2245.xml" ContentType="application/vnd.openxmlformats-officedocument.presentationml.tags+xml"/>
  <Override PartName="/ppt/tags/tag2246.xml" ContentType="application/vnd.openxmlformats-officedocument.presentationml.tags+xml"/>
  <Override PartName="/ppt/tags/tag2247.xml" ContentType="application/vnd.openxmlformats-officedocument.presentationml.tags+xml"/>
  <Override PartName="/ppt/tags/tag2248.xml" ContentType="application/vnd.openxmlformats-officedocument.presentationml.tags+xml"/>
  <Override PartName="/ppt/tags/tag2249.xml" ContentType="application/vnd.openxmlformats-officedocument.presentationml.tags+xml"/>
  <Override PartName="/ppt/tags/tag2250.xml" ContentType="application/vnd.openxmlformats-officedocument.presentationml.tags+xml"/>
  <Override PartName="/ppt/tags/tag2251.xml" ContentType="application/vnd.openxmlformats-officedocument.presentationml.tags+xml"/>
  <Override PartName="/ppt/tags/tag2252.xml" ContentType="application/vnd.openxmlformats-officedocument.presentationml.tags+xml"/>
  <Override PartName="/ppt/tags/tag2253.xml" ContentType="application/vnd.openxmlformats-officedocument.presentationml.tags+xml"/>
  <Override PartName="/ppt/tags/tag2254.xml" ContentType="application/vnd.openxmlformats-officedocument.presentationml.tags+xml"/>
  <Override PartName="/ppt/tags/tag2255.xml" ContentType="application/vnd.openxmlformats-officedocument.presentationml.tags+xml"/>
  <Override PartName="/ppt/tags/tag2256.xml" ContentType="application/vnd.openxmlformats-officedocument.presentationml.tags+xml"/>
  <Override PartName="/ppt/tags/tag2257.xml" ContentType="application/vnd.openxmlformats-officedocument.presentationml.tags+xml"/>
  <Override PartName="/ppt/tags/tag2258.xml" ContentType="application/vnd.openxmlformats-officedocument.presentationml.tags+xml"/>
  <Override PartName="/ppt/tags/tag2259.xml" ContentType="application/vnd.openxmlformats-officedocument.presentationml.tags+xml"/>
  <Override PartName="/ppt/tags/tag2260.xml" ContentType="application/vnd.openxmlformats-officedocument.presentationml.tags+xml"/>
  <Override PartName="/ppt/tags/tag2261.xml" ContentType="application/vnd.openxmlformats-officedocument.presentationml.tags+xml"/>
  <Override PartName="/ppt/tags/tag2262.xml" ContentType="application/vnd.openxmlformats-officedocument.presentationml.tags+xml"/>
  <Override PartName="/ppt/tags/tag2263.xml" ContentType="application/vnd.openxmlformats-officedocument.presentationml.tags+xml"/>
  <Override PartName="/ppt/tags/tag2264.xml" ContentType="application/vnd.openxmlformats-officedocument.presentationml.tags+xml"/>
  <Override PartName="/ppt/tags/tag2265.xml" ContentType="application/vnd.openxmlformats-officedocument.presentationml.tags+xml"/>
  <Override PartName="/ppt/tags/tag2266.xml" ContentType="application/vnd.openxmlformats-officedocument.presentationml.tags+xml"/>
  <Override PartName="/ppt/tags/tag2267.xml" ContentType="application/vnd.openxmlformats-officedocument.presentationml.tags+xml"/>
  <Override PartName="/ppt/tags/tag2268.xml" ContentType="application/vnd.openxmlformats-officedocument.presentationml.tags+xml"/>
  <Override PartName="/ppt/tags/tag2269.xml" ContentType="application/vnd.openxmlformats-officedocument.presentationml.tags+xml"/>
  <Override PartName="/ppt/tags/tag2270.xml" ContentType="application/vnd.openxmlformats-officedocument.presentationml.tags+xml"/>
  <Override PartName="/ppt/tags/tag2271.xml" ContentType="application/vnd.openxmlformats-officedocument.presentationml.tags+xml"/>
  <Override PartName="/ppt/tags/tag2272.xml" ContentType="application/vnd.openxmlformats-officedocument.presentationml.tags+xml"/>
  <Override PartName="/ppt/tags/tag2273.xml" ContentType="application/vnd.openxmlformats-officedocument.presentationml.tags+xml"/>
  <Override PartName="/ppt/tags/tag2274.xml" ContentType="application/vnd.openxmlformats-officedocument.presentationml.tags+xml"/>
  <Override PartName="/ppt/tags/tag2275.xml" ContentType="application/vnd.openxmlformats-officedocument.presentationml.tags+xml"/>
  <Override PartName="/ppt/tags/tag2276.xml" ContentType="application/vnd.openxmlformats-officedocument.presentationml.tags+xml"/>
  <Override PartName="/ppt/tags/tag2277.xml" ContentType="application/vnd.openxmlformats-officedocument.presentationml.tags+xml"/>
  <Override PartName="/ppt/tags/tag2278.xml" ContentType="application/vnd.openxmlformats-officedocument.presentationml.tags+xml"/>
  <Override PartName="/ppt/tags/tag2279.xml" ContentType="application/vnd.openxmlformats-officedocument.presentationml.tags+xml"/>
  <Override PartName="/ppt/tags/tag2280.xml" ContentType="application/vnd.openxmlformats-officedocument.presentationml.tags+xml"/>
  <Override PartName="/ppt/tags/tag2281.xml" ContentType="application/vnd.openxmlformats-officedocument.presentationml.tags+xml"/>
  <Override PartName="/ppt/tags/tag2282.xml" ContentType="application/vnd.openxmlformats-officedocument.presentationml.tags+xml"/>
  <Override PartName="/ppt/tags/tag2283.xml" ContentType="application/vnd.openxmlformats-officedocument.presentationml.tags+xml"/>
  <Override PartName="/ppt/tags/tag2284.xml" ContentType="application/vnd.openxmlformats-officedocument.presentationml.tags+xml"/>
  <Override PartName="/ppt/tags/tag2285.xml" ContentType="application/vnd.openxmlformats-officedocument.presentationml.tags+xml"/>
  <Override PartName="/ppt/tags/tag2286.xml" ContentType="application/vnd.openxmlformats-officedocument.presentationml.tags+xml"/>
  <Override PartName="/ppt/tags/tag2287.xml" ContentType="application/vnd.openxmlformats-officedocument.presentationml.tags+xml"/>
  <Override PartName="/ppt/tags/tag2288.xml" ContentType="application/vnd.openxmlformats-officedocument.presentationml.tags+xml"/>
  <Override PartName="/ppt/tags/tag2289.xml" ContentType="application/vnd.openxmlformats-officedocument.presentationml.tags+xml"/>
  <Override PartName="/ppt/tags/tag2290.xml" ContentType="application/vnd.openxmlformats-officedocument.presentationml.tags+xml"/>
  <Override PartName="/ppt/tags/tag2291.xml" ContentType="application/vnd.openxmlformats-officedocument.presentationml.tags+xml"/>
  <Override PartName="/ppt/tags/tag2292.xml" ContentType="application/vnd.openxmlformats-officedocument.presentationml.tags+xml"/>
  <Override PartName="/ppt/tags/tag2293.xml" ContentType="application/vnd.openxmlformats-officedocument.presentationml.tags+xml"/>
  <Override PartName="/ppt/tags/tag2294.xml" ContentType="application/vnd.openxmlformats-officedocument.presentationml.tags+xml"/>
  <Override PartName="/ppt/tags/tag2295.xml" ContentType="application/vnd.openxmlformats-officedocument.presentationml.tags+xml"/>
  <Override PartName="/ppt/tags/tag2296.xml" ContentType="application/vnd.openxmlformats-officedocument.presentationml.tags+xml"/>
  <Override PartName="/ppt/tags/tag2297.xml" ContentType="application/vnd.openxmlformats-officedocument.presentationml.tags+xml"/>
  <Override PartName="/ppt/tags/tag2298.xml" ContentType="application/vnd.openxmlformats-officedocument.presentationml.tags+xml"/>
  <Override PartName="/ppt/tags/tag2299.xml" ContentType="application/vnd.openxmlformats-officedocument.presentationml.tags+xml"/>
  <Override PartName="/ppt/tags/tag2300.xml" ContentType="application/vnd.openxmlformats-officedocument.presentationml.tags+xml"/>
  <Override PartName="/ppt/tags/tag2301.xml" ContentType="application/vnd.openxmlformats-officedocument.presentationml.tags+xml"/>
  <Override PartName="/ppt/tags/tag2302.xml" ContentType="application/vnd.openxmlformats-officedocument.presentationml.tags+xml"/>
  <Override PartName="/ppt/tags/tag2303.xml" ContentType="application/vnd.openxmlformats-officedocument.presentationml.tags+xml"/>
  <Override PartName="/ppt/tags/tag2304.xml" ContentType="application/vnd.openxmlformats-officedocument.presentationml.tags+xml"/>
  <Override PartName="/ppt/tags/tag2305.xml" ContentType="application/vnd.openxmlformats-officedocument.presentationml.tags+xml"/>
  <Override PartName="/ppt/tags/tag2306.xml" ContentType="application/vnd.openxmlformats-officedocument.presentationml.tags+xml"/>
  <Override PartName="/ppt/tags/tag2307.xml" ContentType="application/vnd.openxmlformats-officedocument.presentationml.tags+xml"/>
  <Override PartName="/ppt/tags/tag2308.xml" ContentType="application/vnd.openxmlformats-officedocument.presentationml.tags+xml"/>
  <Override PartName="/ppt/tags/tag2309.xml" ContentType="application/vnd.openxmlformats-officedocument.presentationml.tags+xml"/>
  <Override PartName="/ppt/tags/tag2310.xml" ContentType="application/vnd.openxmlformats-officedocument.presentationml.tags+xml"/>
  <Override PartName="/ppt/tags/tag2311.xml" ContentType="application/vnd.openxmlformats-officedocument.presentationml.tags+xml"/>
  <Override PartName="/ppt/tags/tag2312.xml" ContentType="application/vnd.openxmlformats-officedocument.presentationml.tags+xml"/>
  <Override PartName="/ppt/tags/tag2313.xml" ContentType="application/vnd.openxmlformats-officedocument.presentationml.tags+xml"/>
  <Override PartName="/ppt/tags/tag2314.xml" ContentType="application/vnd.openxmlformats-officedocument.presentationml.tags+xml"/>
  <Override PartName="/ppt/tags/tag2315.xml" ContentType="application/vnd.openxmlformats-officedocument.presentationml.tags+xml"/>
  <Override PartName="/ppt/tags/tag2316.xml" ContentType="application/vnd.openxmlformats-officedocument.presentationml.tags+xml"/>
  <Override PartName="/ppt/tags/tag2317.xml" ContentType="application/vnd.openxmlformats-officedocument.presentationml.tags+xml"/>
  <Override PartName="/ppt/tags/tag2318.xml" ContentType="application/vnd.openxmlformats-officedocument.presentationml.tags+xml"/>
  <Override PartName="/ppt/tags/tag2319.xml" ContentType="application/vnd.openxmlformats-officedocument.presentationml.tags+xml"/>
  <Override PartName="/ppt/tags/tag2320.xml" ContentType="application/vnd.openxmlformats-officedocument.presentationml.tags+xml"/>
  <Override PartName="/ppt/tags/tag2321.xml" ContentType="application/vnd.openxmlformats-officedocument.presentationml.tags+xml"/>
  <Override PartName="/ppt/tags/tag2322.xml" ContentType="application/vnd.openxmlformats-officedocument.presentationml.tags+xml"/>
  <Override PartName="/ppt/tags/tag2323.xml" ContentType="application/vnd.openxmlformats-officedocument.presentationml.tags+xml"/>
  <Override PartName="/ppt/tags/tag2324.xml" ContentType="application/vnd.openxmlformats-officedocument.presentationml.tags+xml"/>
  <Override PartName="/ppt/tags/tag2325.xml" ContentType="application/vnd.openxmlformats-officedocument.presentationml.tags+xml"/>
  <Override PartName="/ppt/tags/tag2326.xml" ContentType="application/vnd.openxmlformats-officedocument.presentationml.tags+xml"/>
  <Override PartName="/ppt/tags/tag2327.xml" ContentType="application/vnd.openxmlformats-officedocument.presentationml.tags+xml"/>
  <Override PartName="/ppt/tags/tag2328.xml" ContentType="application/vnd.openxmlformats-officedocument.presentationml.tags+xml"/>
  <Override PartName="/ppt/tags/tag2329.xml" ContentType="application/vnd.openxmlformats-officedocument.presentationml.tags+xml"/>
  <Override PartName="/ppt/tags/tag2330.xml" ContentType="application/vnd.openxmlformats-officedocument.presentationml.tags+xml"/>
  <Override PartName="/ppt/tags/tag2331.xml" ContentType="application/vnd.openxmlformats-officedocument.presentationml.tags+xml"/>
  <Override PartName="/ppt/tags/tag2332.xml" ContentType="application/vnd.openxmlformats-officedocument.presentationml.tags+xml"/>
  <Override PartName="/ppt/tags/tag2333.xml" ContentType="application/vnd.openxmlformats-officedocument.presentationml.tags+xml"/>
  <Override PartName="/ppt/tags/tag2334.xml" ContentType="application/vnd.openxmlformats-officedocument.presentationml.tags+xml"/>
  <Override PartName="/ppt/tags/tag2335.xml" ContentType="application/vnd.openxmlformats-officedocument.presentationml.tags+xml"/>
  <Override PartName="/ppt/tags/tag2336.xml" ContentType="application/vnd.openxmlformats-officedocument.presentationml.tags+xml"/>
  <Override PartName="/ppt/tags/tag2337.xml" ContentType="application/vnd.openxmlformats-officedocument.presentationml.tags+xml"/>
  <Override PartName="/ppt/tags/tag2338.xml" ContentType="application/vnd.openxmlformats-officedocument.presentationml.tags+xml"/>
  <Override PartName="/ppt/tags/tag2339.xml" ContentType="application/vnd.openxmlformats-officedocument.presentationml.tags+xml"/>
  <Override PartName="/ppt/tags/tag2340.xml" ContentType="application/vnd.openxmlformats-officedocument.presentationml.tags+xml"/>
  <Override PartName="/ppt/tags/tag2341.xml" ContentType="application/vnd.openxmlformats-officedocument.presentationml.tags+xml"/>
  <Override PartName="/ppt/tags/tag2342.xml" ContentType="application/vnd.openxmlformats-officedocument.presentationml.tags+xml"/>
  <Override PartName="/ppt/tags/tag2343.xml" ContentType="application/vnd.openxmlformats-officedocument.presentationml.tags+xml"/>
  <Override PartName="/ppt/tags/tag2344.xml" ContentType="application/vnd.openxmlformats-officedocument.presentationml.tags+xml"/>
  <Override PartName="/ppt/tags/tag2345.xml" ContentType="application/vnd.openxmlformats-officedocument.presentationml.tags+xml"/>
  <Override PartName="/ppt/tags/tag2346.xml" ContentType="application/vnd.openxmlformats-officedocument.presentationml.tags+xml"/>
  <Override PartName="/ppt/tags/tag2347.xml" ContentType="application/vnd.openxmlformats-officedocument.presentationml.tags+xml"/>
  <Override PartName="/ppt/tags/tag2348.xml" ContentType="application/vnd.openxmlformats-officedocument.presentationml.tags+xml"/>
  <Override PartName="/ppt/tags/tag2349.xml" ContentType="application/vnd.openxmlformats-officedocument.presentationml.tags+xml"/>
  <Override PartName="/ppt/tags/tag2350.xml" ContentType="application/vnd.openxmlformats-officedocument.presentationml.tags+xml"/>
  <Override PartName="/ppt/tags/tag2351.xml" ContentType="application/vnd.openxmlformats-officedocument.presentationml.tags+xml"/>
  <Override PartName="/ppt/tags/tag2352.xml" ContentType="application/vnd.openxmlformats-officedocument.presentationml.tags+xml"/>
  <Override PartName="/ppt/tags/tag2353.xml" ContentType="application/vnd.openxmlformats-officedocument.presentationml.tags+xml"/>
  <Override PartName="/ppt/tags/tag2354.xml" ContentType="application/vnd.openxmlformats-officedocument.presentationml.tags+xml"/>
  <Override PartName="/ppt/tags/tag2355.xml" ContentType="application/vnd.openxmlformats-officedocument.presentationml.tags+xml"/>
  <Override PartName="/ppt/tags/tag2356.xml" ContentType="application/vnd.openxmlformats-officedocument.presentationml.tags+xml"/>
  <Override PartName="/ppt/tags/tag2357.xml" ContentType="application/vnd.openxmlformats-officedocument.presentationml.tags+xml"/>
  <Override PartName="/ppt/tags/tag2358.xml" ContentType="application/vnd.openxmlformats-officedocument.presentationml.tags+xml"/>
  <Override PartName="/ppt/tags/tag2359.xml" ContentType="application/vnd.openxmlformats-officedocument.presentationml.tags+xml"/>
  <Override PartName="/ppt/tags/tag2360.xml" ContentType="application/vnd.openxmlformats-officedocument.presentationml.tags+xml"/>
  <Override PartName="/ppt/tags/tag2361.xml" ContentType="application/vnd.openxmlformats-officedocument.presentationml.tags+xml"/>
  <Override PartName="/ppt/tags/tag2362.xml" ContentType="application/vnd.openxmlformats-officedocument.presentationml.tags+xml"/>
  <Override PartName="/ppt/tags/tag2363.xml" ContentType="application/vnd.openxmlformats-officedocument.presentationml.tags+xml"/>
  <Override PartName="/ppt/tags/tag2364.xml" ContentType="application/vnd.openxmlformats-officedocument.presentationml.tags+xml"/>
  <Override PartName="/ppt/tags/tag2365.xml" ContentType="application/vnd.openxmlformats-officedocument.presentationml.tags+xml"/>
  <Override PartName="/ppt/tags/tag2366.xml" ContentType="application/vnd.openxmlformats-officedocument.presentationml.tags+xml"/>
  <Override PartName="/ppt/tags/tag2367.xml" ContentType="application/vnd.openxmlformats-officedocument.presentationml.tags+xml"/>
  <Override PartName="/ppt/tags/tag2368.xml" ContentType="application/vnd.openxmlformats-officedocument.presentationml.tags+xml"/>
  <Override PartName="/ppt/tags/tag2369.xml" ContentType="application/vnd.openxmlformats-officedocument.presentationml.tags+xml"/>
  <Override PartName="/ppt/tags/tag2370.xml" ContentType="application/vnd.openxmlformats-officedocument.presentationml.tags+xml"/>
  <Override PartName="/ppt/tags/tag2371.xml" ContentType="application/vnd.openxmlformats-officedocument.presentationml.tags+xml"/>
  <Override PartName="/ppt/tags/tag2372.xml" ContentType="application/vnd.openxmlformats-officedocument.presentationml.tags+xml"/>
  <Override PartName="/ppt/tags/tag2373.xml" ContentType="application/vnd.openxmlformats-officedocument.presentationml.tags+xml"/>
  <Override PartName="/ppt/tags/tag2374.xml" ContentType="application/vnd.openxmlformats-officedocument.presentationml.tags+xml"/>
  <Override PartName="/ppt/tags/tag2375.xml" ContentType="application/vnd.openxmlformats-officedocument.presentationml.tags+xml"/>
  <Override PartName="/ppt/tags/tag2376.xml" ContentType="application/vnd.openxmlformats-officedocument.presentationml.tags+xml"/>
  <Override PartName="/ppt/tags/tag2377.xml" ContentType="application/vnd.openxmlformats-officedocument.presentationml.tags+xml"/>
  <Override PartName="/ppt/tags/tag2378.xml" ContentType="application/vnd.openxmlformats-officedocument.presentationml.tags+xml"/>
  <Override PartName="/ppt/tags/tag2379.xml" ContentType="application/vnd.openxmlformats-officedocument.presentationml.tags+xml"/>
  <Override PartName="/ppt/tags/tag2380.xml" ContentType="application/vnd.openxmlformats-officedocument.presentationml.tags+xml"/>
  <Override PartName="/ppt/tags/tag2381.xml" ContentType="application/vnd.openxmlformats-officedocument.presentationml.tags+xml"/>
  <Override PartName="/ppt/tags/tag2382.xml" ContentType="application/vnd.openxmlformats-officedocument.presentationml.tags+xml"/>
  <Override PartName="/ppt/tags/tag2383.xml" ContentType="application/vnd.openxmlformats-officedocument.presentationml.tags+xml"/>
  <Override PartName="/ppt/tags/tag2384.xml" ContentType="application/vnd.openxmlformats-officedocument.presentationml.tags+xml"/>
  <Override PartName="/ppt/tags/tag2385.xml" ContentType="application/vnd.openxmlformats-officedocument.presentationml.tags+xml"/>
  <Override PartName="/ppt/tags/tag2386.xml" ContentType="application/vnd.openxmlformats-officedocument.presentationml.tags+xml"/>
  <Override PartName="/ppt/tags/tag2387.xml" ContentType="application/vnd.openxmlformats-officedocument.presentationml.tags+xml"/>
  <Override PartName="/ppt/tags/tag2388.xml" ContentType="application/vnd.openxmlformats-officedocument.presentationml.tags+xml"/>
  <Override PartName="/ppt/tags/tag2389.xml" ContentType="application/vnd.openxmlformats-officedocument.presentationml.tags+xml"/>
  <Override PartName="/ppt/tags/tag2390.xml" ContentType="application/vnd.openxmlformats-officedocument.presentationml.tags+xml"/>
  <Override PartName="/ppt/tags/tag2391.xml" ContentType="application/vnd.openxmlformats-officedocument.presentationml.tags+xml"/>
  <Override PartName="/ppt/tags/tag2392.xml" ContentType="application/vnd.openxmlformats-officedocument.presentationml.tags+xml"/>
  <Override PartName="/ppt/tags/tag2393.xml" ContentType="application/vnd.openxmlformats-officedocument.presentationml.tags+xml"/>
  <Override PartName="/ppt/tags/tag2394.xml" ContentType="application/vnd.openxmlformats-officedocument.presentationml.tags+xml"/>
  <Override PartName="/ppt/tags/tag2395.xml" ContentType="application/vnd.openxmlformats-officedocument.presentationml.tags+xml"/>
  <Override PartName="/ppt/tags/tag2396.xml" ContentType="application/vnd.openxmlformats-officedocument.presentationml.tags+xml"/>
  <Override PartName="/ppt/tags/tag2397.xml" ContentType="application/vnd.openxmlformats-officedocument.presentationml.tags+xml"/>
  <Override PartName="/ppt/tags/tag2398.xml" ContentType="application/vnd.openxmlformats-officedocument.presentationml.tags+xml"/>
  <Override PartName="/ppt/tags/tag2399.xml" ContentType="application/vnd.openxmlformats-officedocument.presentationml.tags+xml"/>
  <Override PartName="/ppt/tags/tag2400.xml" ContentType="application/vnd.openxmlformats-officedocument.presentationml.tags+xml"/>
  <Override PartName="/ppt/tags/tag2401.xml" ContentType="application/vnd.openxmlformats-officedocument.presentationml.tags+xml"/>
  <Override PartName="/ppt/tags/tag2402.xml" ContentType="application/vnd.openxmlformats-officedocument.presentationml.tags+xml"/>
  <Override PartName="/ppt/tags/tag2403.xml" ContentType="application/vnd.openxmlformats-officedocument.presentationml.tags+xml"/>
  <Override PartName="/ppt/tags/tag2404.xml" ContentType="application/vnd.openxmlformats-officedocument.presentationml.tags+xml"/>
  <Override PartName="/ppt/tags/tag2405.xml" ContentType="application/vnd.openxmlformats-officedocument.presentationml.tags+xml"/>
  <Override PartName="/ppt/tags/tag2406.xml" ContentType="application/vnd.openxmlformats-officedocument.presentationml.tags+xml"/>
  <Override PartName="/ppt/tags/tag2407.xml" ContentType="application/vnd.openxmlformats-officedocument.presentationml.tags+xml"/>
  <Override PartName="/ppt/tags/tag2408.xml" ContentType="application/vnd.openxmlformats-officedocument.presentationml.tags+xml"/>
  <Override PartName="/ppt/tags/tag2409.xml" ContentType="application/vnd.openxmlformats-officedocument.presentationml.tags+xml"/>
  <Override PartName="/ppt/tags/tag2410.xml" ContentType="application/vnd.openxmlformats-officedocument.presentationml.tags+xml"/>
  <Override PartName="/ppt/tags/tag2411.xml" ContentType="application/vnd.openxmlformats-officedocument.presentationml.tags+xml"/>
  <Override PartName="/ppt/tags/tag2412.xml" ContentType="application/vnd.openxmlformats-officedocument.presentationml.tags+xml"/>
  <Override PartName="/ppt/tags/tag2413.xml" ContentType="application/vnd.openxmlformats-officedocument.presentationml.tags+xml"/>
  <Override PartName="/ppt/tags/tag2414.xml" ContentType="application/vnd.openxmlformats-officedocument.presentationml.tags+xml"/>
  <Override PartName="/ppt/tags/tag2415.xml" ContentType="application/vnd.openxmlformats-officedocument.presentationml.tags+xml"/>
  <Override PartName="/ppt/tags/tag2416.xml" ContentType="application/vnd.openxmlformats-officedocument.presentationml.tags+xml"/>
  <Override PartName="/ppt/tags/tag2417.xml" ContentType="application/vnd.openxmlformats-officedocument.presentationml.tags+xml"/>
  <Override PartName="/ppt/tags/tag2418.xml" ContentType="application/vnd.openxmlformats-officedocument.presentationml.tags+xml"/>
  <Override PartName="/ppt/tags/tag2419.xml" ContentType="application/vnd.openxmlformats-officedocument.presentationml.tags+xml"/>
  <Override PartName="/ppt/tags/tag2420.xml" ContentType="application/vnd.openxmlformats-officedocument.presentationml.tags+xml"/>
  <Override PartName="/ppt/tags/tag2421.xml" ContentType="application/vnd.openxmlformats-officedocument.presentationml.tags+xml"/>
  <Override PartName="/ppt/tags/tag2422.xml" ContentType="application/vnd.openxmlformats-officedocument.presentationml.tags+xml"/>
  <Override PartName="/ppt/tags/tag2423.xml" ContentType="application/vnd.openxmlformats-officedocument.presentationml.tags+xml"/>
  <Override PartName="/ppt/tags/tag2424.xml" ContentType="application/vnd.openxmlformats-officedocument.presentationml.tags+xml"/>
  <Override PartName="/ppt/tags/tag2425.xml" ContentType="application/vnd.openxmlformats-officedocument.presentationml.tags+xml"/>
  <Override PartName="/ppt/tags/tag2426.xml" ContentType="application/vnd.openxmlformats-officedocument.presentationml.tags+xml"/>
  <Override PartName="/ppt/tags/tag2427.xml" ContentType="application/vnd.openxmlformats-officedocument.presentationml.tags+xml"/>
  <Override PartName="/ppt/tags/tag2428.xml" ContentType="application/vnd.openxmlformats-officedocument.presentationml.tags+xml"/>
  <Override PartName="/ppt/tags/tag2429.xml" ContentType="application/vnd.openxmlformats-officedocument.presentationml.tags+xml"/>
  <Override PartName="/ppt/tags/tag2430.xml" ContentType="application/vnd.openxmlformats-officedocument.presentationml.tags+xml"/>
  <Override PartName="/ppt/tags/tag2431.xml" ContentType="application/vnd.openxmlformats-officedocument.presentationml.tags+xml"/>
  <Override PartName="/ppt/tags/tag2432.xml" ContentType="application/vnd.openxmlformats-officedocument.presentationml.tags+xml"/>
  <Override PartName="/ppt/tags/tag2433.xml" ContentType="application/vnd.openxmlformats-officedocument.presentationml.tags+xml"/>
  <Override PartName="/ppt/tags/tag2434.xml" ContentType="application/vnd.openxmlformats-officedocument.presentationml.tags+xml"/>
  <Override PartName="/ppt/tags/tag2435.xml" ContentType="application/vnd.openxmlformats-officedocument.presentationml.tags+xml"/>
  <Override PartName="/ppt/tags/tag2436.xml" ContentType="application/vnd.openxmlformats-officedocument.presentationml.tags+xml"/>
  <Override PartName="/ppt/tags/tag2437.xml" ContentType="application/vnd.openxmlformats-officedocument.presentationml.tags+xml"/>
  <Override PartName="/ppt/tags/tag2438.xml" ContentType="application/vnd.openxmlformats-officedocument.presentationml.tags+xml"/>
  <Override PartName="/ppt/tags/tag2439.xml" ContentType="application/vnd.openxmlformats-officedocument.presentationml.tags+xml"/>
  <Override PartName="/ppt/tags/tag2440.xml" ContentType="application/vnd.openxmlformats-officedocument.presentationml.tags+xml"/>
  <Override PartName="/ppt/tags/tag2441.xml" ContentType="application/vnd.openxmlformats-officedocument.presentationml.tags+xml"/>
  <Override PartName="/ppt/tags/tag2442.xml" ContentType="application/vnd.openxmlformats-officedocument.presentationml.tags+xml"/>
  <Override PartName="/ppt/tags/tag2443.xml" ContentType="application/vnd.openxmlformats-officedocument.presentationml.tags+xml"/>
  <Override PartName="/ppt/tags/tag2444.xml" ContentType="application/vnd.openxmlformats-officedocument.presentationml.tags+xml"/>
  <Override PartName="/ppt/tags/tag2445.xml" ContentType="application/vnd.openxmlformats-officedocument.presentationml.tags+xml"/>
  <Override PartName="/ppt/tags/tag2446.xml" ContentType="application/vnd.openxmlformats-officedocument.presentationml.tags+xml"/>
  <Override PartName="/ppt/tags/tag2447.xml" ContentType="application/vnd.openxmlformats-officedocument.presentationml.tags+xml"/>
  <Override PartName="/ppt/tags/tag2448.xml" ContentType="application/vnd.openxmlformats-officedocument.presentationml.tags+xml"/>
  <Override PartName="/ppt/tags/tag2449.xml" ContentType="application/vnd.openxmlformats-officedocument.presentationml.tags+xml"/>
  <Override PartName="/ppt/tags/tag2450.xml" ContentType="application/vnd.openxmlformats-officedocument.presentationml.tags+xml"/>
  <Override PartName="/ppt/tags/tag2451.xml" ContentType="application/vnd.openxmlformats-officedocument.presentationml.tags+xml"/>
  <Override PartName="/ppt/tags/tag2452.xml" ContentType="application/vnd.openxmlformats-officedocument.presentationml.tags+xml"/>
  <Override PartName="/ppt/tags/tag2453.xml" ContentType="application/vnd.openxmlformats-officedocument.presentationml.tags+xml"/>
  <Override PartName="/ppt/tags/tag2454.xml" ContentType="application/vnd.openxmlformats-officedocument.presentationml.tags+xml"/>
  <Override PartName="/ppt/tags/tag2455.xml" ContentType="application/vnd.openxmlformats-officedocument.presentationml.tags+xml"/>
  <Override PartName="/ppt/tags/tag2456.xml" ContentType="application/vnd.openxmlformats-officedocument.presentationml.tags+xml"/>
  <Override PartName="/ppt/tags/tag2457.xml" ContentType="application/vnd.openxmlformats-officedocument.presentationml.tags+xml"/>
  <Override PartName="/ppt/tags/tag2458.xml" ContentType="application/vnd.openxmlformats-officedocument.presentationml.tags+xml"/>
  <Override PartName="/ppt/tags/tag2459.xml" ContentType="application/vnd.openxmlformats-officedocument.presentationml.tags+xml"/>
  <Override PartName="/ppt/tags/tag2460.xml" ContentType="application/vnd.openxmlformats-officedocument.presentationml.tags+xml"/>
  <Override PartName="/ppt/tags/tag2461.xml" ContentType="application/vnd.openxmlformats-officedocument.presentationml.tags+xml"/>
  <Override PartName="/ppt/tags/tag2462.xml" ContentType="application/vnd.openxmlformats-officedocument.presentationml.tags+xml"/>
  <Override PartName="/ppt/tags/tag2463.xml" ContentType="application/vnd.openxmlformats-officedocument.presentationml.tags+xml"/>
  <Override PartName="/ppt/tags/tag2464.xml" ContentType="application/vnd.openxmlformats-officedocument.presentationml.tags+xml"/>
  <Override PartName="/ppt/tags/tag2465.xml" ContentType="application/vnd.openxmlformats-officedocument.presentationml.tags+xml"/>
  <Override PartName="/ppt/tags/tag2466.xml" ContentType="application/vnd.openxmlformats-officedocument.presentationml.tags+xml"/>
  <Override PartName="/ppt/tags/tag2467.xml" ContentType="application/vnd.openxmlformats-officedocument.presentationml.tags+xml"/>
  <Override PartName="/ppt/tags/tag2468.xml" ContentType="application/vnd.openxmlformats-officedocument.presentationml.tags+xml"/>
  <Override PartName="/ppt/tags/tag2469.xml" ContentType="application/vnd.openxmlformats-officedocument.presentationml.tags+xml"/>
  <Override PartName="/ppt/tags/tag2470.xml" ContentType="application/vnd.openxmlformats-officedocument.presentationml.tags+xml"/>
  <Override PartName="/ppt/tags/tag2471.xml" ContentType="application/vnd.openxmlformats-officedocument.presentationml.tags+xml"/>
  <Override PartName="/ppt/tags/tag2472.xml" ContentType="application/vnd.openxmlformats-officedocument.presentationml.tags+xml"/>
  <Override PartName="/ppt/tags/tag2473.xml" ContentType="application/vnd.openxmlformats-officedocument.presentationml.tags+xml"/>
  <Override PartName="/ppt/tags/tag2474.xml" ContentType="application/vnd.openxmlformats-officedocument.presentationml.tags+xml"/>
  <Override PartName="/ppt/tags/tag2475.xml" ContentType="application/vnd.openxmlformats-officedocument.presentationml.tags+xml"/>
  <Override PartName="/ppt/tags/tag2476.xml" ContentType="application/vnd.openxmlformats-officedocument.presentationml.tags+xml"/>
  <Override PartName="/ppt/tags/tag2477.xml" ContentType="application/vnd.openxmlformats-officedocument.presentationml.tags+xml"/>
  <Override PartName="/ppt/tags/tag2478.xml" ContentType="application/vnd.openxmlformats-officedocument.presentationml.tags+xml"/>
  <Override PartName="/ppt/tags/tag2479.xml" ContentType="application/vnd.openxmlformats-officedocument.presentationml.tags+xml"/>
  <Override PartName="/ppt/tags/tag2480.xml" ContentType="application/vnd.openxmlformats-officedocument.presentationml.tags+xml"/>
  <Override PartName="/ppt/tags/tag2481.xml" ContentType="application/vnd.openxmlformats-officedocument.presentationml.tags+xml"/>
  <Override PartName="/ppt/tags/tag2482.xml" ContentType="application/vnd.openxmlformats-officedocument.presentationml.tags+xml"/>
  <Override PartName="/ppt/tags/tag2483.xml" ContentType="application/vnd.openxmlformats-officedocument.presentationml.tags+xml"/>
  <Override PartName="/ppt/tags/tag2484.xml" ContentType="application/vnd.openxmlformats-officedocument.presentationml.tags+xml"/>
  <Override PartName="/ppt/tags/tag2485.xml" ContentType="application/vnd.openxmlformats-officedocument.presentationml.tags+xml"/>
  <Override PartName="/ppt/tags/tag2486.xml" ContentType="application/vnd.openxmlformats-officedocument.presentationml.tags+xml"/>
  <Override PartName="/ppt/tags/tag2487.xml" ContentType="application/vnd.openxmlformats-officedocument.presentationml.tags+xml"/>
  <Override PartName="/ppt/tags/tag2488.xml" ContentType="application/vnd.openxmlformats-officedocument.presentationml.tags+xml"/>
  <Override PartName="/ppt/tags/tag2489.xml" ContentType="application/vnd.openxmlformats-officedocument.presentationml.tags+xml"/>
  <Override PartName="/ppt/tags/tag2490.xml" ContentType="application/vnd.openxmlformats-officedocument.presentationml.tags+xml"/>
  <Override PartName="/ppt/tags/tag2491.xml" ContentType="application/vnd.openxmlformats-officedocument.presentationml.tags+xml"/>
  <Override PartName="/ppt/tags/tag2492.xml" ContentType="application/vnd.openxmlformats-officedocument.presentationml.tags+xml"/>
  <Override PartName="/ppt/tags/tag2493.xml" ContentType="application/vnd.openxmlformats-officedocument.presentationml.tags+xml"/>
  <Override PartName="/ppt/tags/tag2494.xml" ContentType="application/vnd.openxmlformats-officedocument.presentationml.tags+xml"/>
  <Override PartName="/ppt/tags/tag2495.xml" ContentType="application/vnd.openxmlformats-officedocument.presentationml.tags+xml"/>
  <Override PartName="/ppt/tags/tag2496.xml" ContentType="application/vnd.openxmlformats-officedocument.presentationml.tags+xml"/>
  <Override PartName="/ppt/tags/tag2497.xml" ContentType="application/vnd.openxmlformats-officedocument.presentationml.tags+xml"/>
  <Override PartName="/ppt/tags/tag2498.xml" ContentType="application/vnd.openxmlformats-officedocument.presentationml.tags+xml"/>
  <Override PartName="/ppt/tags/tag2499.xml" ContentType="application/vnd.openxmlformats-officedocument.presentationml.tags+xml"/>
  <Override PartName="/ppt/tags/tag2500.xml" ContentType="application/vnd.openxmlformats-officedocument.presentationml.tags+xml"/>
  <Override PartName="/ppt/tags/tag2501.xml" ContentType="application/vnd.openxmlformats-officedocument.presentationml.tags+xml"/>
  <Override PartName="/ppt/tags/tag2502.xml" ContentType="application/vnd.openxmlformats-officedocument.presentationml.tags+xml"/>
  <Override PartName="/ppt/tags/tag2503.xml" ContentType="application/vnd.openxmlformats-officedocument.presentationml.tags+xml"/>
  <Override PartName="/ppt/tags/tag2504.xml" ContentType="application/vnd.openxmlformats-officedocument.presentationml.tags+xml"/>
  <Override PartName="/ppt/tags/tag2505.xml" ContentType="application/vnd.openxmlformats-officedocument.presentationml.tags+xml"/>
  <Override PartName="/ppt/tags/tag2506.xml" ContentType="application/vnd.openxmlformats-officedocument.presentationml.tags+xml"/>
  <Override PartName="/ppt/tags/tag2507.xml" ContentType="application/vnd.openxmlformats-officedocument.presentationml.tags+xml"/>
  <Override PartName="/ppt/tags/tag2508.xml" ContentType="application/vnd.openxmlformats-officedocument.presentationml.tags+xml"/>
  <Override PartName="/ppt/tags/tag2509.xml" ContentType="application/vnd.openxmlformats-officedocument.presentationml.tags+xml"/>
  <Override PartName="/ppt/tags/tag2510.xml" ContentType="application/vnd.openxmlformats-officedocument.presentationml.tags+xml"/>
  <Override PartName="/ppt/tags/tag2511.xml" ContentType="application/vnd.openxmlformats-officedocument.presentationml.tags+xml"/>
  <Override PartName="/ppt/tags/tag2512.xml" ContentType="application/vnd.openxmlformats-officedocument.presentationml.tags+xml"/>
  <Override PartName="/ppt/tags/tag2513.xml" ContentType="application/vnd.openxmlformats-officedocument.presentationml.tags+xml"/>
  <Override PartName="/ppt/tags/tag2514.xml" ContentType="application/vnd.openxmlformats-officedocument.presentationml.tags+xml"/>
  <Override PartName="/ppt/tags/tag2515.xml" ContentType="application/vnd.openxmlformats-officedocument.presentationml.tags+xml"/>
  <Override PartName="/ppt/tags/tag2516.xml" ContentType="application/vnd.openxmlformats-officedocument.presentationml.tags+xml"/>
  <Override PartName="/ppt/tags/tag2517.xml" ContentType="application/vnd.openxmlformats-officedocument.presentationml.tags+xml"/>
  <Override PartName="/ppt/tags/tag2518.xml" ContentType="application/vnd.openxmlformats-officedocument.presentationml.tags+xml"/>
  <Override PartName="/ppt/tags/tag2519.xml" ContentType="application/vnd.openxmlformats-officedocument.presentationml.tags+xml"/>
  <Override PartName="/ppt/tags/tag2520.xml" ContentType="application/vnd.openxmlformats-officedocument.presentationml.tags+xml"/>
  <Override PartName="/ppt/tags/tag2521.xml" ContentType="application/vnd.openxmlformats-officedocument.presentationml.tags+xml"/>
  <Override PartName="/ppt/tags/tag2522.xml" ContentType="application/vnd.openxmlformats-officedocument.presentationml.tags+xml"/>
  <Override PartName="/ppt/tags/tag2523.xml" ContentType="application/vnd.openxmlformats-officedocument.presentationml.tags+xml"/>
  <Override PartName="/ppt/tags/tag2524.xml" ContentType="application/vnd.openxmlformats-officedocument.presentationml.tags+xml"/>
  <Override PartName="/ppt/tags/tag2525.xml" ContentType="application/vnd.openxmlformats-officedocument.presentationml.tags+xml"/>
  <Override PartName="/ppt/tags/tag2526.xml" ContentType="application/vnd.openxmlformats-officedocument.presentationml.tags+xml"/>
  <Override PartName="/ppt/tags/tag2527.xml" ContentType="application/vnd.openxmlformats-officedocument.presentationml.tags+xml"/>
  <Override PartName="/ppt/tags/tag2528.xml" ContentType="application/vnd.openxmlformats-officedocument.presentationml.tags+xml"/>
  <Override PartName="/ppt/tags/tag2529.xml" ContentType="application/vnd.openxmlformats-officedocument.presentationml.tags+xml"/>
  <Override PartName="/ppt/tags/tag2530.xml" ContentType="application/vnd.openxmlformats-officedocument.presentationml.tags+xml"/>
  <Override PartName="/ppt/tags/tag2531.xml" ContentType="application/vnd.openxmlformats-officedocument.presentationml.tags+xml"/>
  <Override PartName="/ppt/tags/tag2532.xml" ContentType="application/vnd.openxmlformats-officedocument.presentationml.tags+xml"/>
  <Override PartName="/ppt/tags/tag2533.xml" ContentType="application/vnd.openxmlformats-officedocument.presentationml.tags+xml"/>
  <Override PartName="/ppt/tags/tag2534.xml" ContentType="application/vnd.openxmlformats-officedocument.presentationml.tags+xml"/>
  <Override PartName="/ppt/tags/tag2535.xml" ContentType="application/vnd.openxmlformats-officedocument.presentationml.tags+xml"/>
  <Override PartName="/ppt/tags/tag2536.xml" ContentType="application/vnd.openxmlformats-officedocument.presentationml.tags+xml"/>
  <Override PartName="/ppt/tags/tag2537.xml" ContentType="application/vnd.openxmlformats-officedocument.presentationml.tags+xml"/>
  <Override PartName="/ppt/tags/tag2538.xml" ContentType="application/vnd.openxmlformats-officedocument.presentationml.tags+xml"/>
  <Override PartName="/ppt/tags/tag2539.xml" ContentType="application/vnd.openxmlformats-officedocument.presentationml.tags+xml"/>
  <Override PartName="/ppt/tags/tag2540.xml" ContentType="application/vnd.openxmlformats-officedocument.presentationml.tags+xml"/>
  <Override PartName="/ppt/tags/tag2541.xml" ContentType="application/vnd.openxmlformats-officedocument.presentationml.tags+xml"/>
  <Override PartName="/ppt/tags/tag2542.xml" ContentType="application/vnd.openxmlformats-officedocument.presentationml.tags+xml"/>
  <Override PartName="/ppt/tags/tag2543.xml" ContentType="application/vnd.openxmlformats-officedocument.presentationml.tags+xml"/>
  <Override PartName="/ppt/tags/tag2544.xml" ContentType="application/vnd.openxmlformats-officedocument.presentationml.tags+xml"/>
  <Override PartName="/ppt/tags/tag2545.xml" ContentType="application/vnd.openxmlformats-officedocument.presentationml.tags+xml"/>
  <Override PartName="/ppt/tags/tag2546.xml" ContentType="application/vnd.openxmlformats-officedocument.presentationml.tags+xml"/>
  <Override PartName="/ppt/tags/tag2547.xml" ContentType="application/vnd.openxmlformats-officedocument.presentationml.tags+xml"/>
  <Override PartName="/ppt/tags/tag2548.xml" ContentType="application/vnd.openxmlformats-officedocument.presentationml.tags+xml"/>
  <Override PartName="/ppt/tags/tag2549.xml" ContentType="application/vnd.openxmlformats-officedocument.presentationml.tags+xml"/>
  <Override PartName="/ppt/tags/tag2550.xml" ContentType="application/vnd.openxmlformats-officedocument.presentationml.tags+xml"/>
  <Override PartName="/ppt/tags/tag2551.xml" ContentType="application/vnd.openxmlformats-officedocument.presentationml.tags+xml"/>
  <Override PartName="/ppt/tags/tag2552.xml" ContentType="application/vnd.openxmlformats-officedocument.presentationml.tags+xml"/>
  <Override PartName="/ppt/tags/tag2553.xml" ContentType="application/vnd.openxmlformats-officedocument.presentationml.tags+xml"/>
  <Override PartName="/ppt/tags/tag2554.xml" ContentType="application/vnd.openxmlformats-officedocument.presentationml.tags+xml"/>
  <Override PartName="/ppt/tags/tag2555.xml" ContentType="application/vnd.openxmlformats-officedocument.presentationml.tags+xml"/>
  <Override PartName="/ppt/tags/tag2556.xml" ContentType="application/vnd.openxmlformats-officedocument.presentationml.tags+xml"/>
  <Override PartName="/ppt/tags/tag2557.xml" ContentType="application/vnd.openxmlformats-officedocument.presentationml.tags+xml"/>
  <Override PartName="/ppt/tags/tag2558.xml" ContentType="application/vnd.openxmlformats-officedocument.presentationml.tags+xml"/>
  <Override PartName="/ppt/tags/tag2559.xml" ContentType="application/vnd.openxmlformats-officedocument.presentationml.tags+xml"/>
  <Override PartName="/ppt/tags/tag2560.xml" ContentType="application/vnd.openxmlformats-officedocument.presentationml.tags+xml"/>
  <Override PartName="/ppt/tags/tag2561.xml" ContentType="application/vnd.openxmlformats-officedocument.presentationml.tags+xml"/>
  <Override PartName="/ppt/tags/tag2562.xml" ContentType="application/vnd.openxmlformats-officedocument.presentationml.tags+xml"/>
  <Override PartName="/ppt/tags/tag2563.xml" ContentType="application/vnd.openxmlformats-officedocument.presentationml.tags+xml"/>
  <Override PartName="/ppt/tags/tag2564.xml" ContentType="application/vnd.openxmlformats-officedocument.presentationml.tags+xml"/>
  <Override PartName="/ppt/tags/tag2565.xml" ContentType="application/vnd.openxmlformats-officedocument.presentationml.tags+xml"/>
  <Override PartName="/ppt/tags/tag2566.xml" ContentType="application/vnd.openxmlformats-officedocument.presentationml.tags+xml"/>
  <Override PartName="/ppt/tags/tag2567.xml" ContentType="application/vnd.openxmlformats-officedocument.presentationml.tags+xml"/>
  <Override PartName="/ppt/tags/tag2568.xml" ContentType="application/vnd.openxmlformats-officedocument.presentationml.tags+xml"/>
  <Override PartName="/ppt/tags/tag2569.xml" ContentType="application/vnd.openxmlformats-officedocument.presentationml.tags+xml"/>
  <Override PartName="/ppt/tags/tag2570.xml" ContentType="application/vnd.openxmlformats-officedocument.presentationml.tags+xml"/>
  <Override PartName="/ppt/tags/tag2571.xml" ContentType="application/vnd.openxmlformats-officedocument.presentationml.tags+xml"/>
  <Override PartName="/ppt/tags/tag2572.xml" ContentType="application/vnd.openxmlformats-officedocument.presentationml.tags+xml"/>
  <Override PartName="/ppt/tags/tag2573.xml" ContentType="application/vnd.openxmlformats-officedocument.presentationml.tags+xml"/>
  <Override PartName="/ppt/tags/tag2574.xml" ContentType="application/vnd.openxmlformats-officedocument.presentationml.tags+xml"/>
  <Override PartName="/ppt/tags/tag2575.xml" ContentType="application/vnd.openxmlformats-officedocument.presentationml.tags+xml"/>
  <Override PartName="/ppt/tags/tag2576.xml" ContentType="application/vnd.openxmlformats-officedocument.presentationml.tags+xml"/>
  <Override PartName="/ppt/tags/tag2577.xml" ContentType="application/vnd.openxmlformats-officedocument.presentationml.tags+xml"/>
  <Override PartName="/ppt/tags/tag2578.xml" ContentType="application/vnd.openxmlformats-officedocument.presentationml.tags+xml"/>
  <Override PartName="/ppt/tags/tag2579.xml" ContentType="application/vnd.openxmlformats-officedocument.presentationml.tags+xml"/>
  <Override PartName="/ppt/tags/tag2580.xml" ContentType="application/vnd.openxmlformats-officedocument.presentationml.tags+xml"/>
  <Override PartName="/ppt/tags/tag2581.xml" ContentType="application/vnd.openxmlformats-officedocument.presentationml.tags+xml"/>
  <Override PartName="/ppt/tags/tag2582.xml" ContentType="application/vnd.openxmlformats-officedocument.presentationml.tags+xml"/>
  <Override PartName="/ppt/tags/tag2583.xml" ContentType="application/vnd.openxmlformats-officedocument.presentationml.tags+xml"/>
  <Override PartName="/ppt/tags/tag2584.xml" ContentType="application/vnd.openxmlformats-officedocument.presentationml.tags+xml"/>
  <Override PartName="/ppt/tags/tag2585.xml" ContentType="application/vnd.openxmlformats-officedocument.presentationml.tags+xml"/>
  <Override PartName="/ppt/tags/tag2586.xml" ContentType="application/vnd.openxmlformats-officedocument.presentationml.tags+xml"/>
  <Override PartName="/ppt/tags/tag2587.xml" ContentType="application/vnd.openxmlformats-officedocument.presentationml.tags+xml"/>
  <Override PartName="/ppt/tags/tag2588.xml" ContentType="application/vnd.openxmlformats-officedocument.presentationml.tags+xml"/>
  <Override PartName="/ppt/tags/tag2589.xml" ContentType="application/vnd.openxmlformats-officedocument.presentationml.tags+xml"/>
  <Override PartName="/ppt/tags/tag2590.xml" ContentType="application/vnd.openxmlformats-officedocument.presentationml.tags+xml"/>
  <Override PartName="/ppt/tags/tag2591.xml" ContentType="application/vnd.openxmlformats-officedocument.presentationml.tags+xml"/>
  <Override PartName="/ppt/tags/tag2592.xml" ContentType="application/vnd.openxmlformats-officedocument.presentationml.tags+xml"/>
  <Override PartName="/ppt/tags/tag2593.xml" ContentType="application/vnd.openxmlformats-officedocument.presentationml.tags+xml"/>
  <Override PartName="/ppt/tags/tag2594.xml" ContentType="application/vnd.openxmlformats-officedocument.presentationml.tags+xml"/>
  <Override PartName="/ppt/tags/tag2595.xml" ContentType="application/vnd.openxmlformats-officedocument.presentationml.tags+xml"/>
  <Override PartName="/ppt/tags/tag2596.xml" ContentType="application/vnd.openxmlformats-officedocument.presentationml.tags+xml"/>
  <Override PartName="/ppt/tags/tag2597.xml" ContentType="application/vnd.openxmlformats-officedocument.presentationml.tags+xml"/>
  <Override PartName="/ppt/tags/tag2598.xml" ContentType="application/vnd.openxmlformats-officedocument.presentationml.tags+xml"/>
  <Override PartName="/ppt/tags/tag2599.xml" ContentType="application/vnd.openxmlformats-officedocument.presentationml.tags+xml"/>
  <Override PartName="/ppt/tags/tag2600.xml" ContentType="application/vnd.openxmlformats-officedocument.presentationml.tags+xml"/>
  <Override PartName="/ppt/tags/tag2601.xml" ContentType="application/vnd.openxmlformats-officedocument.presentationml.tags+xml"/>
  <Override PartName="/ppt/tags/tag2602.xml" ContentType="application/vnd.openxmlformats-officedocument.presentationml.tags+xml"/>
  <Override PartName="/ppt/tags/tag2603.xml" ContentType="application/vnd.openxmlformats-officedocument.presentationml.tags+xml"/>
  <Override PartName="/ppt/tags/tag2604.xml" ContentType="application/vnd.openxmlformats-officedocument.presentationml.tags+xml"/>
  <Override PartName="/ppt/tags/tag2605.xml" ContentType="application/vnd.openxmlformats-officedocument.presentationml.tags+xml"/>
  <Override PartName="/ppt/tags/tag2606.xml" ContentType="application/vnd.openxmlformats-officedocument.presentationml.tags+xml"/>
  <Override PartName="/ppt/tags/tag2607.xml" ContentType="application/vnd.openxmlformats-officedocument.presentationml.tags+xml"/>
  <Override PartName="/ppt/tags/tag2608.xml" ContentType="application/vnd.openxmlformats-officedocument.presentationml.tags+xml"/>
  <Override PartName="/ppt/tags/tag2609.xml" ContentType="application/vnd.openxmlformats-officedocument.presentationml.tags+xml"/>
  <Override PartName="/ppt/tags/tag2610.xml" ContentType="application/vnd.openxmlformats-officedocument.presentationml.tags+xml"/>
  <Override PartName="/ppt/tags/tag2611.xml" ContentType="application/vnd.openxmlformats-officedocument.presentationml.tags+xml"/>
  <Override PartName="/ppt/tags/tag2612.xml" ContentType="application/vnd.openxmlformats-officedocument.presentationml.tags+xml"/>
  <Override PartName="/ppt/tags/tag2613.xml" ContentType="application/vnd.openxmlformats-officedocument.presentationml.tags+xml"/>
  <Override PartName="/ppt/tags/tag2614.xml" ContentType="application/vnd.openxmlformats-officedocument.presentationml.tags+xml"/>
  <Override PartName="/ppt/tags/tag2615.xml" ContentType="application/vnd.openxmlformats-officedocument.presentationml.tags+xml"/>
  <Override PartName="/ppt/tags/tag2616.xml" ContentType="application/vnd.openxmlformats-officedocument.presentationml.tags+xml"/>
  <Override PartName="/ppt/tags/tag2617.xml" ContentType="application/vnd.openxmlformats-officedocument.presentationml.tags+xml"/>
  <Override PartName="/ppt/tags/tag2618.xml" ContentType="application/vnd.openxmlformats-officedocument.presentationml.tags+xml"/>
  <Override PartName="/ppt/tags/tag2619.xml" ContentType="application/vnd.openxmlformats-officedocument.presentationml.tags+xml"/>
  <Override PartName="/ppt/tags/tag2620.xml" ContentType="application/vnd.openxmlformats-officedocument.presentationml.tags+xml"/>
  <Override PartName="/ppt/tags/tag2621.xml" ContentType="application/vnd.openxmlformats-officedocument.presentationml.tags+xml"/>
  <Override PartName="/ppt/tags/tag2622.xml" ContentType="application/vnd.openxmlformats-officedocument.presentationml.tags+xml"/>
  <Override PartName="/ppt/tags/tag2623.xml" ContentType="application/vnd.openxmlformats-officedocument.presentationml.tags+xml"/>
  <Override PartName="/ppt/tags/tag2624.xml" ContentType="application/vnd.openxmlformats-officedocument.presentationml.tags+xml"/>
  <Override PartName="/ppt/tags/tag2625.xml" ContentType="application/vnd.openxmlformats-officedocument.presentationml.tags+xml"/>
  <Override PartName="/ppt/tags/tag2626.xml" ContentType="application/vnd.openxmlformats-officedocument.presentationml.tags+xml"/>
  <Override PartName="/ppt/tags/tag2627.xml" ContentType="application/vnd.openxmlformats-officedocument.presentationml.tags+xml"/>
  <Override PartName="/ppt/tags/tag2628.xml" ContentType="application/vnd.openxmlformats-officedocument.presentationml.tags+xml"/>
  <Override PartName="/ppt/tags/tag2629.xml" ContentType="application/vnd.openxmlformats-officedocument.presentationml.tags+xml"/>
  <Override PartName="/ppt/tags/tag2630.xml" ContentType="application/vnd.openxmlformats-officedocument.presentationml.tags+xml"/>
  <Override PartName="/ppt/tags/tag2631.xml" ContentType="application/vnd.openxmlformats-officedocument.presentationml.tags+xml"/>
  <Override PartName="/ppt/tags/tag2632.xml" ContentType="application/vnd.openxmlformats-officedocument.presentationml.tags+xml"/>
  <Override PartName="/ppt/tags/tag2633.xml" ContentType="application/vnd.openxmlformats-officedocument.presentationml.tags+xml"/>
  <Override PartName="/ppt/tags/tag2634.xml" ContentType="application/vnd.openxmlformats-officedocument.presentationml.tags+xml"/>
  <Override PartName="/ppt/tags/tag2635.xml" ContentType="application/vnd.openxmlformats-officedocument.presentationml.tags+xml"/>
  <Override PartName="/ppt/tags/tag2636.xml" ContentType="application/vnd.openxmlformats-officedocument.presentationml.tags+xml"/>
  <Override PartName="/ppt/tags/tag2637.xml" ContentType="application/vnd.openxmlformats-officedocument.presentationml.tags+xml"/>
  <Override PartName="/ppt/tags/tag2638.xml" ContentType="application/vnd.openxmlformats-officedocument.presentationml.tags+xml"/>
  <Override PartName="/ppt/tags/tag2639.xml" ContentType="application/vnd.openxmlformats-officedocument.presentationml.tags+xml"/>
  <Override PartName="/ppt/tags/tag2640.xml" ContentType="application/vnd.openxmlformats-officedocument.presentationml.tags+xml"/>
  <Override PartName="/ppt/tags/tag2641.xml" ContentType="application/vnd.openxmlformats-officedocument.presentationml.tags+xml"/>
  <Override PartName="/ppt/tags/tag2642.xml" ContentType="application/vnd.openxmlformats-officedocument.presentationml.tags+xml"/>
  <Override PartName="/ppt/tags/tag2643.xml" ContentType="application/vnd.openxmlformats-officedocument.presentationml.tags+xml"/>
  <Override PartName="/ppt/tags/tag2644.xml" ContentType="application/vnd.openxmlformats-officedocument.presentationml.tags+xml"/>
  <Override PartName="/ppt/tags/tag2645.xml" ContentType="application/vnd.openxmlformats-officedocument.presentationml.tags+xml"/>
  <Override PartName="/ppt/tags/tag2646.xml" ContentType="application/vnd.openxmlformats-officedocument.presentationml.tags+xml"/>
  <Override PartName="/ppt/tags/tag2647.xml" ContentType="application/vnd.openxmlformats-officedocument.presentationml.tags+xml"/>
  <Override PartName="/ppt/tags/tag2648.xml" ContentType="application/vnd.openxmlformats-officedocument.presentationml.tags+xml"/>
  <Override PartName="/ppt/tags/tag2649.xml" ContentType="application/vnd.openxmlformats-officedocument.presentationml.tags+xml"/>
  <Override PartName="/ppt/tags/tag2650.xml" ContentType="application/vnd.openxmlformats-officedocument.presentationml.tags+xml"/>
  <Override PartName="/ppt/tags/tag2651.xml" ContentType="application/vnd.openxmlformats-officedocument.presentationml.tags+xml"/>
  <Override PartName="/ppt/tags/tag2652.xml" ContentType="application/vnd.openxmlformats-officedocument.presentationml.tags+xml"/>
  <Override PartName="/ppt/tags/tag2653.xml" ContentType="application/vnd.openxmlformats-officedocument.presentationml.tags+xml"/>
  <Override PartName="/ppt/tags/tag2654.xml" ContentType="application/vnd.openxmlformats-officedocument.presentationml.tags+xml"/>
  <Override PartName="/ppt/tags/tag2655.xml" ContentType="application/vnd.openxmlformats-officedocument.presentationml.tags+xml"/>
  <Override PartName="/ppt/tags/tag2656.xml" ContentType="application/vnd.openxmlformats-officedocument.presentationml.tags+xml"/>
  <Override PartName="/ppt/tags/tag2657.xml" ContentType="application/vnd.openxmlformats-officedocument.presentationml.tags+xml"/>
  <Override PartName="/ppt/tags/tag2658.xml" ContentType="application/vnd.openxmlformats-officedocument.presentationml.tags+xml"/>
  <Override PartName="/ppt/tags/tag2659.xml" ContentType="application/vnd.openxmlformats-officedocument.presentationml.tags+xml"/>
  <Override PartName="/ppt/tags/tag2660.xml" ContentType="application/vnd.openxmlformats-officedocument.presentationml.tags+xml"/>
  <Override PartName="/ppt/tags/tag2661.xml" ContentType="application/vnd.openxmlformats-officedocument.presentationml.tags+xml"/>
  <Override PartName="/ppt/tags/tag2662.xml" ContentType="application/vnd.openxmlformats-officedocument.presentationml.tags+xml"/>
  <Override PartName="/ppt/tags/tag2663.xml" ContentType="application/vnd.openxmlformats-officedocument.presentationml.tags+xml"/>
  <Override PartName="/ppt/tags/tag2664.xml" ContentType="application/vnd.openxmlformats-officedocument.presentationml.tags+xml"/>
  <Override PartName="/ppt/tags/tag2665.xml" ContentType="application/vnd.openxmlformats-officedocument.presentationml.tags+xml"/>
  <Override PartName="/ppt/tags/tag2666.xml" ContentType="application/vnd.openxmlformats-officedocument.presentationml.tags+xml"/>
  <Override PartName="/ppt/tags/tag2667.xml" ContentType="application/vnd.openxmlformats-officedocument.presentationml.tags+xml"/>
  <Override PartName="/ppt/tags/tag2668.xml" ContentType="application/vnd.openxmlformats-officedocument.presentationml.tags+xml"/>
  <Override PartName="/ppt/tags/tag2669.xml" ContentType="application/vnd.openxmlformats-officedocument.presentationml.tags+xml"/>
  <Override PartName="/ppt/tags/tag2670.xml" ContentType="application/vnd.openxmlformats-officedocument.presentationml.tags+xml"/>
  <Override PartName="/ppt/tags/tag2671.xml" ContentType="application/vnd.openxmlformats-officedocument.presentationml.tags+xml"/>
  <Override PartName="/ppt/tags/tag2672.xml" ContentType="application/vnd.openxmlformats-officedocument.presentationml.tags+xml"/>
  <Override PartName="/ppt/tags/tag2673.xml" ContentType="application/vnd.openxmlformats-officedocument.presentationml.tags+xml"/>
  <Override PartName="/ppt/tags/tag2674.xml" ContentType="application/vnd.openxmlformats-officedocument.presentationml.tags+xml"/>
  <Override PartName="/ppt/tags/tag2675.xml" ContentType="application/vnd.openxmlformats-officedocument.presentationml.tags+xml"/>
  <Override PartName="/ppt/tags/tag2676.xml" ContentType="application/vnd.openxmlformats-officedocument.presentationml.tags+xml"/>
  <Override PartName="/ppt/tags/tag2677.xml" ContentType="application/vnd.openxmlformats-officedocument.presentationml.tags+xml"/>
  <Override PartName="/ppt/tags/tag2678.xml" ContentType="application/vnd.openxmlformats-officedocument.presentationml.tags+xml"/>
  <Override PartName="/ppt/tags/tag2679.xml" ContentType="application/vnd.openxmlformats-officedocument.presentationml.tags+xml"/>
  <Override PartName="/ppt/tags/tag2680.xml" ContentType="application/vnd.openxmlformats-officedocument.presentationml.tags+xml"/>
  <Override PartName="/ppt/tags/tag2681.xml" ContentType="application/vnd.openxmlformats-officedocument.presentationml.tags+xml"/>
  <Override PartName="/ppt/tags/tag2682.xml" ContentType="application/vnd.openxmlformats-officedocument.presentationml.tags+xml"/>
  <Override PartName="/ppt/tags/tag2683.xml" ContentType="application/vnd.openxmlformats-officedocument.presentationml.tags+xml"/>
  <Override PartName="/ppt/tags/tag2684.xml" ContentType="application/vnd.openxmlformats-officedocument.presentationml.tags+xml"/>
  <Override PartName="/ppt/tags/tag2685.xml" ContentType="application/vnd.openxmlformats-officedocument.presentationml.tags+xml"/>
  <Override PartName="/ppt/tags/tag2686.xml" ContentType="application/vnd.openxmlformats-officedocument.presentationml.tags+xml"/>
  <Override PartName="/ppt/tags/tag2687.xml" ContentType="application/vnd.openxmlformats-officedocument.presentationml.tags+xml"/>
  <Override PartName="/ppt/tags/tag2688.xml" ContentType="application/vnd.openxmlformats-officedocument.presentationml.tags+xml"/>
  <Override PartName="/ppt/tags/tag2689.xml" ContentType="application/vnd.openxmlformats-officedocument.presentationml.tags+xml"/>
  <Override PartName="/ppt/tags/tag2690.xml" ContentType="application/vnd.openxmlformats-officedocument.presentationml.tags+xml"/>
  <Override PartName="/ppt/tags/tag2691.xml" ContentType="application/vnd.openxmlformats-officedocument.presentationml.tags+xml"/>
  <Override PartName="/ppt/tags/tag2692.xml" ContentType="application/vnd.openxmlformats-officedocument.presentationml.tags+xml"/>
  <Override PartName="/ppt/tags/tag2693.xml" ContentType="application/vnd.openxmlformats-officedocument.presentationml.tags+xml"/>
  <Override PartName="/ppt/tags/tag2694.xml" ContentType="application/vnd.openxmlformats-officedocument.presentationml.tags+xml"/>
  <Override PartName="/ppt/tags/tag2695.xml" ContentType="application/vnd.openxmlformats-officedocument.presentationml.tags+xml"/>
  <Override PartName="/ppt/tags/tag2696.xml" ContentType="application/vnd.openxmlformats-officedocument.presentationml.tags+xml"/>
  <Override PartName="/ppt/tags/tag2697.xml" ContentType="application/vnd.openxmlformats-officedocument.presentationml.tags+xml"/>
  <Override PartName="/ppt/tags/tag2698.xml" ContentType="application/vnd.openxmlformats-officedocument.presentationml.tags+xml"/>
  <Override PartName="/ppt/tags/tag2699.xml" ContentType="application/vnd.openxmlformats-officedocument.presentationml.tags+xml"/>
  <Override PartName="/ppt/tags/tag2700.xml" ContentType="application/vnd.openxmlformats-officedocument.presentationml.tags+xml"/>
  <Override PartName="/ppt/tags/tag2701.xml" ContentType="application/vnd.openxmlformats-officedocument.presentationml.tags+xml"/>
  <Override PartName="/ppt/tags/tag2702.xml" ContentType="application/vnd.openxmlformats-officedocument.presentationml.tags+xml"/>
  <Override PartName="/ppt/tags/tag2703.xml" ContentType="application/vnd.openxmlformats-officedocument.presentationml.tags+xml"/>
  <Override PartName="/ppt/tags/tag2704.xml" ContentType="application/vnd.openxmlformats-officedocument.presentationml.tags+xml"/>
  <Override PartName="/ppt/tags/tag2705.xml" ContentType="application/vnd.openxmlformats-officedocument.presentationml.tags+xml"/>
  <Override PartName="/ppt/tags/tag2706.xml" ContentType="application/vnd.openxmlformats-officedocument.presentationml.tags+xml"/>
  <Override PartName="/ppt/tags/tag2707.xml" ContentType="application/vnd.openxmlformats-officedocument.presentationml.tags+xml"/>
  <Override PartName="/ppt/tags/tag2708.xml" ContentType="application/vnd.openxmlformats-officedocument.presentationml.tags+xml"/>
  <Override PartName="/ppt/tags/tag2709.xml" ContentType="application/vnd.openxmlformats-officedocument.presentationml.tags+xml"/>
  <Override PartName="/ppt/tags/tag2710.xml" ContentType="application/vnd.openxmlformats-officedocument.presentationml.tags+xml"/>
  <Override PartName="/ppt/tags/tag2711.xml" ContentType="application/vnd.openxmlformats-officedocument.presentationml.tags+xml"/>
  <Override PartName="/ppt/tags/tag2712.xml" ContentType="application/vnd.openxmlformats-officedocument.presentationml.tags+xml"/>
  <Override PartName="/ppt/tags/tag2713.xml" ContentType="application/vnd.openxmlformats-officedocument.presentationml.tags+xml"/>
  <Override PartName="/ppt/tags/tag2714.xml" ContentType="application/vnd.openxmlformats-officedocument.presentationml.tags+xml"/>
  <Override PartName="/ppt/tags/tag2715.xml" ContentType="application/vnd.openxmlformats-officedocument.presentationml.tags+xml"/>
  <Override PartName="/ppt/tags/tag2716.xml" ContentType="application/vnd.openxmlformats-officedocument.presentationml.tags+xml"/>
  <Override PartName="/ppt/tags/tag2717.xml" ContentType="application/vnd.openxmlformats-officedocument.presentationml.tags+xml"/>
  <Override PartName="/ppt/tags/tag2718.xml" ContentType="application/vnd.openxmlformats-officedocument.presentationml.tags+xml"/>
  <Override PartName="/ppt/tags/tag2719.xml" ContentType="application/vnd.openxmlformats-officedocument.presentationml.tags+xml"/>
  <Override PartName="/ppt/tags/tag2720.xml" ContentType="application/vnd.openxmlformats-officedocument.presentationml.tags+xml"/>
  <Override PartName="/ppt/tags/tag2721.xml" ContentType="application/vnd.openxmlformats-officedocument.presentationml.tags+xml"/>
  <Override PartName="/ppt/tags/tag2722.xml" ContentType="application/vnd.openxmlformats-officedocument.presentationml.tags+xml"/>
  <Override PartName="/ppt/tags/tag2723.xml" ContentType="application/vnd.openxmlformats-officedocument.presentationml.tags+xml"/>
  <Override PartName="/ppt/tags/tag2724.xml" ContentType="application/vnd.openxmlformats-officedocument.presentationml.tags+xml"/>
  <Override PartName="/ppt/tags/tag2725.xml" ContentType="application/vnd.openxmlformats-officedocument.presentationml.tags+xml"/>
  <Override PartName="/ppt/tags/tag2726.xml" ContentType="application/vnd.openxmlformats-officedocument.presentationml.tags+xml"/>
  <Override PartName="/ppt/tags/tag2727.xml" ContentType="application/vnd.openxmlformats-officedocument.presentationml.tags+xml"/>
  <Override PartName="/ppt/tags/tag2728.xml" ContentType="application/vnd.openxmlformats-officedocument.presentationml.tags+xml"/>
  <Override PartName="/ppt/tags/tag2729.xml" ContentType="application/vnd.openxmlformats-officedocument.presentationml.tags+xml"/>
  <Override PartName="/ppt/tags/tag2730.xml" ContentType="application/vnd.openxmlformats-officedocument.presentationml.tags+xml"/>
  <Override PartName="/ppt/tags/tag2731.xml" ContentType="application/vnd.openxmlformats-officedocument.presentationml.tags+xml"/>
  <Override PartName="/ppt/tags/tag2732.xml" ContentType="application/vnd.openxmlformats-officedocument.presentationml.tags+xml"/>
  <Override PartName="/ppt/tags/tag2733.xml" ContentType="application/vnd.openxmlformats-officedocument.presentationml.tags+xml"/>
  <Override PartName="/ppt/tags/tag2734.xml" ContentType="application/vnd.openxmlformats-officedocument.presentationml.tags+xml"/>
  <Override PartName="/ppt/tags/tag2735.xml" ContentType="application/vnd.openxmlformats-officedocument.presentationml.tags+xml"/>
  <Override PartName="/ppt/tags/tag2736.xml" ContentType="application/vnd.openxmlformats-officedocument.presentationml.tags+xml"/>
  <Override PartName="/ppt/tags/tag2737.xml" ContentType="application/vnd.openxmlformats-officedocument.presentationml.tags+xml"/>
  <Override PartName="/ppt/tags/tag2738.xml" ContentType="application/vnd.openxmlformats-officedocument.presentationml.tags+xml"/>
  <Override PartName="/ppt/tags/tag2739.xml" ContentType="application/vnd.openxmlformats-officedocument.presentationml.tags+xml"/>
  <Override PartName="/ppt/tags/tag2740.xml" ContentType="application/vnd.openxmlformats-officedocument.presentationml.tags+xml"/>
  <Override PartName="/ppt/tags/tag2741.xml" ContentType="application/vnd.openxmlformats-officedocument.presentationml.tags+xml"/>
  <Override PartName="/ppt/tags/tag2742.xml" ContentType="application/vnd.openxmlformats-officedocument.presentationml.tags+xml"/>
  <Override PartName="/ppt/tags/tag2743.xml" ContentType="application/vnd.openxmlformats-officedocument.presentationml.tags+xml"/>
  <Override PartName="/ppt/tags/tag2744.xml" ContentType="application/vnd.openxmlformats-officedocument.presentationml.tags+xml"/>
  <Override PartName="/ppt/tags/tag2745.xml" ContentType="application/vnd.openxmlformats-officedocument.presentationml.tags+xml"/>
  <Override PartName="/ppt/tags/tag2746.xml" ContentType="application/vnd.openxmlformats-officedocument.presentationml.tags+xml"/>
  <Override PartName="/ppt/tags/tag2747.xml" ContentType="application/vnd.openxmlformats-officedocument.presentationml.tags+xml"/>
  <Override PartName="/ppt/tags/tag2748.xml" ContentType="application/vnd.openxmlformats-officedocument.presentationml.tags+xml"/>
  <Override PartName="/ppt/tags/tag2749.xml" ContentType="application/vnd.openxmlformats-officedocument.presentationml.tags+xml"/>
  <Override PartName="/ppt/tags/tag2750.xml" ContentType="application/vnd.openxmlformats-officedocument.presentationml.tags+xml"/>
  <Override PartName="/ppt/tags/tag2751.xml" ContentType="application/vnd.openxmlformats-officedocument.presentationml.tags+xml"/>
  <Override PartName="/ppt/tags/tag2752.xml" ContentType="application/vnd.openxmlformats-officedocument.presentationml.tags+xml"/>
  <Override PartName="/ppt/tags/tag2753.xml" ContentType="application/vnd.openxmlformats-officedocument.presentationml.tags+xml"/>
  <Override PartName="/ppt/tags/tag2754.xml" ContentType="application/vnd.openxmlformats-officedocument.presentationml.tags+xml"/>
  <Override PartName="/ppt/tags/tag2755.xml" ContentType="application/vnd.openxmlformats-officedocument.presentationml.tags+xml"/>
  <Override PartName="/ppt/tags/tag2756.xml" ContentType="application/vnd.openxmlformats-officedocument.presentationml.tags+xml"/>
  <Override PartName="/ppt/tags/tag2757.xml" ContentType="application/vnd.openxmlformats-officedocument.presentationml.tags+xml"/>
  <Override PartName="/ppt/tags/tag2758.xml" ContentType="application/vnd.openxmlformats-officedocument.presentationml.tags+xml"/>
  <Override PartName="/ppt/tags/tag2759.xml" ContentType="application/vnd.openxmlformats-officedocument.presentationml.tags+xml"/>
  <Override PartName="/ppt/tags/tag2760.xml" ContentType="application/vnd.openxmlformats-officedocument.presentationml.tags+xml"/>
  <Override PartName="/ppt/tags/tag2761.xml" ContentType="application/vnd.openxmlformats-officedocument.presentationml.tags+xml"/>
  <Override PartName="/ppt/tags/tag2762.xml" ContentType="application/vnd.openxmlformats-officedocument.presentationml.tags+xml"/>
  <Override PartName="/ppt/tags/tag2763.xml" ContentType="application/vnd.openxmlformats-officedocument.presentationml.tags+xml"/>
  <Override PartName="/ppt/tags/tag2764.xml" ContentType="application/vnd.openxmlformats-officedocument.presentationml.tags+xml"/>
  <Override PartName="/ppt/tags/tag2765.xml" ContentType="application/vnd.openxmlformats-officedocument.presentationml.tags+xml"/>
  <Override PartName="/ppt/tags/tag2766.xml" ContentType="application/vnd.openxmlformats-officedocument.presentationml.tags+xml"/>
  <Override PartName="/ppt/tags/tag2767.xml" ContentType="application/vnd.openxmlformats-officedocument.presentationml.tags+xml"/>
  <Override PartName="/ppt/tags/tag2768.xml" ContentType="application/vnd.openxmlformats-officedocument.presentationml.tags+xml"/>
  <Override PartName="/ppt/tags/tag2769.xml" ContentType="application/vnd.openxmlformats-officedocument.presentationml.tags+xml"/>
  <Override PartName="/ppt/tags/tag2770.xml" ContentType="application/vnd.openxmlformats-officedocument.presentationml.tags+xml"/>
  <Override PartName="/ppt/tags/tag2771.xml" ContentType="application/vnd.openxmlformats-officedocument.presentationml.tags+xml"/>
  <Override PartName="/ppt/tags/tag2772.xml" ContentType="application/vnd.openxmlformats-officedocument.presentationml.tags+xml"/>
  <Override PartName="/ppt/tags/tag2773.xml" ContentType="application/vnd.openxmlformats-officedocument.presentationml.tags+xml"/>
  <Override PartName="/ppt/tags/tag2774.xml" ContentType="application/vnd.openxmlformats-officedocument.presentationml.tags+xml"/>
  <Override PartName="/ppt/tags/tag2775.xml" ContentType="application/vnd.openxmlformats-officedocument.presentationml.tags+xml"/>
  <Override PartName="/ppt/tags/tag2776.xml" ContentType="application/vnd.openxmlformats-officedocument.presentationml.tags+xml"/>
  <Override PartName="/ppt/tags/tag2777.xml" ContentType="application/vnd.openxmlformats-officedocument.presentationml.tags+xml"/>
  <Override PartName="/ppt/tags/tag2778.xml" ContentType="application/vnd.openxmlformats-officedocument.presentationml.tags+xml"/>
  <Override PartName="/ppt/tags/tag2779.xml" ContentType="application/vnd.openxmlformats-officedocument.presentationml.tags+xml"/>
  <Override PartName="/ppt/tags/tag2780.xml" ContentType="application/vnd.openxmlformats-officedocument.presentationml.tags+xml"/>
  <Override PartName="/ppt/tags/tag2781.xml" ContentType="application/vnd.openxmlformats-officedocument.presentationml.tags+xml"/>
  <Override PartName="/ppt/tags/tag2782.xml" ContentType="application/vnd.openxmlformats-officedocument.presentationml.tags+xml"/>
  <Override PartName="/ppt/tags/tag2783.xml" ContentType="application/vnd.openxmlformats-officedocument.presentationml.tags+xml"/>
  <Override PartName="/ppt/tags/tag2784.xml" ContentType="application/vnd.openxmlformats-officedocument.presentationml.tags+xml"/>
  <Override PartName="/ppt/tags/tag2785.xml" ContentType="application/vnd.openxmlformats-officedocument.presentationml.tags+xml"/>
  <Override PartName="/ppt/tags/tag2786.xml" ContentType="application/vnd.openxmlformats-officedocument.presentationml.tags+xml"/>
  <Override PartName="/ppt/tags/tag2787.xml" ContentType="application/vnd.openxmlformats-officedocument.presentationml.tags+xml"/>
  <Override PartName="/ppt/tags/tag2788.xml" ContentType="application/vnd.openxmlformats-officedocument.presentationml.tags+xml"/>
  <Override PartName="/ppt/tags/tag2789.xml" ContentType="application/vnd.openxmlformats-officedocument.presentationml.tags+xml"/>
  <Override PartName="/ppt/tags/tag2790.xml" ContentType="application/vnd.openxmlformats-officedocument.presentationml.tags+xml"/>
  <Override PartName="/ppt/tags/tag2791.xml" ContentType="application/vnd.openxmlformats-officedocument.presentationml.tags+xml"/>
  <Override PartName="/ppt/tags/tag2792.xml" ContentType="application/vnd.openxmlformats-officedocument.presentationml.tags+xml"/>
  <Override PartName="/ppt/tags/tag2793.xml" ContentType="application/vnd.openxmlformats-officedocument.presentationml.tags+xml"/>
  <Override PartName="/ppt/tags/tag2794.xml" ContentType="application/vnd.openxmlformats-officedocument.presentationml.tags+xml"/>
  <Override PartName="/ppt/tags/tag2795.xml" ContentType="application/vnd.openxmlformats-officedocument.presentationml.tags+xml"/>
  <Override PartName="/ppt/tags/tag2796.xml" ContentType="application/vnd.openxmlformats-officedocument.presentationml.tags+xml"/>
  <Override PartName="/ppt/tags/tag2797.xml" ContentType="application/vnd.openxmlformats-officedocument.presentationml.tags+xml"/>
  <Override PartName="/ppt/tags/tag2798.xml" ContentType="application/vnd.openxmlformats-officedocument.presentationml.tags+xml"/>
  <Override PartName="/ppt/tags/tag2799.xml" ContentType="application/vnd.openxmlformats-officedocument.presentationml.tags+xml"/>
  <Override PartName="/ppt/tags/tag2800.xml" ContentType="application/vnd.openxmlformats-officedocument.presentationml.tags+xml"/>
  <Override PartName="/ppt/tags/tag2801.xml" ContentType="application/vnd.openxmlformats-officedocument.presentationml.tags+xml"/>
  <Override PartName="/ppt/tags/tag2802.xml" ContentType="application/vnd.openxmlformats-officedocument.presentationml.tags+xml"/>
  <Override PartName="/ppt/tags/tag2803.xml" ContentType="application/vnd.openxmlformats-officedocument.presentationml.tags+xml"/>
  <Override PartName="/ppt/tags/tag2804.xml" ContentType="application/vnd.openxmlformats-officedocument.presentationml.tags+xml"/>
  <Override PartName="/ppt/tags/tag2805.xml" ContentType="application/vnd.openxmlformats-officedocument.presentationml.tags+xml"/>
  <Override PartName="/ppt/tags/tag2806.xml" ContentType="application/vnd.openxmlformats-officedocument.presentationml.tags+xml"/>
  <Override PartName="/ppt/tags/tag2807.xml" ContentType="application/vnd.openxmlformats-officedocument.presentationml.tags+xml"/>
  <Override PartName="/ppt/tags/tag2808.xml" ContentType="application/vnd.openxmlformats-officedocument.presentationml.tags+xml"/>
  <Override PartName="/ppt/tags/tag2809.xml" ContentType="application/vnd.openxmlformats-officedocument.presentationml.tags+xml"/>
  <Override PartName="/ppt/tags/tag2810.xml" ContentType="application/vnd.openxmlformats-officedocument.presentationml.tags+xml"/>
  <Override PartName="/ppt/tags/tag2811.xml" ContentType="application/vnd.openxmlformats-officedocument.presentationml.tags+xml"/>
  <Override PartName="/ppt/tags/tag2812.xml" ContentType="application/vnd.openxmlformats-officedocument.presentationml.tags+xml"/>
  <Override PartName="/ppt/tags/tag2813.xml" ContentType="application/vnd.openxmlformats-officedocument.presentationml.tags+xml"/>
  <Override PartName="/ppt/tags/tag2814.xml" ContentType="application/vnd.openxmlformats-officedocument.presentationml.tags+xml"/>
  <Override PartName="/ppt/tags/tag2815.xml" ContentType="application/vnd.openxmlformats-officedocument.presentationml.tags+xml"/>
  <Override PartName="/ppt/tags/tag2816.xml" ContentType="application/vnd.openxmlformats-officedocument.presentationml.tags+xml"/>
  <Override PartName="/ppt/tags/tag2817.xml" ContentType="application/vnd.openxmlformats-officedocument.presentationml.tags+xml"/>
  <Override PartName="/ppt/tags/tag2818.xml" ContentType="application/vnd.openxmlformats-officedocument.presentationml.tags+xml"/>
  <Override PartName="/ppt/tags/tag2819.xml" ContentType="application/vnd.openxmlformats-officedocument.presentationml.tags+xml"/>
  <Override PartName="/ppt/tags/tag2820.xml" ContentType="application/vnd.openxmlformats-officedocument.presentationml.tags+xml"/>
  <Override PartName="/ppt/tags/tag2821.xml" ContentType="application/vnd.openxmlformats-officedocument.presentationml.tags+xml"/>
  <Override PartName="/ppt/tags/tag2822.xml" ContentType="application/vnd.openxmlformats-officedocument.presentationml.tags+xml"/>
  <Override PartName="/ppt/tags/tag2823.xml" ContentType="application/vnd.openxmlformats-officedocument.presentationml.tags+xml"/>
  <Override PartName="/ppt/tags/tag2824.xml" ContentType="application/vnd.openxmlformats-officedocument.presentationml.tags+xml"/>
  <Override PartName="/ppt/tags/tag2825.xml" ContentType="application/vnd.openxmlformats-officedocument.presentationml.tags+xml"/>
  <Override PartName="/ppt/tags/tag2826.xml" ContentType="application/vnd.openxmlformats-officedocument.presentationml.tags+xml"/>
  <Override PartName="/ppt/tags/tag2827.xml" ContentType="application/vnd.openxmlformats-officedocument.presentationml.tags+xml"/>
  <Override PartName="/ppt/tags/tag2828.xml" ContentType="application/vnd.openxmlformats-officedocument.presentationml.tags+xml"/>
  <Override PartName="/ppt/tags/tag2829.xml" ContentType="application/vnd.openxmlformats-officedocument.presentationml.tags+xml"/>
  <Override PartName="/ppt/tags/tag2830.xml" ContentType="application/vnd.openxmlformats-officedocument.presentationml.tags+xml"/>
  <Override PartName="/ppt/tags/tag2831.xml" ContentType="application/vnd.openxmlformats-officedocument.presentationml.tags+xml"/>
  <Override PartName="/ppt/tags/tag2832.xml" ContentType="application/vnd.openxmlformats-officedocument.presentationml.tags+xml"/>
  <Override PartName="/ppt/tags/tag2833.xml" ContentType="application/vnd.openxmlformats-officedocument.presentationml.tags+xml"/>
  <Override PartName="/ppt/tags/tag2834.xml" ContentType="application/vnd.openxmlformats-officedocument.presentationml.tags+xml"/>
  <Override PartName="/ppt/tags/tag2835.xml" ContentType="application/vnd.openxmlformats-officedocument.presentationml.tags+xml"/>
  <Override PartName="/ppt/tags/tag2836.xml" ContentType="application/vnd.openxmlformats-officedocument.presentationml.tags+xml"/>
  <Override PartName="/ppt/tags/tag2837.xml" ContentType="application/vnd.openxmlformats-officedocument.presentationml.tags+xml"/>
  <Override PartName="/ppt/tags/tag2838.xml" ContentType="application/vnd.openxmlformats-officedocument.presentationml.tags+xml"/>
  <Override PartName="/ppt/tags/tag2839.xml" ContentType="application/vnd.openxmlformats-officedocument.presentationml.tags+xml"/>
  <Override PartName="/ppt/tags/tag2840.xml" ContentType="application/vnd.openxmlformats-officedocument.presentationml.tags+xml"/>
  <Override PartName="/ppt/tags/tag2841.xml" ContentType="application/vnd.openxmlformats-officedocument.presentationml.tags+xml"/>
  <Override PartName="/ppt/tags/tag2842.xml" ContentType="application/vnd.openxmlformats-officedocument.presentationml.tags+xml"/>
  <Override PartName="/ppt/tags/tag2843.xml" ContentType="application/vnd.openxmlformats-officedocument.presentationml.tags+xml"/>
  <Override PartName="/ppt/tags/tag2844.xml" ContentType="application/vnd.openxmlformats-officedocument.presentationml.tags+xml"/>
  <Override PartName="/ppt/tags/tag2845.xml" ContentType="application/vnd.openxmlformats-officedocument.presentationml.tags+xml"/>
  <Override PartName="/ppt/tags/tag2846.xml" ContentType="application/vnd.openxmlformats-officedocument.presentationml.tags+xml"/>
  <Override PartName="/ppt/tags/tag2847.xml" ContentType="application/vnd.openxmlformats-officedocument.presentationml.tags+xml"/>
  <Override PartName="/ppt/tags/tag2848.xml" ContentType="application/vnd.openxmlformats-officedocument.presentationml.tags+xml"/>
  <Override PartName="/ppt/tags/tag2849.xml" ContentType="application/vnd.openxmlformats-officedocument.presentationml.tags+xml"/>
  <Override PartName="/ppt/tags/tag2850.xml" ContentType="application/vnd.openxmlformats-officedocument.presentationml.tags+xml"/>
  <Override PartName="/ppt/tags/tag2851.xml" ContentType="application/vnd.openxmlformats-officedocument.presentationml.tags+xml"/>
  <Override PartName="/ppt/tags/tag2852.xml" ContentType="application/vnd.openxmlformats-officedocument.presentationml.tags+xml"/>
  <Override PartName="/ppt/tags/tag2853.xml" ContentType="application/vnd.openxmlformats-officedocument.presentationml.tags+xml"/>
  <Override PartName="/ppt/tags/tag2854.xml" ContentType="application/vnd.openxmlformats-officedocument.presentationml.tags+xml"/>
  <Override PartName="/ppt/tags/tag2855.xml" ContentType="application/vnd.openxmlformats-officedocument.presentationml.tags+xml"/>
  <Override PartName="/ppt/tags/tag2856.xml" ContentType="application/vnd.openxmlformats-officedocument.presentationml.tags+xml"/>
  <Override PartName="/ppt/tags/tag2857.xml" ContentType="application/vnd.openxmlformats-officedocument.presentationml.tags+xml"/>
  <Override PartName="/ppt/tags/tag2858.xml" ContentType="application/vnd.openxmlformats-officedocument.presentationml.tags+xml"/>
  <Override PartName="/ppt/tags/tag2859.xml" ContentType="application/vnd.openxmlformats-officedocument.presentationml.tags+xml"/>
  <Override PartName="/ppt/tags/tag2860.xml" ContentType="application/vnd.openxmlformats-officedocument.presentationml.tags+xml"/>
  <Override PartName="/ppt/tags/tag2861.xml" ContentType="application/vnd.openxmlformats-officedocument.presentationml.tags+xml"/>
  <Override PartName="/ppt/tags/tag2862.xml" ContentType="application/vnd.openxmlformats-officedocument.presentationml.tags+xml"/>
  <Override PartName="/ppt/tags/tag2863.xml" ContentType="application/vnd.openxmlformats-officedocument.presentationml.tags+xml"/>
  <Override PartName="/ppt/tags/tag2864.xml" ContentType="application/vnd.openxmlformats-officedocument.presentationml.tags+xml"/>
  <Override PartName="/ppt/tags/tag2865.xml" ContentType="application/vnd.openxmlformats-officedocument.presentationml.tags+xml"/>
  <Override PartName="/ppt/tags/tag2866.xml" ContentType="application/vnd.openxmlformats-officedocument.presentationml.tags+xml"/>
  <Override PartName="/ppt/tags/tag2867.xml" ContentType="application/vnd.openxmlformats-officedocument.presentationml.tags+xml"/>
  <Override PartName="/ppt/tags/tag2868.xml" ContentType="application/vnd.openxmlformats-officedocument.presentationml.tags+xml"/>
  <Override PartName="/ppt/tags/tag2869.xml" ContentType="application/vnd.openxmlformats-officedocument.presentationml.tags+xml"/>
  <Override PartName="/ppt/tags/tag2870.xml" ContentType="application/vnd.openxmlformats-officedocument.presentationml.tags+xml"/>
  <Override PartName="/ppt/tags/tag2871.xml" ContentType="application/vnd.openxmlformats-officedocument.presentationml.tags+xml"/>
  <Override PartName="/ppt/tags/tag2872.xml" ContentType="application/vnd.openxmlformats-officedocument.presentationml.tags+xml"/>
  <Override PartName="/ppt/tags/tag2873.xml" ContentType="application/vnd.openxmlformats-officedocument.presentationml.tags+xml"/>
  <Override PartName="/ppt/tags/tag2874.xml" ContentType="application/vnd.openxmlformats-officedocument.presentationml.tags+xml"/>
  <Override PartName="/ppt/tags/tag2875.xml" ContentType="application/vnd.openxmlformats-officedocument.presentationml.tags+xml"/>
  <Override PartName="/ppt/tags/tag2876.xml" ContentType="application/vnd.openxmlformats-officedocument.presentationml.tags+xml"/>
  <Override PartName="/ppt/tags/tag2877.xml" ContentType="application/vnd.openxmlformats-officedocument.presentationml.tags+xml"/>
  <Override PartName="/ppt/tags/tag2878.xml" ContentType="application/vnd.openxmlformats-officedocument.presentationml.tags+xml"/>
  <Override PartName="/ppt/tags/tag2879.xml" ContentType="application/vnd.openxmlformats-officedocument.presentationml.tags+xml"/>
  <Override PartName="/ppt/tags/tag2880.xml" ContentType="application/vnd.openxmlformats-officedocument.presentationml.tags+xml"/>
  <Override PartName="/ppt/tags/tag2881.xml" ContentType="application/vnd.openxmlformats-officedocument.presentationml.tags+xml"/>
  <Override PartName="/ppt/tags/tag2882.xml" ContentType="application/vnd.openxmlformats-officedocument.presentationml.tags+xml"/>
  <Override PartName="/ppt/tags/tag2883.xml" ContentType="application/vnd.openxmlformats-officedocument.presentationml.tags+xml"/>
  <Override PartName="/ppt/tags/tag2884.xml" ContentType="application/vnd.openxmlformats-officedocument.presentationml.tags+xml"/>
  <Override PartName="/ppt/tags/tag2885.xml" ContentType="application/vnd.openxmlformats-officedocument.presentationml.tags+xml"/>
  <Override PartName="/ppt/tags/tag2886.xml" ContentType="application/vnd.openxmlformats-officedocument.presentationml.tags+xml"/>
  <Override PartName="/ppt/tags/tag2887.xml" ContentType="application/vnd.openxmlformats-officedocument.presentationml.tags+xml"/>
  <Override PartName="/ppt/tags/tag2888.xml" ContentType="application/vnd.openxmlformats-officedocument.presentationml.tags+xml"/>
  <Override PartName="/ppt/tags/tag2889.xml" ContentType="application/vnd.openxmlformats-officedocument.presentationml.tags+xml"/>
  <Override PartName="/ppt/tags/tag2890.xml" ContentType="application/vnd.openxmlformats-officedocument.presentationml.tags+xml"/>
  <Override PartName="/ppt/tags/tag2891.xml" ContentType="application/vnd.openxmlformats-officedocument.presentationml.tags+xml"/>
  <Override PartName="/ppt/tags/tag2892.xml" ContentType="application/vnd.openxmlformats-officedocument.presentationml.tags+xml"/>
  <Override PartName="/ppt/tags/tag2893.xml" ContentType="application/vnd.openxmlformats-officedocument.presentationml.tags+xml"/>
  <Override PartName="/ppt/tags/tag2894.xml" ContentType="application/vnd.openxmlformats-officedocument.presentationml.tags+xml"/>
  <Override PartName="/ppt/tags/tag2895.xml" ContentType="application/vnd.openxmlformats-officedocument.presentationml.tags+xml"/>
  <Override PartName="/ppt/tags/tag2896.xml" ContentType="application/vnd.openxmlformats-officedocument.presentationml.tags+xml"/>
  <Override PartName="/ppt/tags/tag2897.xml" ContentType="application/vnd.openxmlformats-officedocument.presentationml.tags+xml"/>
  <Override PartName="/ppt/tags/tag2898.xml" ContentType="application/vnd.openxmlformats-officedocument.presentationml.tags+xml"/>
  <Override PartName="/ppt/tags/tag2899.xml" ContentType="application/vnd.openxmlformats-officedocument.presentationml.tags+xml"/>
  <Override PartName="/ppt/tags/tag2900.xml" ContentType="application/vnd.openxmlformats-officedocument.presentationml.tags+xml"/>
  <Override PartName="/ppt/tags/tag2901.xml" ContentType="application/vnd.openxmlformats-officedocument.presentationml.tags+xml"/>
  <Override PartName="/ppt/tags/tag2902.xml" ContentType="application/vnd.openxmlformats-officedocument.presentationml.tags+xml"/>
  <Override PartName="/ppt/tags/tag2903.xml" ContentType="application/vnd.openxmlformats-officedocument.presentationml.tags+xml"/>
  <Override PartName="/ppt/tags/tag2904.xml" ContentType="application/vnd.openxmlformats-officedocument.presentationml.tags+xml"/>
  <Override PartName="/ppt/tags/tag2905.xml" ContentType="application/vnd.openxmlformats-officedocument.presentationml.tags+xml"/>
  <Override PartName="/ppt/tags/tag2906.xml" ContentType="application/vnd.openxmlformats-officedocument.presentationml.tags+xml"/>
  <Override PartName="/ppt/tags/tag2907.xml" ContentType="application/vnd.openxmlformats-officedocument.presentationml.tags+xml"/>
  <Override PartName="/ppt/tags/tag2908.xml" ContentType="application/vnd.openxmlformats-officedocument.presentationml.tags+xml"/>
  <Override PartName="/ppt/tags/tag2909.xml" ContentType="application/vnd.openxmlformats-officedocument.presentationml.tags+xml"/>
  <Override PartName="/ppt/tags/tag2910.xml" ContentType="application/vnd.openxmlformats-officedocument.presentationml.tags+xml"/>
  <Override PartName="/ppt/tags/tag2911.xml" ContentType="application/vnd.openxmlformats-officedocument.presentationml.tags+xml"/>
  <Override PartName="/ppt/tags/tag2912.xml" ContentType="application/vnd.openxmlformats-officedocument.presentationml.tags+xml"/>
  <Override PartName="/ppt/tags/tag2913.xml" ContentType="application/vnd.openxmlformats-officedocument.presentationml.tags+xml"/>
  <Override PartName="/ppt/tags/tag2914.xml" ContentType="application/vnd.openxmlformats-officedocument.presentationml.tags+xml"/>
  <Override PartName="/ppt/tags/tag2915.xml" ContentType="application/vnd.openxmlformats-officedocument.presentationml.tags+xml"/>
  <Override PartName="/ppt/tags/tag2916.xml" ContentType="application/vnd.openxmlformats-officedocument.presentationml.tags+xml"/>
  <Override PartName="/ppt/tags/tag2917.xml" ContentType="application/vnd.openxmlformats-officedocument.presentationml.tags+xml"/>
  <Override PartName="/ppt/tags/tag2918.xml" ContentType="application/vnd.openxmlformats-officedocument.presentationml.tags+xml"/>
  <Override PartName="/ppt/tags/tag2919.xml" ContentType="application/vnd.openxmlformats-officedocument.presentationml.tags+xml"/>
  <Override PartName="/ppt/tags/tag2920.xml" ContentType="application/vnd.openxmlformats-officedocument.presentationml.tags+xml"/>
  <Override PartName="/ppt/tags/tag2921.xml" ContentType="application/vnd.openxmlformats-officedocument.presentationml.tags+xml"/>
  <Override PartName="/ppt/tags/tag2922.xml" ContentType="application/vnd.openxmlformats-officedocument.presentationml.tags+xml"/>
  <Override PartName="/ppt/tags/tag2923.xml" ContentType="application/vnd.openxmlformats-officedocument.presentationml.tags+xml"/>
  <Override PartName="/ppt/tags/tag2924.xml" ContentType="application/vnd.openxmlformats-officedocument.presentationml.tags+xml"/>
  <Override PartName="/ppt/tags/tag2925.xml" ContentType="application/vnd.openxmlformats-officedocument.presentationml.tags+xml"/>
  <Override PartName="/ppt/tags/tag2926.xml" ContentType="application/vnd.openxmlformats-officedocument.presentationml.tags+xml"/>
  <Override PartName="/ppt/tags/tag2927.xml" ContentType="application/vnd.openxmlformats-officedocument.presentationml.tags+xml"/>
  <Override PartName="/ppt/tags/tag2928.xml" ContentType="application/vnd.openxmlformats-officedocument.presentationml.tags+xml"/>
  <Override PartName="/ppt/tags/tag2929.xml" ContentType="application/vnd.openxmlformats-officedocument.presentationml.tags+xml"/>
  <Override PartName="/ppt/tags/tag2930.xml" ContentType="application/vnd.openxmlformats-officedocument.presentationml.tags+xml"/>
  <Override PartName="/ppt/tags/tag2931.xml" ContentType="application/vnd.openxmlformats-officedocument.presentationml.tags+xml"/>
  <Override PartName="/ppt/tags/tag2932.xml" ContentType="application/vnd.openxmlformats-officedocument.presentationml.tags+xml"/>
  <Override PartName="/ppt/tags/tag2933.xml" ContentType="application/vnd.openxmlformats-officedocument.presentationml.tags+xml"/>
  <Override PartName="/ppt/tags/tag2934.xml" ContentType="application/vnd.openxmlformats-officedocument.presentationml.tags+xml"/>
  <Override PartName="/ppt/tags/tag2935.xml" ContentType="application/vnd.openxmlformats-officedocument.presentationml.tags+xml"/>
  <Override PartName="/ppt/tags/tag2936.xml" ContentType="application/vnd.openxmlformats-officedocument.presentationml.tags+xml"/>
  <Override PartName="/ppt/tags/tag2937.xml" ContentType="application/vnd.openxmlformats-officedocument.presentationml.tags+xml"/>
  <Override PartName="/ppt/tags/tag2938.xml" ContentType="application/vnd.openxmlformats-officedocument.presentationml.tags+xml"/>
  <Override PartName="/ppt/tags/tag2939.xml" ContentType="application/vnd.openxmlformats-officedocument.presentationml.tags+xml"/>
  <Override PartName="/ppt/tags/tag2940.xml" ContentType="application/vnd.openxmlformats-officedocument.presentationml.tags+xml"/>
  <Override PartName="/ppt/tags/tag2941.xml" ContentType="application/vnd.openxmlformats-officedocument.presentationml.tags+xml"/>
  <Override PartName="/ppt/tags/tag2942.xml" ContentType="application/vnd.openxmlformats-officedocument.presentationml.tags+xml"/>
  <Override PartName="/ppt/tags/tag2943.xml" ContentType="application/vnd.openxmlformats-officedocument.presentationml.tags+xml"/>
  <Override PartName="/ppt/tags/tag2944.xml" ContentType="application/vnd.openxmlformats-officedocument.presentationml.tags+xml"/>
  <Override PartName="/ppt/tags/tag2945.xml" ContentType="application/vnd.openxmlformats-officedocument.presentationml.tags+xml"/>
  <Override PartName="/ppt/tags/tag2946.xml" ContentType="application/vnd.openxmlformats-officedocument.presentationml.tags+xml"/>
  <Override PartName="/ppt/tags/tag2947.xml" ContentType="application/vnd.openxmlformats-officedocument.presentationml.tags+xml"/>
  <Override PartName="/ppt/tags/tag2948.xml" ContentType="application/vnd.openxmlformats-officedocument.presentationml.tags+xml"/>
  <Override PartName="/ppt/tags/tag2949.xml" ContentType="application/vnd.openxmlformats-officedocument.presentationml.tags+xml"/>
  <Override PartName="/ppt/tags/tag2950.xml" ContentType="application/vnd.openxmlformats-officedocument.presentationml.tags+xml"/>
  <Override PartName="/ppt/tags/tag2951.xml" ContentType="application/vnd.openxmlformats-officedocument.presentationml.tags+xml"/>
  <Override PartName="/ppt/tags/tag2952.xml" ContentType="application/vnd.openxmlformats-officedocument.presentationml.tags+xml"/>
  <Override PartName="/ppt/tags/tag2953.xml" ContentType="application/vnd.openxmlformats-officedocument.presentationml.tags+xml"/>
  <Override PartName="/ppt/tags/tag2954.xml" ContentType="application/vnd.openxmlformats-officedocument.presentationml.tags+xml"/>
  <Override PartName="/ppt/tags/tag2955.xml" ContentType="application/vnd.openxmlformats-officedocument.presentationml.tags+xml"/>
  <Override PartName="/ppt/tags/tag2956.xml" ContentType="application/vnd.openxmlformats-officedocument.presentationml.tags+xml"/>
  <Override PartName="/ppt/tags/tag2957.xml" ContentType="application/vnd.openxmlformats-officedocument.presentationml.tags+xml"/>
  <Override PartName="/ppt/tags/tag2958.xml" ContentType="application/vnd.openxmlformats-officedocument.presentationml.tags+xml"/>
  <Override PartName="/ppt/tags/tag2959.xml" ContentType="application/vnd.openxmlformats-officedocument.presentationml.tags+xml"/>
  <Override PartName="/ppt/tags/tag2960.xml" ContentType="application/vnd.openxmlformats-officedocument.presentationml.tags+xml"/>
  <Override PartName="/ppt/tags/tag2961.xml" ContentType="application/vnd.openxmlformats-officedocument.presentationml.tags+xml"/>
  <Override PartName="/ppt/tags/tag2962.xml" ContentType="application/vnd.openxmlformats-officedocument.presentationml.tags+xml"/>
  <Override PartName="/ppt/tags/tag2963.xml" ContentType="application/vnd.openxmlformats-officedocument.presentationml.tags+xml"/>
  <Override PartName="/ppt/tags/tag2964.xml" ContentType="application/vnd.openxmlformats-officedocument.presentationml.tags+xml"/>
  <Override PartName="/ppt/tags/tag2965.xml" ContentType="application/vnd.openxmlformats-officedocument.presentationml.tags+xml"/>
  <Override PartName="/ppt/tags/tag2966.xml" ContentType="application/vnd.openxmlformats-officedocument.presentationml.tags+xml"/>
  <Override PartName="/ppt/tags/tag2967.xml" ContentType="application/vnd.openxmlformats-officedocument.presentationml.tags+xml"/>
  <Override PartName="/ppt/tags/tag2968.xml" ContentType="application/vnd.openxmlformats-officedocument.presentationml.tags+xml"/>
  <Override PartName="/ppt/tags/tag2969.xml" ContentType="application/vnd.openxmlformats-officedocument.presentationml.tags+xml"/>
  <Override PartName="/ppt/tags/tag2970.xml" ContentType="application/vnd.openxmlformats-officedocument.presentationml.tags+xml"/>
  <Override PartName="/ppt/tags/tag2971.xml" ContentType="application/vnd.openxmlformats-officedocument.presentationml.tags+xml"/>
  <Override PartName="/ppt/tags/tag2972.xml" ContentType="application/vnd.openxmlformats-officedocument.presentationml.tags+xml"/>
  <Override PartName="/ppt/tags/tag2973.xml" ContentType="application/vnd.openxmlformats-officedocument.presentationml.tags+xml"/>
  <Override PartName="/ppt/tags/tag2974.xml" ContentType="application/vnd.openxmlformats-officedocument.presentationml.tags+xml"/>
  <Override PartName="/ppt/tags/tag2975.xml" ContentType="application/vnd.openxmlformats-officedocument.presentationml.tags+xml"/>
  <Override PartName="/ppt/tags/tag2976.xml" ContentType="application/vnd.openxmlformats-officedocument.presentationml.tags+xml"/>
  <Override PartName="/ppt/tags/tag2977.xml" ContentType="application/vnd.openxmlformats-officedocument.presentationml.tags+xml"/>
  <Override PartName="/ppt/tags/tag2978.xml" ContentType="application/vnd.openxmlformats-officedocument.presentationml.tags+xml"/>
  <Override PartName="/ppt/tags/tag2979.xml" ContentType="application/vnd.openxmlformats-officedocument.presentationml.tags+xml"/>
  <Override PartName="/ppt/tags/tag2980.xml" ContentType="application/vnd.openxmlformats-officedocument.presentationml.tags+xml"/>
  <Override PartName="/ppt/tags/tag2981.xml" ContentType="application/vnd.openxmlformats-officedocument.presentationml.tags+xml"/>
  <Override PartName="/ppt/tags/tag2982.xml" ContentType="application/vnd.openxmlformats-officedocument.presentationml.tags+xml"/>
  <Override PartName="/ppt/tags/tag2983.xml" ContentType="application/vnd.openxmlformats-officedocument.presentationml.tags+xml"/>
  <Override PartName="/ppt/tags/tag2984.xml" ContentType="application/vnd.openxmlformats-officedocument.presentationml.tags+xml"/>
  <Override PartName="/ppt/tags/tag2985.xml" ContentType="application/vnd.openxmlformats-officedocument.presentationml.tags+xml"/>
  <Override PartName="/ppt/tags/tag2986.xml" ContentType="application/vnd.openxmlformats-officedocument.presentationml.tags+xml"/>
  <Override PartName="/ppt/tags/tag2987.xml" ContentType="application/vnd.openxmlformats-officedocument.presentationml.tags+xml"/>
  <Override PartName="/ppt/tags/tag2988.xml" ContentType="application/vnd.openxmlformats-officedocument.presentationml.tags+xml"/>
  <Override PartName="/ppt/tags/tag2989.xml" ContentType="application/vnd.openxmlformats-officedocument.presentationml.tags+xml"/>
  <Override PartName="/ppt/tags/tag2990.xml" ContentType="application/vnd.openxmlformats-officedocument.presentationml.tags+xml"/>
  <Override PartName="/ppt/tags/tag2991.xml" ContentType="application/vnd.openxmlformats-officedocument.presentationml.tags+xml"/>
  <Override PartName="/ppt/tags/tag2992.xml" ContentType="application/vnd.openxmlformats-officedocument.presentationml.tags+xml"/>
  <Override PartName="/ppt/tags/tag2993.xml" ContentType="application/vnd.openxmlformats-officedocument.presentationml.tags+xml"/>
  <Override PartName="/ppt/tags/tag2994.xml" ContentType="application/vnd.openxmlformats-officedocument.presentationml.tags+xml"/>
  <Override PartName="/ppt/tags/tag2995.xml" ContentType="application/vnd.openxmlformats-officedocument.presentationml.tags+xml"/>
  <Override PartName="/ppt/tags/tag2996.xml" ContentType="application/vnd.openxmlformats-officedocument.presentationml.tags+xml"/>
  <Override PartName="/ppt/tags/tag2997.xml" ContentType="application/vnd.openxmlformats-officedocument.presentationml.tags+xml"/>
  <Override PartName="/ppt/tags/tag2998.xml" ContentType="application/vnd.openxmlformats-officedocument.presentationml.tags+xml"/>
  <Override PartName="/ppt/tags/tag2999.xml" ContentType="application/vnd.openxmlformats-officedocument.presentationml.tags+xml"/>
  <Override PartName="/ppt/tags/tag3000.xml" ContentType="application/vnd.openxmlformats-officedocument.presentationml.tags+xml"/>
  <Override PartName="/ppt/tags/tag3001.xml" ContentType="application/vnd.openxmlformats-officedocument.presentationml.tags+xml"/>
  <Override PartName="/ppt/tags/tag3002.xml" ContentType="application/vnd.openxmlformats-officedocument.presentationml.tags+xml"/>
  <Override PartName="/ppt/tags/tag3003.xml" ContentType="application/vnd.openxmlformats-officedocument.presentationml.tags+xml"/>
  <Override PartName="/ppt/tags/tag3004.xml" ContentType="application/vnd.openxmlformats-officedocument.presentationml.tags+xml"/>
  <Override PartName="/ppt/tags/tag3005.xml" ContentType="application/vnd.openxmlformats-officedocument.presentationml.tags+xml"/>
  <Override PartName="/ppt/tags/tag3006.xml" ContentType="application/vnd.openxmlformats-officedocument.presentationml.tags+xml"/>
  <Override PartName="/ppt/tags/tag3007.xml" ContentType="application/vnd.openxmlformats-officedocument.presentationml.tags+xml"/>
  <Override PartName="/ppt/tags/tag3008.xml" ContentType="application/vnd.openxmlformats-officedocument.presentationml.tags+xml"/>
  <Override PartName="/ppt/tags/tag3009.xml" ContentType="application/vnd.openxmlformats-officedocument.presentationml.tags+xml"/>
  <Override PartName="/ppt/tags/tag3010.xml" ContentType="application/vnd.openxmlformats-officedocument.presentationml.tags+xml"/>
  <Override PartName="/ppt/tags/tag3011.xml" ContentType="application/vnd.openxmlformats-officedocument.presentationml.tags+xml"/>
  <Override PartName="/ppt/tags/tag3012.xml" ContentType="application/vnd.openxmlformats-officedocument.presentationml.tags+xml"/>
  <Override PartName="/ppt/tags/tag3013.xml" ContentType="application/vnd.openxmlformats-officedocument.presentationml.tags+xml"/>
  <Override PartName="/ppt/tags/tag3014.xml" ContentType="application/vnd.openxmlformats-officedocument.presentationml.tags+xml"/>
  <Override PartName="/ppt/tags/tag3015.xml" ContentType="application/vnd.openxmlformats-officedocument.presentationml.tags+xml"/>
  <Override PartName="/ppt/tags/tag3016.xml" ContentType="application/vnd.openxmlformats-officedocument.presentationml.tags+xml"/>
  <Override PartName="/ppt/tags/tag3017.xml" ContentType="application/vnd.openxmlformats-officedocument.presentationml.tags+xml"/>
  <Override PartName="/ppt/tags/tag3018.xml" ContentType="application/vnd.openxmlformats-officedocument.presentationml.tags+xml"/>
  <Override PartName="/ppt/tags/tag3019.xml" ContentType="application/vnd.openxmlformats-officedocument.presentationml.tags+xml"/>
  <Override PartName="/ppt/tags/tag3020.xml" ContentType="application/vnd.openxmlformats-officedocument.presentationml.tags+xml"/>
  <Override PartName="/ppt/tags/tag3021.xml" ContentType="application/vnd.openxmlformats-officedocument.presentationml.tags+xml"/>
  <Override PartName="/ppt/tags/tag3022.xml" ContentType="application/vnd.openxmlformats-officedocument.presentationml.tags+xml"/>
  <Override PartName="/ppt/tags/tag3023.xml" ContentType="application/vnd.openxmlformats-officedocument.presentationml.tags+xml"/>
  <Override PartName="/ppt/tags/tag3024.xml" ContentType="application/vnd.openxmlformats-officedocument.presentationml.tags+xml"/>
  <Override PartName="/ppt/tags/tag3025.xml" ContentType="application/vnd.openxmlformats-officedocument.presentationml.tags+xml"/>
  <Override PartName="/ppt/tags/tag3026.xml" ContentType="application/vnd.openxmlformats-officedocument.presentationml.tags+xml"/>
  <Override PartName="/ppt/tags/tag3027.xml" ContentType="application/vnd.openxmlformats-officedocument.presentationml.tags+xml"/>
  <Override PartName="/ppt/tags/tag3028.xml" ContentType="application/vnd.openxmlformats-officedocument.presentationml.tags+xml"/>
  <Override PartName="/ppt/tags/tag3029.xml" ContentType="application/vnd.openxmlformats-officedocument.presentationml.tags+xml"/>
  <Override PartName="/ppt/tags/tag3030.xml" ContentType="application/vnd.openxmlformats-officedocument.presentationml.tags+xml"/>
  <Override PartName="/ppt/tags/tag3031.xml" ContentType="application/vnd.openxmlformats-officedocument.presentationml.tags+xml"/>
  <Override PartName="/ppt/tags/tag3032.xml" ContentType="application/vnd.openxmlformats-officedocument.presentationml.tags+xml"/>
  <Override PartName="/ppt/tags/tag3033.xml" ContentType="application/vnd.openxmlformats-officedocument.presentationml.tags+xml"/>
  <Override PartName="/ppt/tags/tag3034.xml" ContentType="application/vnd.openxmlformats-officedocument.presentationml.tags+xml"/>
  <Override PartName="/ppt/tags/tag3035.xml" ContentType="application/vnd.openxmlformats-officedocument.presentationml.tags+xml"/>
  <Override PartName="/ppt/tags/tag3036.xml" ContentType="application/vnd.openxmlformats-officedocument.presentationml.tags+xml"/>
  <Override PartName="/ppt/tags/tag3037.xml" ContentType="application/vnd.openxmlformats-officedocument.presentationml.tags+xml"/>
  <Override PartName="/ppt/tags/tag3038.xml" ContentType="application/vnd.openxmlformats-officedocument.presentationml.tags+xml"/>
  <Override PartName="/ppt/tags/tag3039.xml" ContentType="application/vnd.openxmlformats-officedocument.presentationml.tags+xml"/>
  <Override PartName="/ppt/tags/tag3040.xml" ContentType="application/vnd.openxmlformats-officedocument.presentationml.tags+xml"/>
  <Override PartName="/ppt/tags/tag3041.xml" ContentType="application/vnd.openxmlformats-officedocument.presentationml.tags+xml"/>
  <Override PartName="/ppt/tags/tag3042.xml" ContentType="application/vnd.openxmlformats-officedocument.presentationml.tags+xml"/>
  <Override PartName="/ppt/tags/tag3043.xml" ContentType="application/vnd.openxmlformats-officedocument.presentationml.tags+xml"/>
  <Override PartName="/ppt/tags/tag3044.xml" ContentType="application/vnd.openxmlformats-officedocument.presentationml.tags+xml"/>
  <Override PartName="/ppt/tags/tag3045.xml" ContentType="application/vnd.openxmlformats-officedocument.presentationml.tags+xml"/>
  <Override PartName="/ppt/tags/tag3046.xml" ContentType="application/vnd.openxmlformats-officedocument.presentationml.tags+xml"/>
  <Override PartName="/ppt/tags/tag3047.xml" ContentType="application/vnd.openxmlformats-officedocument.presentationml.tags+xml"/>
  <Override PartName="/ppt/tags/tag3048.xml" ContentType="application/vnd.openxmlformats-officedocument.presentationml.tags+xml"/>
  <Override PartName="/ppt/tags/tag3049.xml" ContentType="application/vnd.openxmlformats-officedocument.presentationml.tags+xml"/>
  <Override PartName="/ppt/tags/tag3050.xml" ContentType="application/vnd.openxmlformats-officedocument.presentationml.tags+xml"/>
  <Override PartName="/ppt/tags/tag3051.xml" ContentType="application/vnd.openxmlformats-officedocument.presentationml.tags+xml"/>
  <Override PartName="/ppt/tags/tag3052.xml" ContentType="application/vnd.openxmlformats-officedocument.presentationml.tags+xml"/>
  <Override PartName="/ppt/tags/tag3053.xml" ContentType="application/vnd.openxmlformats-officedocument.presentationml.tags+xml"/>
  <Override PartName="/ppt/tags/tag3054.xml" ContentType="application/vnd.openxmlformats-officedocument.presentationml.tags+xml"/>
  <Override PartName="/ppt/tags/tag3055.xml" ContentType="application/vnd.openxmlformats-officedocument.presentationml.tags+xml"/>
  <Override PartName="/ppt/tags/tag3056.xml" ContentType="application/vnd.openxmlformats-officedocument.presentationml.tags+xml"/>
  <Override PartName="/ppt/tags/tag3057.xml" ContentType="application/vnd.openxmlformats-officedocument.presentationml.tags+xml"/>
  <Override PartName="/ppt/tags/tag3058.xml" ContentType="application/vnd.openxmlformats-officedocument.presentationml.tags+xml"/>
  <Override PartName="/ppt/tags/tag3059.xml" ContentType="application/vnd.openxmlformats-officedocument.presentationml.tags+xml"/>
  <Override PartName="/ppt/tags/tag3060.xml" ContentType="application/vnd.openxmlformats-officedocument.presentationml.tags+xml"/>
  <Override PartName="/ppt/tags/tag3061.xml" ContentType="application/vnd.openxmlformats-officedocument.presentationml.tags+xml"/>
  <Override PartName="/ppt/tags/tag3062.xml" ContentType="application/vnd.openxmlformats-officedocument.presentationml.tags+xml"/>
  <Override PartName="/ppt/tags/tag3063.xml" ContentType="application/vnd.openxmlformats-officedocument.presentationml.tags+xml"/>
  <Override PartName="/ppt/tags/tag3064.xml" ContentType="application/vnd.openxmlformats-officedocument.presentationml.tags+xml"/>
  <Override PartName="/ppt/tags/tag3065.xml" ContentType="application/vnd.openxmlformats-officedocument.presentationml.tags+xml"/>
  <Override PartName="/ppt/tags/tag3066.xml" ContentType="application/vnd.openxmlformats-officedocument.presentationml.tags+xml"/>
  <Override PartName="/ppt/tags/tag3067.xml" ContentType="application/vnd.openxmlformats-officedocument.presentationml.tags+xml"/>
  <Override PartName="/ppt/tags/tag3068.xml" ContentType="application/vnd.openxmlformats-officedocument.presentationml.tags+xml"/>
  <Override PartName="/ppt/tags/tag3069.xml" ContentType="application/vnd.openxmlformats-officedocument.presentationml.tags+xml"/>
  <Override PartName="/ppt/tags/tag3070.xml" ContentType="application/vnd.openxmlformats-officedocument.presentationml.tags+xml"/>
  <Override PartName="/ppt/tags/tag3071.xml" ContentType="application/vnd.openxmlformats-officedocument.presentationml.tags+xml"/>
  <Override PartName="/ppt/tags/tag3072.xml" ContentType="application/vnd.openxmlformats-officedocument.presentationml.tags+xml"/>
  <Override PartName="/ppt/tags/tag3073.xml" ContentType="application/vnd.openxmlformats-officedocument.presentationml.tags+xml"/>
  <Override PartName="/ppt/tags/tag3074.xml" ContentType="application/vnd.openxmlformats-officedocument.presentationml.tags+xml"/>
  <Override PartName="/ppt/tags/tag3075.xml" ContentType="application/vnd.openxmlformats-officedocument.presentationml.tags+xml"/>
  <Override PartName="/ppt/tags/tag3076.xml" ContentType="application/vnd.openxmlformats-officedocument.presentationml.tags+xml"/>
  <Override PartName="/ppt/tags/tag3077.xml" ContentType="application/vnd.openxmlformats-officedocument.presentationml.tags+xml"/>
  <Override PartName="/ppt/tags/tag3078.xml" ContentType="application/vnd.openxmlformats-officedocument.presentationml.tags+xml"/>
  <Override PartName="/ppt/tags/tag3079.xml" ContentType="application/vnd.openxmlformats-officedocument.presentationml.tags+xml"/>
  <Override PartName="/ppt/tags/tag3080.xml" ContentType="application/vnd.openxmlformats-officedocument.presentationml.tags+xml"/>
  <Override PartName="/ppt/tags/tag3081.xml" ContentType="application/vnd.openxmlformats-officedocument.presentationml.tags+xml"/>
  <Override PartName="/ppt/tags/tag3082.xml" ContentType="application/vnd.openxmlformats-officedocument.presentationml.tags+xml"/>
  <Override PartName="/ppt/tags/tag3083.xml" ContentType="application/vnd.openxmlformats-officedocument.presentationml.tags+xml"/>
  <Override PartName="/ppt/tags/tag3084.xml" ContentType="application/vnd.openxmlformats-officedocument.presentationml.tags+xml"/>
  <Override PartName="/ppt/tags/tag3085.xml" ContentType="application/vnd.openxmlformats-officedocument.presentationml.tags+xml"/>
  <Override PartName="/ppt/tags/tag3086.xml" ContentType="application/vnd.openxmlformats-officedocument.presentationml.tags+xml"/>
  <Override PartName="/ppt/tags/tag3087.xml" ContentType="application/vnd.openxmlformats-officedocument.presentationml.tags+xml"/>
  <Override PartName="/ppt/tags/tag3088.xml" ContentType="application/vnd.openxmlformats-officedocument.presentationml.tags+xml"/>
  <Override PartName="/ppt/tags/tag3089.xml" ContentType="application/vnd.openxmlformats-officedocument.presentationml.tags+xml"/>
  <Override PartName="/ppt/tags/tag3090.xml" ContentType="application/vnd.openxmlformats-officedocument.presentationml.tags+xml"/>
  <Override PartName="/ppt/tags/tag3091.xml" ContentType="application/vnd.openxmlformats-officedocument.presentationml.tags+xml"/>
  <Override PartName="/ppt/tags/tag3092.xml" ContentType="application/vnd.openxmlformats-officedocument.presentationml.tags+xml"/>
  <Override PartName="/ppt/tags/tag3093.xml" ContentType="application/vnd.openxmlformats-officedocument.presentationml.tags+xml"/>
  <Override PartName="/ppt/tags/tag3094.xml" ContentType="application/vnd.openxmlformats-officedocument.presentationml.tags+xml"/>
  <Override PartName="/ppt/tags/tag3095.xml" ContentType="application/vnd.openxmlformats-officedocument.presentationml.tags+xml"/>
  <Override PartName="/ppt/tags/tag3096.xml" ContentType="application/vnd.openxmlformats-officedocument.presentationml.tags+xml"/>
  <Override PartName="/ppt/tags/tag3097.xml" ContentType="application/vnd.openxmlformats-officedocument.presentationml.tags+xml"/>
  <Override PartName="/ppt/tags/tag3098.xml" ContentType="application/vnd.openxmlformats-officedocument.presentationml.tags+xml"/>
  <Override PartName="/ppt/tags/tag3099.xml" ContentType="application/vnd.openxmlformats-officedocument.presentationml.tags+xml"/>
  <Override PartName="/ppt/tags/tag3100.xml" ContentType="application/vnd.openxmlformats-officedocument.presentationml.tags+xml"/>
  <Override PartName="/ppt/tags/tag3101.xml" ContentType="application/vnd.openxmlformats-officedocument.presentationml.tags+xml"/>
  <Override PartName="/ppt/tags/tag3102.xml" ContentType="application/vnd.openxmlformats-officedocument.presentationml.tags+xml"/>
  <Override PartName="/ppt/tags/tag3103.xml" ContentType="application/vnd.openxmlformats-officedocument.presentationml.tags+xml"/>
  <Override PartName="/ppt/tags/tag3104.xml" ContentType="application/vnd.openxmlformats-officedocument.presentationml.tags+xml"/>
  <Override PartName="/ppt/tags/tag3105.xml" ContentType="application/vnd.openxmlformats-officedocument.presentationml.tags+xml"/>
  <Override PartName="/ppt/tags/tag3106.xml" ContentType="application/vnd.openxmlformats-officedocument.presentationml.tags+xml"/>
  <Override PartName="/ppt/tags/tag3107.xml" ContentType="application/vnd.openxmlformats-officedocument.presentationml.tags+xml"/>
  <Override PartName="/ppt/tags/tag3108.xml" ContentType="application/vnd.openxmlformats-officedocument.presentationml.tags+xml"/>
  <Override PartName="/ppt/tags/tag3109.xml" ContentType="application/vnd.openxmlformats-officedocument.presentationml.tags+xml"/>
  <Override PartName="/ppt/tags/tag3110.xml" ContentType="application/vnd.openxmlformats-officedocument.presentationml.tags+xml"/>
  <Override PartName="/ppt/tags/tag3111.xml" ContentType="application/vnd.openxmlformats-officedocument.presentationml.tags+xml"/>
  <Override PartName="/ppt/tags/tag3112.xml" ContentType="application/vnd.openxmlformats-officedocument.presentationml.tags+xml"/>
  <Override PartName="/ppt/tags/tag3113.xml" ContentType="application/vnd.openxmlformats-officedocument.presentationml.tags+xml"/>
  <Override PartName="/ppt/tags/tag3114.xml" ContentType="application/vnd.openxmlformats-officedocument.presentationml.tags+xml"/>
  <Override PartName="/ppt/tags/tag3115.xml" ContentType="application/vnd.openxmlformats-officedocument.presentationml.tags+xml"/>
  <Override PartName="/ppt/tags/tag3116.xml" ContentType="application/vnd.openxmlformats-officedocument.presentationml.tags+xml"/>
  <Override PartName="/ppt/tags/tag3117.xml" ContentType="application/vnd.openxmlformats-officedocument.presentationml.tags+xml"/>
  <Override PartName="/ppt/tags/tag3118.xml" ContentType="application/vnd.openxmlformats-officedocument.presentationml.tags+xml"/>
  <Override PartName="/ppt/tags/tag3119.xml" ContentType="application/vnd.openxmlformats-officedocument.presentationml.tags+xml"/>
  <Override PartName="/ppt/tags/tag3120.xml" ContentType="application/vnd.openxmlformats-officedocument.presentationml.tags+xml"/>
  <Override PartName="/ppt/tags/tag3121.xml" ContentType="application/vnd.openxmlformats-officedocument.presentationml.tags+xml"/>
  <Override PartName="/ppt/tags/tag3122.xml" ContentType="application/vnd.openxmlformats-officedocument.presentationml.tags+xml"/>
  <Override PartName="/ppt/tags/tag3123.xml" ContentType="application/vnd.openxmlformats-officedocument.presentationml.tags+xml"/>
  <Override PartName="/ppt/tags/tag3124.xml" ContentType="application/vnd.openxmlformats-officedocument.presentationml.tags+xml"/>
  <Override PartName="/ppt/tags/tag3125.xml" ContentType="application/vnd.openxmlformats-officedocument.presentationml.tags+xml"/>
  <Override PartName="/ppt/tags/tag3126.xml" ContentType="application/vnd.openxmlformats-officedocument.presentationml.tags+xml"/>
  <Override PartName="/ppt/tags/tag3127.xml" ContentType="application/vnd.openxmlformats-officedocument.presentationml.tags+xml"/>
  <Override PartName="/ppt/tags/tag3128.xml" ContentType="application/vnd.openxmlformats-officedocument.presentationml.tags+xml"/>
  <Override PartName="/ppt/tags/tag3129.xml" ContentType="application/vnd.openxmlformats-officedocument.presentationml.tags+xml"/>
  <Override PartName="/ppt/tags/tag3130.xml" ContentType="application/vnd.openxmlformats-officedocument.presentationml.tags+xml"/>
  <Override PartName="/ppt/tags/tag3131.xml" ContentType="application/vnd.openxmlformats-officedocument.presentationml.tags+xml"/>
  <Override PartName="/ppt/tags/tag3132.xml" ContentType="application/vnd.openxmlformats-officedocument.presentationml.tags+xml"/>
  <Override PartName="/ppt/tags/tag3133.xml" ContentType="application/vnd.openxmlformats-officedocument.presentationml.tags+xml"/>
  <Override PartName="/ppt/tags/tag3134.xml" ContentType="application/vnd.openxmlformats-officedocument.presentationml.tags+xml"/>
  <Override PartName="/ppt/tags/tag3135.xml" ContentType="application/vnd.openxmlformats-officedocument.presentationml.tags+xml"/>
  <Override PartName="/ppt/tags/tag3136.xml" ContentType="application/vnd.openxmlformats-officedocument.presentationml.tags+xml"/>
  <Override PartName="/ppt/tags/tag3137.xml" ContentType="application/vnd.openxmlformats-officedocument.presentationml.tags+xml"/>
  <Override PartName="/ppt/tags/tag3138.xml" ContentType="application/vnd.openxmlformats-officedocument.presentationml.tags+xml"/>
  <Override PartName="/ppt/tags/tag3139.xml" ContentType="application/vnd.openxmlformats-officedocument.presentationml.tags+xml"/>
  <Override PartName="/ppt/tags/tag3140.xml" ContentType="application/vnd.openxmlformats-officedocument.presentationml.tags+xml"/>
  <Override PartName="/ppt/tags/tag3141.xml" ContentType="application/vnd.openxmlformats-officedocument.presentationml.tags+xml"/>
  <Override PartName="/ppt/tags/tag3142.xml" ContentType="application/vnd.openxmlformats-officedocument.presentationml.tags+xml"/>
  <Override PartName="/ppt/tags/tag3143.xml" ContentType="application/vnd.openxmlformats-officedocument.presentationml.tags+xml"/>
  <Override PartName="/ppt/tags/tag3144.xml" ContentType="application/vnd.openxmlformats-officedocument.presentationml.tags+xml"/>
  <Override PartName="/ppt/tags/tag3145.xml" ContentType="application/vnd.openxmlformats-officedocument.presentationml.tags+xml"/>
  <Override PartName="/ppt/tags/tag3146.xml" ContentType="application/vnd.openxmlformats-officedocument.presentationml.tags+xml"/>
  <Override PartName="/ppt/tags/tag3147.xml" ContentType="application/vnd.openxmlformats-officedocument.presentationml.tags+xml"/>
  <Override PartName="/ppt/tags/tag3148.xml" ContentType="application/vnd.openxmlformats-officedocument.presentationml.tags+xml"/>
  <Override PartName="/ppt/tags/tag3149.xml" ContentType="application/vnd.openxmlformats-officedocument.presentationml.tags+xml"/>
  <Override PartName="/ppt/tags/tag3150.xml" ContentType="application/vnd.openxmlformats-officedocument.presentationml.tags+xml"/>
  <Override PartName="/ppt/tags/tag3151.xml" ContentType="application/vnd.openxmlformats-officedocument.presentationml.tags+xml"/>
  <Override PartName="/ppt/tags/tag3152.xml" ContentType="application/vnd.openxmlformats-officedocument.presentationml.tags+xml"/>
  <Override PartName="/ppt/tags/tag3153.xml" ContentType="application/vnd.openxmlformats-officedocument.presentationml.tags+xml"/>
  <Override PartName="/ppt/tags/tag3154.xml" ContentType="application/vnd.openxmlformats-officedocument.presentationml.tags+xml"/>
  <Override PartName="/ppt/tags/tag3155.xml" ContentType="application/vnd.openxmlformats-officedocument.presentationml.tags+xml"/>
  <Override PartName="/ppt/tags/tag3156.xml" ContentType="application/vnd.openxmlformats-officedocument.presentationml.tags+xml"/>
  <Override PartName="/ppt/tags/tag3157.xml" ContentType="application/vnd.openxmlformats-officedocument.presentationml.tags+xml"/>
  <Override PartName="/ppt/tags/tag3158.xml" ContentType="application/vnd.openxmlformats-officedocument.presentationml.tags+xml"/>
  <Override PartName="/ppt/tags/tag3159.xml" ContentType="application/vnd.openxmlformats-officedocument.presentationml.tags+xml"/>
  <Override PartName="/ppt/tags/tag3160.xml" ContentType="application/vnd.openxmlformats-officedocument.presentationml.tags+xml"/>
  <Override PartName="/ppt/tags/tag3161.xml" ContentType="application/vnd.openxmlformats-officedocument.presentationml.tags+xml"/>
  <Override PartName="/ppt/tags/tag3162.xml" ContentType="application/vnd.openxmlformats-officedocument.presentationml.tags+xml"/>
  <Override PartName="/ppt/tags/tag3163.xml" ContentType="application/vnd.openxmlformats-officedocument.presentationml.tags+xml"/>
  <Override PartName="/ppt/tags/tag3164.xml" ContentType="application/vnd.openxmlformats-officedocument.presentationml.tags+xml"/>
  <Override PartName="/ppt/tags/tag3165.xml" ContentType="application/vnd.openxmlformats-officedocument.presentationml.tags+xml"/>
  <Override PartName="/ppt/tags/tag3166.xml" ContentType="application/vnd.openxmlformats-officedocument.presentationml.tags+xml"/>
  <Override PartName="/ppt/tags/tag3167.xml" ContentType="application/vnd.openxmlformats-officedocument.presentationml.tags+xml"/>
  <Override PartName="/ppt/tags/tag3168.xml" ContentType="application/vnd.openxmlformats-officedocument.presentationml.tags+xml"/>
  <Override PartName="/ppt/tags/tag3169.xml" ContentType="application/vnd.openxmlformats-officedocument.presentationml.tags+xml"/>
  <Override PartName="/ppt/tags/tag3170.xml" ContentType="application/vnd.openxmlformats-officedocument.presentationml.tags+xml"/>
  <Override PartName="/ppt/tags/tag3171.xml" ContentType="application/vnd.openxmlformats-officedocument.presentationml.tags+xml"/>
  <Override PartName="/ppt/tags/tag3172.xml" ContentType="application/vnd.openxmlformats-officedocument.presentationml.tags+xml"/>
  <Override PartName="/ppt/tags/tag3173.xml" ContentType="application/vnd.openxmlformats-officedocument.presentationml.tags+xml"/>
  <Override PartName="/ppt/tags/tag3174.xml" ContentType="application/vnd.openxmlformats-officedocument.presentationml.tags+xml"/>
  <Override PartName="/ppt/tags/tag3175.xml" ContentType="application/vnd.openxmlformats-officedocument.presentationml.tags+xml"/>
  <Override PartName="/ppt/tags/tag3176.xml" ContentType="application/vnd.openxmlformats-officedocument.presentationml.tags+xml"/>
  <Override PartName="/ppt/tags/tag3177.xml" ContentType="application/vnd.openxmlformats-officedocument.presentationml.tags+xml"/>
  <Override PartName="/ppt/tags/tag3178.xml" ContentType="application/vnd.openxmlformats-officedocument.presentationml.tags+xml"/>
  <Override PartName="/ppt/tags/tag3179.xml" ContentType="application/vnd.openxmlformats-officedocument.presentationml.tags+xml"/>
  <Override PartName="/ppt/tags/tag3180.xml" ContentType="application/vnd.openxmlformats-officedocument.presentationml.tags+xml"/>
  <Override PartName="/ppt/tags/tag3181.xml" ContentType="application/vnd.openxmlformats-officedocument.presentationml.tags+xml"/>
  <Override PartName="/ppt/tags/tag3182.xml" ContentType="application/vnd.openxmlformats-officedocument.presentationml.tags+xml"/>
  <Override PartName="/ppt/tags/tag3183.xml" ContentType="application/vnd.openxmlformats-officedocument.presentationml.tags+xml"/>
  <Override PartName="/ppt/tags/tag3184.xml" ContentType="application/vnd.openxmlformats-officedocument.presentationml.tags+xml"/>
  <Override PartName="/ppt/tags/tag3185.xml" ContentType="application/vnd.openxmlformats-officedocument.presentationml.tags+xml"/>
  <Override PartName="/ppt/tags/tag3186.xml" ContentType="application/vnd.openxmlformats-officedocument.presentationml.tags+xml"/>
  <Override PartName="/ppt/tags/tag3187.xml" ContentType="application/vnd.openxmlformats-officedocument.presentationml.tags+xml"/>
  <Override PartName="/ppt/tags/tag3188.xml" ContentType="application/vnd.openxmlformats-officedocument.presentationml.tags+xml"/>
  <Override PartName="/ppt/tags/tag3189.xml" ContentType="application/vnd.openxmlformats-officedocument.presentationml.tags+xml"/>
  <Override PartName="/ppt/tags/tag3190.xml" ContentType="application/vnd.openxmlformats-officedocument.presentationml.tags+xml"/>
  <Override PartName="/ppt/tags/tag3191.xml" ContentType="application/vnd.openxmlformats-officedocument.presentationml.tags+xml"/>
  <Override PartName="/ppt/tags/tag3192.xml" ContentType="application/vnd.openxmlformats-officedocument.presentationml.tags+xml"/>
  <Override PartName="/ppt/tags/tag3193.xml" ContentType="application/vnd.openxmlformats-officedocument.presentationml.tags+xml"/>
  <Override PartName="/ppt/tags/tag3194.xml" ContentType="application/vnd.openxmlformats-officedocument.presentationml.tags+xml"/>
  <Override PartName="/ppt/tags/tag3195.xml" ContentType="application/vnd.openxmlformats-officedocument.presentationml.tags+xml"/>
  <Override PartName="/ppt/tags/tag3196.xml" ContentType="application/vnd.openxmlformats-officedocument.presentationml.tags+xml"/>
  <Override PartName="/ppt/tags/tag3197.xml" ContentType="application/vnd.openxmlformats-officedocument.presentationml.tags+xml"/>
  <Override PartName="/ppt/tags/tag3198.xml" ContentType="application/vnd.openxmlformats-officedocument.presentationml.tags+xml"/>
  <Override PartName="/ppt/tags/tag3199.xml" ContentType="application/vnd.openxmlformats-officedocument.presentationml.tags+xml"/>
  <Override PartName="/ppt/tags/tag3200.xml" ContentType="application/vnd.openxmlformats-officedocument.presentationml.tags+xml"/>
  <Override PartName="/ppt/tags/tag3201.xml" ContentType="application/vnd.openxmlformats-officedocument.presentationml.tags+xml"/>
  <Override PartName="/ppt/tags/tag3202.xml" ContentType="application/vnd.openxmlformats-officedocument.presentationml.tags+xml"/>
  <Override PartName="/ppt/tags/tag3203.xml" ContentType="application/vnd.openxmlformats-officedocument.presentationml.tags+xml"/>
  <Override PartName="/ppt/tags/tag3204.xml" ContentType="application/vnd.openxmlformats-officedocument.presentationml.tags+xml"/>
  <Override PartName="/ppt/tags/tag3205.xml" ContentType="application/vnd.openxmlformats-officedocument.presentationml.tags+xml"/>
  <Override PartName="/ppt/tags/tag3206.xml" ContentType="application/vnd.openxmlformats-officedocument.presentationml.tags+xml"/>
  <Override PartName="/ppt/tags/tag3207.xml" ContentType="application/vnd.openxmlformats-officedocument.presentationml.tags+xml"/>
  <Override PartName="/ppt/tags/tag3208.xml" ContentType="application/vnd.openxmlformats-officedocument.presentationml.tags+xml"/>
  <Override PartName="/ppt/tags/tag3209.xml" ContentType="application/vnd.openxmlformats-officedocument.presentationml.tags+xml"/>
  <Override PartName="/ppt/tags/tag3210.xml" ContentType="application/vnd.openxmlformats-officedocument.presentationml.tags+xml"/>
  <Override PartName="/ppt/tags/tag3211.xml" ContentType="application/vnd.openxmlformats-officedocument.presentationml.tags+xml"/>
  <Override PartName="/ppt/tags/tag3212.xml" ContentType="application/vnd.openxmlformats-officedocument.presentationml.tags+xml"/>
  <Override PartName="/ppt/tags/tag3213.xml" ContentType="application/vnd.openxmlformats-officedocument.presentationml.tags+xml"/>
  <Override PartName="/ppt/tags/tag3214.xml" ContentType="application/vnd.openxmlformats-officedocument.presentationml.tags+xml"/>
  <Override PartName="/ppt/tags/tag3215.xml" ContentType="application/vnd.openxmlformats-officedocument.presentationml.tags+xml"/>
  <Override PartName="/ppt/tags/tag3216.xml" ContentType="application/vnd.openxmlformats-officedocument.presentationml.tags+xml"/>
  <Override PartName="/ppt/tags/tag3217.xml" ContentType="application/vnd.openxmlformats-officedocument.presentationml.tags+xml"/>
  <Override PartName="/ppt/tags/tag3218.xml" ContentType="application/vnd.openxmlformats-officedocument.presentationml.tags+xml"/>
  <Override PartName="/ppt/tags/tag3219.xml" ContentType="application/vnd.openxmlformats-officedocument.presentationml.tags+xml"/>
  <Override PartName="/ppt/tags/tag3220.xml" ContentType="application/vnd.openxmlformats-officedocument.presentationml.tags+xml"/>
  <Override PartName="/ppt/tags/tag3221.xml" ContentType="application/vnd.openxmlformats-officedocument.presentationml.tags+xml"/>
  <Override PartName="/ppt/tags/tag3222.xml" ContentType="application/vnd.openxmlformats-officedocument.presentationml.tags+xml"/>
  <Override PartName="/ppt/tags/tag3223.xml" ContentType="application/vnd.openxmlformats-officedocument.presentationml.tags+xml"/>
  <Override PartName="/ppt/tags/tag3224.xml" ContentType="application/vnd.openxmlformats-officedocument.presentationml.tags+xml"/>
  <Override PartName="/ppt/tags/tag3225.xml" ContentType="application/vnd.openxmlformats-officedocument.presentationml.tags+xml"/>
  <Override PartName="/ppt/tags/tag3226.xml" ContentType="application/vnd.openxmlformats-officedocument.presentationml.tags+xml"/>
  <Override PartName="/ppt/tags/tag3227.xml" ContentType="application/vnd.openxmlformats-officedocument.presentationml.tags+xml"/>
  <Override PartName="/ppt/tags/tag3228.xml" ContentType="application/vnd.openxmlformats-officedocument.presentationml.tags+xml"/>
  <Override PartName="/ppt/tags/tag3229.xml" ContentType="application/vnd.openxmlformats-officedocument.presentationml.tags+xml"/>
  <Override PartName="/ppt/tags/tag3230.xml" ContentType="application/vnd.openxmlformats-officedocument.presentationml.tags+xml"/>
  <Override PartName="/ppt/tags/tag3231.xml" ContentType="application/vnd.openxmlformats-officedocument.presentationml.tags+xml"/>
  <Override PartName="/ppt/tags/tag3232.xml" ContentType="application/vnd.openxmlformats-officedocument.presentationml.tags+xml"/>
  <Override PartName="/ppt/tags/tag3233.xml" ContentType="application/vnd.openxmlformats-officedocument.presentationml.tags+xml"/>
  <Override PartName="/ppt/tags/tag3234.xml" ContentType="application/vnd.openxmlformats-officedocument.presentationml.tags+xml"/>
  <Override PartName="/ppt/tags/tag3235.xml" ContentType="application/vnd.openxmlformats-officedocument.presentationml.tags+xml"/>
  <Override PartName="/ppt/tags/tag3236.xml" ContentType="application/vnd.openxmlformats-officedocument.presentationml.tags+xml"/>
  <Override PartName="/ppt/tags/tag3237.xml" ContentType="application/vnd.openxmlformats-officedocument.presentationml.tags+xml"/>
  <Override PartName="/ppt/tags/tag3238.xml" ContentType="application/vnd.openxmlformats-officedocument.presentationml.tags+xml"/>
  <Override PartName="/ppt/tags/tag3239.xml" ContentType="application/vnd.openxmlformats-officedocument.presentationml.tags+xml"/>
  <Override PartName="/ppt/tags/tag3240.xml" ContentType="application/vnd.openxmlformats-officedocument.presentationml.tags+xml"/>
  <Override PartName="/ppt/tags/tag3241.xml" ContentType="application/vnd.openxmlformats-officedocument.presentationml.tags+xml"/>
  <Override PartName="/ppt/tags/tag3242.xml" ContentType="application/vnd.openxmlformats-officedocument.presentationml.tags+xml"/>
  <Override PartName="/ppt/tags/tag3243.xml" ContentType="application/vnd.openxmlformats-officedocument.presentationml.tags+xml"/>
  <Override PartName="/ppt/tags/tag3244.xml" ContentType="application/vnd.openxmlformats-officedocument.presentationml.tags+xml"/>
  <Override PartName="/ppt/tags/tag3245.xml" ContentType="application/vnd.openxmlformats-officedocument.presentationml.tags+xml"/>
  <Override PartName="/ppt/tags/tag3246.xml" ContentType="application/vnd.openxmlformats-officedocument.presentationml.tags+xml"/>
  <Override PartName="/ppt/tags/tag3247.xml" ContentType="application/vnd.openxmlformats-officedocument.presentationml.tags+xml"/>
  <Override PartName="/ppt/tags/tag3248.xml" ContentType="application/vnd.openxmlformats-officedocument.presentationml.tags+xml"/>
  <Override PartName="/ppt/tags/tag3249.xml" ContentType="application/vnd.openxmlformats-officedocument.presentationml.tags+xml"/>
  <Override PartName="/ppt/tags/tag3250.xml" ContentType="application/vnd.openxmlformats-officedocument.presentationml.tags+xml"/>
  <Override PartName="/ppt/tags/tag3251.xml" ContentType="application/vnd.openxmlformats-officedocument.presentationml.tags+xml"/>
  <Override PartName="/ppt/tags/tag3252.xml" ContentType="application/vnd.openxmlformats-officedocument.presentationml.tags+xml"/>
  <Override PartName="/ppt/tags/tag3253.xml" ContentType="application/vnd.openxmlformats-officedocument.presentationml.tags+xml"/>
  <Override PartName="/ppt/tags/tag3254.xml" ContentType="application/vnd.openxmlformats-officedocument.presentationml.tags+xml"/>
  <Override PartName="/ppt/tags/tag3255.xml" ContentType="application/vnd.openxmlformats-officedocument.presentationml.tags+xml"/>
  <Override PartName="/ppt/tags/tag3256.xml" ContentType="application/vnd.openxmlformats-officedocument.presentationml.tags+xml"/>
  <Override PartName="/ppt/tags/tag3257.xml" ContentType="application/vnd.openxmlformats-officedocument.presentationml.tags+xml"/>
  <Override PartName="/ppt/tags/tag3258.xml" ContentType="application/vnd.openxmlformats-officedocument.presentationml.tags+xml"/>
  <Override PartName="/ppt/tags/tag3259.xml" ContentType="application/vnd.openxmlformats-officedocument.presentationml.tags+xml"/>
  <Override PartName="/ppt/tags/tag3260.xml" ContentType="application/vnd.openxmlformats-officedocument.presentationml.tags+xml"/>
  <Override PartName="/ppt/tags/tag3261.xml" ContentType="application/vnd.openxmlformats-officedocument.presentationml.tags+xml"/>
  <Override PartName="/ppt/tags/tag3262.xml" ContentType="application/vnd.openxmlformats-officedocument.presentationml.tags+xml"/>
  <Override PartName="/ppt/tags/tag3263.xml" ContentType="application/vnd.openxmlformats-officedocument.presentationml.tags+xml"/>
  <Override PartName="/ppt/tags/tag3264.xml" ContentType="application/vnd.openxmlformats-officedocument.presentationml.tags+xml"/>
  <Override PartName="/ppt/tags/tag3265.xml" ContentType="application/vnd.openxmlformats-officedocument.presentationml.tags+xml"/>
  <Override PartName="/ppt/tags/tag3266.xml" ContentType="application/vnd.openxmlformats-officedocument.presentationml.tags+xml"/>
  <Override PartName="/ppt/tags/tag3267.xml" ContentType="application/vnd.openxmlformats-officedocument.presentationml.tags+xml"/>
  <Override PartName="/ppt/tags/tag3268.xml" ContentType="application/vnd.openxmlformats-officedocument.presentationml.tags+xml"/>
  <Override PartName="/ppt/tags/tag3269.xml" ContentType="application/vnd.openxmlformats-officedocument.presentationml.tags+xml"/>
  <Override PartName="/ppt/tags/tag3270.xml" ContentType="application/vnd.openxmlformats-officedocument.presentationml.tags+xml"/>
  <Override PartName="/ppt/tags/tag3271.xml" ContentType="application/vnd.openxmlformats-officedocument.presentationml.tags+xml"/>
  <Override PartName="/ppt/tags/tag3272.xml" ContentType="application/vnd.openxmlformats-officedocument.presentationml.tags+xml"/>
  <Override PartName="/ppt/tags/tag3273.xml" ContentType="application/vnd.openxmlformats-officedocument.presentationml.tags+xml"/>
  <Override PartName="/ppt/tags/tag3274.xml" ContentType="application/vnd.openxmlformats-officedocument.presentationml.tags+xml"/>
  <Override PartName="/ppt/tags/tag3275.xml" ContentType="application/vnd.openxmlformats-officedocument.presentationml.tags+xml"/>
  <Override PartName="/ppt/tags/tag3276.xml" ContentType="application/vnd.openxmlformats-officedocument.presentationml.tags+xml"/>
  <Override PartName="/ppt/tags/tag3277.xml" ContentType="application/vnd.openxmlformats-officedocument.presentationml.tags+xml"/>
  <Override PartName="/ppt/tags/tag3278.xml" ContentType="application/vnd.openxmlformats-officedocument.presentationml.tags+xml"/>
  <Override PartName="/ppt/tags/tag3279.xml" ContentType="application/vnd.openxmlformats-officedocument.presentationml.tags+xml"/>
  <Override PartName="/ppt/tags/tag3280.xml" ContentType="application/vnd.openxmlformats-officedocument.presentationml.tags+xml"/>
  <Override PartName="/ppt/tags/tag3281.xml" ContentType="application/vnd.openxmlformats-officedocument.presentationml.tags+xml"/>
  <Override PartName="/ppt/tags/tag3282.xml" ContentType="application/vnd.openxmlformats-officedocument.presentationml.tags+xml"/>
  <Override PartName="/ppt/tags/tag3283.xml" ContentType="application/vnd.openxmlformats-officedocument.presentationml.tags+xml"/>
  <Override PartName="/ppt/tags/tag3284.xml" ContentType="application/vnd.openxmlformats-officedocument.presentationml.tags+xml"/>
  <Override PartName="/ppt/tags/tag3285.xml" ContentType="application/vnd.openxmlformats-officedocument.presentationml.tags+xml"/>
  <Override PartName="/ppt/tags/tag3286.xml" ContentType="application/vnd.openxmlformats-officedocument.presentationml.tags+xml"/>
  <Override PartName="/ppt/tags/tag3287.xml" ContentType="application/vnd.openxmlformats-officedocument.presentationml.tags+xml"/>
  <Override PartName="/ppt/tags/tag3288.xml" ContentType="application/vnd.openxmlformats-officedocument.presentationml.tags+xml"/>
  <Override PartName="/ppt/tags/tag3289.xml" ContentType="application/vnd.openxmlformats-officedocument.presentationml.tags+xml"/>
  <Override PartName="/ppt/tags/tag3290.xml" ContentType="application/vnd.openxmlformats-officedocument.presentationml.tags+xml"/>
  <Override PartName="/ppt/tags/tag3291.xml" ContentType="application/vnd.openxmlformats-officedocument.presentationml.tags+xml"/>
  <Override PartName="/ppt/tags/tag3292.xml" ContentType="application/vnd.openxmlformats-officedocument.presentationml.tags+xml"/>
  <Override PartName="/ppt/tags/tag3293.xml" ContentType="application/vnd.openxmlformats-officedocument.presentationml.tags+xml"/>
  <Override PartName="/ppt/tags/tag3294.xml" ContentType="application/vnd.openxmlformats-officedocument.presentationml.tags+xml"/>
  <Override PartName="/ppt/tags/tag3295.xml" ContentType="application/vnd.openxmlformats-officedocument.presentationml.tags+xml"/>
  <Override PartName="/ppt/tags/tag3296.xml" ContentType="application/vnd.openxmlformats-officedocument.presentationml.tags+xml"/>
  <Override PartName="/ppt/tags/tag3297.xml" ContentType="application/vnd.openxmlformats-officedocument.presentationml.tags+xml"/>
  <Override PartName="/ppt/tags/tag3298.xml" ContentType="application/vnd.openxmlformats-officedocument.presentationml.tags+xml"/>
  <Override PartName="/ppt/tags/tag3299.xml" ContentType="application/vnd.openxmlformats-officedocument.presentationml.tags+xml"/>
  <Override PartName="/ppt/tags/tag3300.xml" ContentType="application/vnd.openxmlformats-officedocument.presentationml.tags+xml"/>
  <Override PartName="/ppt/tags/tag3301.xml" ContentType="application/vnd.openxmlformats-officedocument.presentationml.tags+xml"/>
  <Override PartName="/ppt/tags/tag3302.xml" ContentType="application/vnd.openxmlformats-officedocument.presentationml.tags+xml"/>
  <Override PartName="/ppt/tags/tag3303.xml" ContentType="application/vnd.openxmlformats-officedocument.presentationml.tags+xml"/>
  <Override PartName="/ppt/tags/tag3304.xml" ContentType="application/vnd.openxmlformats-officedocument.presentationml.tags+xml"/>
  <Override PartName="/ppt/tags/tag3305.xml" ContentType="application/vnd.openxmlformats-officedocument.presentationml.tags+xml"/>
  <Override PartName="/ppt/tags/tag3306.xml" ContentType="application/vnd.openxmlformats-officedocument.presentationml.tags+xml"/>
  <Override PartName="/ppt/tags/tag3307.xml" ContentType="application/vnd.openxmlformats-officedocument.presentationml.tags+xml"/>
  <Override PartName="/ppt/tags/tag3308.xml" ContentType="application/vnd.openxmlformats-officedocument.presentationml.tags+xml"/>
  <Override PartName="/ppt/tags/tag3309.xml" ContentType="application/vnd.openxmlformats-officedocument.presentationml.tags+xml"/>
  <Override PartName="/ppt/tags/tag3310.xml" ContentType="application/vnd.openxmlformats-officedocument.presentationml.tags+xml"/>
  <Override PartName="/ppt/tags/tag3311.xml" ContentType="application/vnd.openxmlformats-officedocument.presentationml.tags+xml"/>
  <Override PartName="/ppt/tags/tag3312.xml" ContentType="application/vnd.openxmlformats-officedocument.presentationml.tags+xml"/>
  <Override PartName="/ppt/tags/tag3313.xml" ContentType="application/vnd.openxmlformats-officedocument.presentationml.tags+xml"/>
  <Override PartName="/ppt/tags/tag3314.xml" ContentType="application/vnd.openxmlformats-officedocument.presentationml.tags+xml"/>
  <Override PartName="/ppt/tags/tag3315.xml" ContentType="application/vnd.openxmlformats-officedocument.presentationml.tags+xml"/>
  <Override PartName="/ppt/tags/tag3316.xml" ContentType="application/vnd.openxmlformats-officedocument.presentationml.tags+xml"/>
  <Override PartName="/ppt/tags/tag3317.xml" ContentType="application/vnd.openxmlformats-officedocument.presentationml.tags+xml"/>
  <Override PartName="/ppt/tags/tag3318.xml" ContentType="application/vnd.openxmlformats-officedocument.presentationml.tags+xml"/>
  <Override PartName="/ppt/tags/tag3319.xml" ContentType="application/vnd.openxmlformats-officedocument.presentationml.tags+xml"/>
  <Override PartName="/ppt/tags/tag3320.xml" ContentType="application/vnd.openxmlformats-officedocument.presentationml.tags+xml"/>
  <Override PartName="/ppt/tags/tag3321.xml" ContentType="application/vnd.openxmlformats-officedocument.presentationml.tags+xml"/>
  <Override PartName="/ppt/tags/tag3322.xml" ContentType="application/vnd.openxmlformats-officedocument.presentationml.tags+xml"/>
  <Override PartName="/ppt/tags/tag3323.xml" ContentType="application/vnd.openxmlformats-officedocument.presentationml.tags+xml"/>
  <Override PartName="/ppt/tags/tag3324.xml" ContentType="application/vnd.openxmlformats-officedocument.presentationml.tags+xml"/>
  <Override PartName="/ppt/tags/tag3325.xml" ContentType="application/vnd.openxmlformats-officedocument.presentationml.tags+xml"/>
  <Override PartName="/ppt/tags/tag3326.xml" ContentType="application/vnd.openxmlformats-officedocument.presentationml.tags+xml"/>
  <Override PartName="/ppt/tags/tag3327.xml" ContentType="application/vnd.openxmlformats-officedocument.presentationml.tags+xml"/>
  <Override PartName="/ppt/tags/tag3328.xml" ContentType="application/vnd.openxmlformats-officedocument.presentationml.tags+xml"/>
  <Override PartName="/ppt/tags/tag3329.xml" ContentType="application/vnd.openxmlformats-officedocument.presentationml.tags+xml"/>
  <Override PartName="/ppt/tags/tag3330.xml" ContentType="application/vnd.openxmlformats-officedocument.presentationml.tags+xml"/>
  <Override PartName="/ppt/tags/tag3331.xml" ContentType="application/vnd.openxmlformats-officedocument.presentationml.tags+xml"/>
  <Override PartName="/ppt/tags/tag3332.xml" ContentType="application/vnd.openxmlformats-officedocument.presentationml.tags+xml"/>
  <Override PartName="/ppt/tags/tag3333.xml" ContentType="application/vnd.openxmlformats-officedocument.presentationml.tags+xml"/>
  <Override PartName="/ppt/tags/tag3334.xml" ContentType="application/vnd.openxmlformats-officedocument.presentationml.tags+xml"/>
  <Override PartName="/ppt/tags/tag3335.xml" ContentType="application/vnd.openxmlformats-officedocument.presentationml.tags+xml"/>
  <Override PartName="/ppt/tags/tag3336.xml" ContentType="application/vnd.openxmlformats-officedocument.presentationml.tags+xml"/>
  <Override PartName="/ppt/tags/tag3337.xml" ContentType="application/vnd.openxmlformats-officedocument.presentationml.tags+xml"/>
  <Override PartName="/ppt/tags/tag3338.xml" ContentType="application/vnd.openxmlformats-officedocument.presentationml.tags+xml"/>
  <Override PartName="/ppt/tags/tag3339.xml" ContentType="application/vnd.openxmlformats-officedocument.presentationml.tags+xml"/>
  <Override PartName="/ppt/tags/tag3340.xml" ContentType="application/vnd.openxmlformats-officedocument.presentationml.tags+xml"/>
  <Override PartName="/ppt/tags/tag3341.xml" ContentType="application/vnd.openxmlformats-officedocument.presentationml.tags+xml"/>
  <Override PartName="/ppt/tags/tag3342.xml" ContentType="application/vnd.openxmlformats-officedocument.presentationml.tags+xml"/>
  <Override PartName="/ppt/tags/tag3343.xml" ContentType="application/vnd.openxmlformats-officedocument.presentationml.tags+xml"/>
  <Override PartName="/ppt/tags/tag3344.xml" ContentType="application/vnd.openxmlformats-officedocument.presentationml.tags+xml"/>
  <Override PartName="/ppt/tags/tag3345.xml" ContentType="application/vnd.openxmlformats-officedocument.presentationml.tags+xml"/>
  <Override PartName="/ppt/tags/tag3346.xml" ContentType="application/vnd.openxmlformats-officedocument.presentationml.tags+xml"/>
  <Override PartName="/ppt/tags/tag3347.xml" ContentType="application/vnd.openxmlformats-officedocument.presentationml.tags+xml"/>
  <Override PartName="/ppt/tags/tag3348.xml" ContentType="application/vnd.openxmlformats-officedocument.presentationml.tags+xml"/>
  <Override PartName="/ppt/tags/tag3349.xml" ContentType="application/vnd.openxmlformats-officedocument.presentationml.tags+xml"/>
  <Override PartName="/ppt/tags/tag3350.xml" ContentType="application/vnd.openxmlformats-officedocument.presentationml.tags+xml"/>
  <Override PartName="/ppt/tags/tag3351.xml" ContentType="application/vnd.openxmlformats-officedocument.presentationml.tags+xml"/>
  <Override PartName="/ppt/tags/tag3352.xml" ContentType="application/vnd.openxmlformats-officedocument.presentationml.tags+xml"/>
  <Override PartName="/ppt/tags/tag3353.xml" ContentType="application/vnd.openxmlformats-officedocument.presentationml.tags+xml"/>
  <Override PartName="/ppt/tags/tag3354.xml" ContentType="application/vnd.openxmlformats-officedocument.presentationml.tags+xml"/>
  <Override PartName="/ppt/tags/tag3355.xml" ContentType="application/vnd.openxmlformats-officedocument.presentationml.tags+xml"/>
  <Override PartName="/ppt/tags/tag3356.xml" ContentType="application/vnd.openxmlformats-officedocument.presentationml.tags+xml"/>
  <Override PartName="/ppt/tags/tag3357.xml" ContentType="application/vnd.openxmlformats-officedocument.presentationml.tags+xml"/>
  <Override PartName="/ppt/tags/tag3358.xml" ContentType="application/vnd.openxmlformats-officedocument.presentationml.tags+xml"/>
  <Override PartName="/ppt/tags/tag3359.xml" ContentType="application/vnd.openxmlformats-officedocument.presentationml.tags+xml"/>
  <Override PartName="/ppt/tags/tag3360.xml" ContentType="application/vnd.openxmlformats-officedocument.presentationml.tags+xml"/>
  <Override PartName="/ppt/tags/tag3361.xml" ContentType="application/vnd.openxmlformats-officedocument.presentationml.tags+xml"/>
  <Override PartName="/ppt/tags/tag3362.xml" ContentType="application/vnd.openxmlformats-officedocument.presentationml.tags+xml"/>
  <Override PartName="/ppt/tags/tag3363.xml" ContentType="application/vnd.openxmlformats-officedocument.presentationml.tags+xml"/>
  <Override PartName="/ppt/tags/tag3364.xml" ContentType="application/vnd.openxmlformats-officedocument.presentationml.tags+xml"/>
  <Override PartName="/ppt/tags/tag3365.xml" ContentType="application/vnd.openxmlformats-officedocument.presentationml.tags+xml"/>
  <Override PartName="/ppt/tags/tag3366.xml" ContentType="application/vnd.openxmlformats-officedocument.presentationml.tags+xml"/>
  <Override PartName="/ppt/tags/tag3367.xml" ContentType="application/vnd.openxmlformats-officedocument.presentationml.tags+xml"/>
  <Override PartName="/ppt/tags/tag3368.xml" ContentType="application/vnd.openxmlformats-officedocument.presentationml.tags+xml"/>
  <Override PartName="/ppt/tags/tag3369.xml" ContentType="application/vnd.openxmlformats-officedocument.presentationml.tags+xml"/>
  <Override PartName="/ppt/tags/tag3370.xml" ContentType="application/vnd.openxmlformats-officedocument.presentationml.tags+xml"/>
  <Override PartName="/ppt/tags/tag3371.xml" ContentType="application/vnd.openxmlformats-officedocument.presentationml.tags+xml"/>
  <Override PartName="/ppt/tags/tag3372.xml" ContentType="application/vnd.openxmlformats-officedocument.presentationml.tags+xml"/>
  <Override PartName="/ppt/tags/tag3373.xml" ContentType="application/vnd.openxmlformats-officedocument.presentationml.tags+xml"/>
  <Override PartName="/ppt/tags/tag3374.xml" ContentType="application/vnd.openxmlformats-officedocument.presentationml.tags+xml"/>
  <Override PartName="/ppt/tags/tag3375.xml" ContentType="application/vnd.openxmlformats-officedocument.presentationml.tags+xml"/>
  <Override PartName="/ppt/tags/tag3376.xml" ContentType="application/vnd.openxmlformats-officedocument.presentationml.tags+xml"/>
  <Override PartName="/ppt/tags/tag3377.xml" ContentType="application/vnd.openxmlformats-officedocument.presentationml.tags+xml"/>
  <Override PartName="/ppt/tags/tag3378.xml" ContentType="application/vnd.openxmlformats-officedocument.presentationml.tags+xml"/>
  <Override PartName="/ppt/tags/tag3379.xml" ContentType="application/vnd.openxmlformats-officedocument.presentationml.tags+xml"/>
  <Override PartName="/ppt/tags/tag3380.xml" ContentType="application/vnd.openxmlformats-officedocument.presentationml.tags+xml"/>
  <Override PartName="/ppt/tags/tag3381.xml" ContentType="application/vnd.openxmlformats-officedocument.presentationml.tags+xml"/>
  <Override PartName="/ppt/tags/tag3382.xml" ContentType="application/vnd.openxmlformats-officedocument.presentationml.tags+xml"/>
  <Override PartName="/ppt/tags/tag3383.xml" ContentType="application/vnd.openxmlformats-officedocument.presentationml.tags+xml"/>
  <Override PartName="/ppt/tags/tag3384.xml" ContentType="application/vnd.openxmlformats-officedocument.presentationml.tags+xml"/>
  <Override PartName="/ppt/tags/tag3385.xml" ContentType="application/vnd.openxmlformats-officedocument.presentationml.tags+xml"/>
  <Override PartName="/ppt/tags/tag3386.xml" ContentType="application/vnd.openxmlformats-officedocument.presentationml.tags+xml"/>
  <Override PartName="/ppt/tags/tag3387.xml" ContentType="application/vnd.openxmlformats-officedocument.presentationml.tags+xml"/>
  <Override PartName="/ppt/tags/tag3388.xml" ContentType="application/vnd.openxmlformats-officedocument.presentationml.tags+xml"/>
  <Override PartName="/ppt/tags/tag3389.xml" ContentType="application/vnd.openxmlformats-officedocument.presentationml.tags+xml"/>
  <Override PartName="/ppt/tags/tag3390.xml" ContentType="application/vnd.openxmlformats-officedocument.presentationml.tags+xml"/>
  <Override PartName="/ppt/tags/tag3391.xml" ContentType="application/vnd.openxmlformats-officedocument.presentationml.tags+xml"/>
  <Override PartName="/ppt/tags/tag3392.xml" ContentType="application/vnd.openxmlformats-officedocument.presentationml.tags+xml"/>
  <Override PartName="/ppt/tags/tag3393.xml" ContentType="application/vnd.openxmlformats-officedocument.presentationml.tags+xml"/>
  <Override PartName="/ppt/tags/tag3394.xml" ContentType="application/vnd.openxmlformats-officedocument.presentationml.tags+xml"/>
  <Override PartName="/ppt/tags/tag3395.xml" ContentType="application/vnd.openxmlformats-officedocument.presentationml.tags+xml"/>
  <Override PartName="/ppt/tags/tag3396.xml" ContentType="application/vnd.openxmlformats-officedocument.presentationml.tags+xml"/>
  <Override PartName="/ppt/tags/tag3397.xml" ContentType="application/vnd.openxmlformats-officedocument.presentationml.tags+xml"/>
  <Override PartName="/ppt/tags/tag3398.xml" ContentType="application/vnd.openxmlformats-officedocument.presentationml.tags+xml"/>
  <Override PartName="/ppt/tags/tag3399.xml" ContentType="application/vnd.openxmlformats-officedocument.presentationml.tags+xml"/>
  <Override PartName="/ppt/tags/tag3400.xml" ContentType="application/vnd.openxmlformats-officedocument.presentationml.tags+xml"/>
  <Override PartName="/ppt/tags/tag3401.xml" ContentType="application/vnd.openxmlformats-officedocument.presentationml.tags+xml"/>
  <Override PartName="/ppt/tags/tag3402.xml" ContentType="application/vnd.openxmlformats-officedocument.presentationml.tags+xml"/>
  <Override PartName="/ppt/tags/tag3403.xml" ContentType="application/vnd.openxmlformats-officedocument.presentationml.tags+xml"/>
  <Override PartName="/ppt/tags/tag3404.xml" ContentType="application/vnd.openxmlformats-officedocument.presentationml.tags+xml"/>
  <Override PartName="/ppt/tags/tag3405.xml" ContentType="application/vnd.openxmlformats-officedocument.presentationml.tags+xml"/>
  <Override PartName="/ppt/tags/tag3406.xml" ContentType="application/vnd.openxmlformats-officedocument.presentationml.tags+xml"/>
  <Override PartName="/ppt/tags/tag3407.xml" ContentType="application/vnd.openxmlformats-officedocument.presentationml.tags+xml"/>
  <Override PartName="/ppt/tags/tag3408.xml" ContentType="application/vnd.openxmlformats-officedocument.presentationml.tags+xml"/>
  <Override PartName="/ppt/tags/tag3409.xml" ContentType="application/vnd.openxmlformats-officedocument.presentationml.tags+xml"/>
  <Override PartName="/ppt/tags/tag3410.xml" ContentType="application/vnd.openxmlformats-officedocument.presentationml.tags+xml"/>
  <Override PartName="/ppt/tags/tag3411.xml" ContentType="application/vnd.openxmlformats-officedocument.presentationml.tags+xml"/>
  <Override PartName="/ppt/tags/tag3412.xml" ContentType="application/vnd.openxmlformats-officedocument.presentationml.tags+xml"/>
  <Override PartName="/ppt/tags/tag3413.xml" ContentType="application/vnd.openxmlformats-officedocument.presentationml.tags+xml"/>
  <Override PartName="/ppt/tags/tag3414.xml" ContentType="application/vnd.openxmlformats-officedocument.presentationml.tags+xml"/>
  <Override PartName="/ppt/tags/tag3415.xml" ContentType="application/vnd.openxmlformats-officedocument.presentationml.tags+xml"/>
  <Override PartName="/ppt/tags/tag3416.xml" ContentType="application/vnd.openxmlformats-officedocument.presentationml.tags+xml"/>
  <Override PartName="/ppt/tags/tag3417.xml" ContentType="application/vnd.openxmlformats-officedocument.presentationml.tags+xml"/>
  <Override PartName="/ppt/tags/tag3418.xml" ContentType="application/vnd.openxmlformats-officedocument.presentationml.tags+xml"/>
  <Override PartName="/ppt/tags/tag3419.xml" ContentType="application/vnd.openxmlformats-officedocument.presentationml.tags+xml"/>
  <Override PartName="/ppt/tags/tag3420.xml" ContentType="application/vnd.openxmlformats-officedocument.presentationml.tags+xml"/>
  <Override PartName="/ppt/tags/tag3421.xml" ContentType="application/vnd.openxmlformats-officedocument.presentationml.tags+xml"/>
  <Override PartName="/ppt/tags/tag3422.xml" ContentType="application/vnd.openxmlformats-officedocument.presentationml.tags+xml"/>
  <Override PartName="/ppt/tags/tag3423.xml" ContentType="application/vnd.openxmlformats-officedocument.presentationml.tags+xml"/>
  <Override PartName="/ppt/tags/tag3424.xml" ContentType="application/vnd.openxmlformats-officedocument.presentationml.tags+xml"/>
  <Override PartName="/ppt/tags/tag3425.xml" ContentType="application/vnd.openxmlformats-officedocument.presentationml.tags+xml"/>
  <Override PartName="/ppt/tags/tag3426.xml" ContentType="application/vnd.openxmlformats-officedocument.presentationml.tags+xml"/>
  <Override PartName="/ppt/tags/tag3427.xml" ContentType="application/vnd.openxmlformats-officedocument.presentationml.tags+xml"/>
  <Override PartName="/ppt/tags/tag3428.xml" ContentType="application/vnd.openxmlformats-officedocument.presentationml.tags+xml"/>
  <Override PartName="/ppt/tags/tag3429.xml" ContentType="application/vnd.openxmlformats-officedocument.presentationml.tags+xml"/>
  <Override PartName="/ppt/tags/tag3430.xml" ContentType="application/vnd.openxmlformats-officedocument.presentationml.tags+xml"/>
  <Override PartName="/ppt/tags/tag3431.xml" ContentType="application/vnd.openxmlformats-officedocument.presentationml.tags+xml"/>
  <Override PartName="/ppt/tags/tag3432.xml" ContentType="application/vnd.openxmlformats-officedocument.presentationml.tags+xml"/>
  <Override PartName="/ppt/tags/tag3433.xml" ContentType="application/vnd.openxmlformats-officedocument.presentationml.tags+xml"/>
  <Override PartName="/ppt/tags/tag3434.xml" ContentType="application/vnd.openxmlformats-officedocument.presentationml.tags+xml"/>
  <Override PartName="/ppt/tags/tag3435.xml" ContentType="application/vnd.openxmlformats-officedocument.presentationml.tags+xml"/>
  <Override PartName="/ppt/tags/tag3436.xml" ContentType="application/vnd.openxmlformats-officedocument.presentationml.tags+xml"/>
  <Override PartName="/ppt/tags/tag3437.xml" ContentType="application/vnd.openxmlformats-officedocument.presentationml.tags+xml"/>
  <Override PartName="/ppt/tags/tag3438.xml" ContentType="application/vnd.openxmlformats-officedocument.presentationml.tags+xml"/>
  <Override PartName="/ppt/tags/tag3439.xml" ContentType="application/vnd.openxmlformats-officedocument.presentationml.tags+xml"/>
  <Override PartName="/ppt/tags/tag3440.xml" ContentType="application/vnd.openxmlformats-officedocument.presentationml.tags+xml"/>
  <Override PartName="/ppt/tags/tag3441.xml" ContentType="application/vnd.openxmlformats-officedocument.presentationml.tags+xml"/>
  <Override PartName="/ppt/tags/tag3442.xml" ContentType="application/vnd.openxmlformats-officedocument.presentationml.tags+xml"/>
  <Override PartName="/ppt/tags/tag3443.xml" ContentType="application/vnd.openxmlformats-officedocument.presentationml.tags+xml"/>
  <Override PartName="/ppt/tags/tag3444.xml" ContentType="application/vnd.openxmlformats-officedocument.presentationml.tags+xml"/>
  <Override PartName="/ppt/tags/tag3445.xml" ContentType="application/vnd.openxmlformats-officedocument.presentationml.tags+xml"/>
  <Override PartName="/ppt/tags/tag3446.xml" ContentType="application/vnd.openxmlformats-officedocument.presentationml.tags+xml"/>
  <Override PartName="/ppt/tags/tag3447.xml" ContentType="application/vnd.openxmlformats-officedocument.presentationml.tags+xml"/>
  <Override PartName="/ppt/tags/tag3448.xml" ContentType="application/vnd.openxmlformats-officedocument.presentationml.tags+xml"/>
  <Override PartName="/ppt/tags/tag3449.xml" ContentType="application/vnd.openxmlformats-officedocument.presentationml.tags+xml"/>
  <Override PartName="/ppt/tags/tag3450.xml" ContentType="application/vnd.openxmlformats-officedocument.presentationml.tags+xml"/>
  <Override PartName="/ppt/tags/tag3451.xml" ContentType="application/vnd.openxmlformats-officedocument.presentationml.tags+xml"/>
  <Override PartName="/ppt/tags/tag3452.xml" ContentType="application/vnd.openxmlformats-officedocument.presentationml.tags+xml"/>
  <Override PartName="/ppt/tags/tag3453.xml" ContentType="application/vnd.openxmlformats-officedocument.presentationml.tags+xml"/>
  <Override PartName="/ppt/tags/tag3454.xml" ContentType="application/vnd.openxmlformats-officedocument.presentationml.tags+xml"/>
  <Override PartName="/ppt/tags/tag3455.xml" ContentType="application/vnd.openxmlformats-officedocument.presentationml.tags+xml"/>
  <Override PartName="/ppt/tags/tag3456.xml" ContentType="application/vnd.openxmlformats-officedocument.presentationml.tags+xml"/>
  <Override PartName="/ppt/tags/tag3457.xml" ContentType="application/vnd.openxmlformats-officedocument.presentationml.tags+xml"/>
  <Override PartName="/ppt/tags/tag3458.xml" ContentType="application/vnd.openxmlformats-officedocument.presentationml.tags+xml"/>
  <Override PartName="/ppt/tags/tag3459.xml" ContentType="application/vnd.openxmlformats-officedocument.presentationml.tags+xml"/>
  <Override PartName="/ppt/tags/tag3460.xml" ContentType="application/vnd.openxmlformats-officedocument.presentationml.tags+xml"/>
  <Override PartName="/ppt/tags/tag3461.xml" ContentType="application/vnd.openxmlformats-officedocument.presentationml.tags+xml"/>
  <Override PartName="/ppt/tags/tag3462.xml" ContentType="application/vnd.openxmlformats-officedocument.presentationml.tags+xml"/>
  <Override PartName="/ppt/tags/tag3463.xml" ContentType="application/vnd.openxmlformats-officedocument.presentationml.tags+xml"/>
  <Override PartName="/ppt/tags/tag3464.xml" ContentType="application/vnd.openxmlformats-officedocument.presentationml.tags+xml"/>
  <Override PartName="/ppt/tags/tag3465.xml" ContentType="application/vnd.openxmlformats-officedocument.presentationml.tags+xml"/>
  <Override PartName="/ppt/tags/tag3466.xml" ContentType="application/vnd.openxmlformats-officedocument.presentationml.tags+xml"/>
  <Override PartName="/ppt/tags/tag3467.xml" ContentType="application/vnd.openxmlformats-officedocument.presentationml.tags+xml"/>
  <Override PartName="/ppt/tags/tag3468.xml" ContentType="application/vnd.openxmlformats-officedocument.presentationml.tags+xml"/>
  <Override PartName="/ppt/tags/tag3469.xml" ContentType="application/vnd.openxmlformats-officedocument.presentationml.tags+xml"/>
  <Override PartName="/ppt/tags/tag3470.xml" ContentType="application/vnd.openxmlformats-officedocument.presentationml.tags+xml"/>
  <Override PartName="/ppt/tags/tag3471.xml" ContentType="application/vnd.openxmlformats-officedocument.presentationml.tags+xml"/>
  <Override PartName="/ppt/tags/tag3472.xml" ContentType="application/vnd.openxmlformats-officedocument.presentationml.tags+xml"/>
  <Override PartName="/ppt/tags/tag3473.xml" ContentType="application/vnd.openxmlformats-officedocument.presentationml.tags+xml"/>
  <Override PartName="/ppt/tags/tag3474.xml" ContentType="application/vnd.openxmlformats-officedocument.presentationml.tags+xml"/>
  <Override PartName="/ppt/tags/tag3475.xml" ContentType="application/vnd.openxmlformats-officedocument.presentationml.tags+xml"/>
  <Override PartName="/ppt/tags/tag3476.xml" ContentType="application/vnd.openxmlformats-officedocument.presentationml.tags+xml"/>
  <Override PartName="/ppt/tags/tag3477.xml" ContentType="application/vnd.openxmlformats-officedocument.presentationml.tags+xml"/>
  <Override PartName="/ppt/tags/tag3478.xml" ContentType="application/vnd.openxmlformats-officedocument.presentationml.tags+xml"/>
  <Override PartName="/ppt/tags/tag3479.xml" ContentType="application/vnd.openxmlformats-officedocument.presentationml.tags+xml"/>
  <Override PartName="/ppt/tags/tag3480.xml" ContentType="application/vnd.openxmlformats-officedocument.presentationml.tags+xml"/>
  <Override PartName="/ppt/tags/tag3481.xml" ContentType="application/vnd.openxmlformats-officedocument.presentationml.tags+xml"/>
  <Override PartName="/ppt/tags/tag3482.xml" ContentType="application/vnd.openxmlformats-officedocument.presentationml.tags+xml"/>
  <Override PartName="/ppt/tags/tag3483.xml" ContentType="application/vnd.openxmlformats-officedocument.presentationml.tags+xml"/>
  <Override PartName="/ppt/tags/tag3484.xml" ContentType="application/vnd.openxmlformats-officedocument.presentationml.tags+xml"/>
  <Override PartName="/ppt/tags/tag3485.xml" ContentType="application/vnd.openxmlformats-officedocument.presentationml.tags+xml"/>
  <Override PartName="/ppt/tags/tag3486.xml" ContentType="application/vnd.openxmlformats-officedocument.presentationml.tags+xml"/>
  <Override PartName="/ppt/tags/tag3487.xml" ContentType="application/vnd.openxmlformats-officedocument.presentationml.tags+xml"/>
  <Override PartName="/ppt/tags/tag3488.xml" ContentType="application/vnd.openxmlformats-officedocument.presentationml.tags+xml"/>
  <Override PartName="/ppt/tags/tag3489.xml" ContentType="application/vnd.openxmlformats-officedocument.presentationml.tags+xml"/>
  <Override PartName="/ppt/tags/tag3490.xml" ContentType="application/vnd.openxmlformats-officedocument.presentationml.tags+xml"/>
  <Override PartName="/ppt/tags/tag3491.xml" ContentType="application/vnd.openxmlformats-officedocument.presentationml.tags+xml"/>
  <Override PartName="/ppt/tags/tag3492.xml" ContentType="application/vnd.openxmlformats-officedocument.presentationml.tags+xml"/>
  <Override PartName="/ppt/tags/tag3493.xml" ContentType="application/vnd.openxmlformats-officedocument.presentationml.tags+xml"/>
  <Override PartName="/ppt/tags/tag3494.xml" ContentType="application/vnd.openxmlformats-officedocument.presentationml.tags+xml"/>
  <Override PartName="/ppt/tags/tag3495.xml" ContentType="application/vnd.openxmlformats-officedocument.presentationml.tags+xml"/>
  <Override PartName="/ppt/tags/tag3496.xml" ContentType="application/vnd.openxmlformats-officedocument.presentationml.tags+xml"/>
  <Override PartName="/ppt/tags/tag3497.xml" ContentType="application/vnd.openxmlformats-officedocument.presentationml.tags+xml"/>
  <Override PartName="/ppt/tags/tag3498.xml" ContentType="application/vnd.openxmlformats-officedocument.presentationml.tags+xml"/>
  <Override PartName="/ppt/tags/tag3499.xml" ContentType="application/vnd.openxmlformats-officedocument.presentationml.tags+xml"/>
  <Override PartName="/ppt/tags/tag3500.xml" ContentType="application/vnd.openxmlformats-officedocument.presentationml.tags+xml"/>
  <Override PartName="/ppt/tags/tag3501.xml" ContentType="application/vnd.openxmlformats-officedocument.presentationml.tags+xml"/>
  <Override PartName="/ppt/tags/tag3502.xml" ContentType="application/vnd.openxmlformats-officedocument.presentationml.tags+xml"/>
  <Override PartName="/ppt/tags/tag3503.xml" ContentType="application/vnd.openxmlformats-officedocument.presentationml.tags+xml"/>
  <Override PartName="/ppt/tags/tag3504.xml" ContentType="application/vnd.openxmlformats-officedocument.presentationml.tags+xml"/>
  <Override PartName="/ppt/tags/tag3505.xml" ContentType="application/vnd.openxmlformats-officedocument.presentationml.tags+xml"/>
  <Override PartName="/ppt/tags/tag3506.xml" ContentType="application/vnd.openxmlformats-officedocument.presentationml.tags+xml"/>
  <Override PartName="/ppt/tags/tag3507.xml" ContentType="application/vnd.openxmlformats-officedocument.presentationml.tags+xml"/>
  <Override PartName="/ppt/tags/tag3508.xml" ContentType="application/vnd.openxmlformats-officedocument.presentationml.tags+xml"/>
  <Override PartName="/ppt/tags/tag3509.xml" ContentType="application/vnd.openxmlformats-officedocument.presentationml.tags+xml"/>
  <Override PartName="/ppt/tags/tag3510.xml" ContentType="application/vnd.openxmlformats-officedocument.presentationml.tags+xml"/>
  <Override PartName="/ppt/tags/tag3511.xml" ContentType="application/vnd.openxmlformats-officedocument.presentationml.tags+xml"/>
  <Override PartName="/ppt/tags/tag3512.xml" ContentType="application/vnd.openxmlformats-officedocument.presentationml.tags+xml"/>
  <Override PartName="/ppt/tags/tag3513.xml" ContentType="application/vnd.openxmlformats-officedocument.presentationml.tags+xml"/>
  <Override PartName="/ppt/tags/tag3514.xml" ContentType="application/vnd.openxmlformats-officedocument.presentationml.tags+xml"/>
  <Override PartName="/ppt/tags/tag3515.xml" ContentType="application/vnd.openxmlformats-officedocument.presentationml.tags+xml"/>
  <Override PartName="/ppt/tags/tag3516.xml" ContentType="application/vnd.openxmlformats-officedocument.presentationml.tags+xml"/>
  <Override PartName="/ppt/tags/tag3517.xml" ContentType="application/vnd.openxmlformats-officedocument.presentationml.tags+xml"/>
  <Override PartName="/ppt/tags/tag3518.xml" ContentType="application/vnd.openxmlformats-officedocument.presentationml.tags+xml"/>
  <Override PartName="/ppt/tags/tag3519.xml" ContentType="application/vnd.openxmlformats-officedocument.presentationml.tags+xml"/>
  <Override PartName="/ppt/tags/tag3520.xml" ContentType="application/vnd.openxmlformats-officedocument.presentationml.tags+xml"/>
  <Override PartName="/ppt/tags/tag3521.xml" ContentType="application/vnd.openxmlformats-officedocument.presentationml.tags+xml"/>
  <Override PartName="/ppt/tags/tag3522.xml" ContentType="application/vnd.openxmlformats-officedocument.presentationml.tags+xml"/>
  <Override PartName="/ppt/tags/tag3523.xml" ContentType="application/vnd.openxmlformats-officedocument.presentationml.tags+xml"/>
  <Override PartName="/ppt/tags/tag3524.xml" ContentType="application/vnd.openxmlformats-officedocument.presentationml.tags+xml"/>
  <Override PartName="/ppt/tags/tag3525.xml" ContentType="application/vnd.openxmlformats-officedocument.presentationml.tags+xml"/>
  <Override PartName="/ppt/tags/tag3526.xml" ContentType="application/vnd.openxmlformats-officedocument.presentationml.tags+xml"/>
  <Override PartName="/ppt/tags/tag3527.xml" ContentType="application/vnd.openxmlformats-officedocument.presentationml.tags+xml"/>
  <Override PartName="/ppt/tags/tag3528.xml" ContentType="application/vnd.openxmlformats-officedocument.presentationml.tags+xml"/>
  <Override PartName="/ppt/tags/tag3529.xml" ContentType="application/vnd.openxmlformats-officedocument.presentationml.tags+xml"/>
  <Override PartName="/ppt/tags/tag3530.xml" ContentType="application/vnd.openxmlformats-officedocument.presentationml.tags+xml"/>
  <Override PartName="/ppt/tags/tag3531.xml" ContentType="application/vnd.openxmlformats-officedocument.presentationml.tags+xml"/>
  <Override PartName="/ppt/tags/tag3532.xml" ContentType="application/vnd.openxmlformats-officedocument.presentationml.tags+xml"/>
  <Override PartName="/ppt/tags/tag3533.xml" ContentType="application/vnd.openxmlformats-officedocument.presentationml.tags+xml"/>
  <Override PartName="/ppt/tags/tag3534.xml" ContentType="application/vnd.openxmlformats-officedocument.presentationml.tags+xml"/>
  <Override PartName="/ppt/tags/tag3535.xml" ContentType="application/vnd.openxmlformats-officedocument.presentationml.tags+xml"/>
  <Override PartName="/ppt/tags/tag3536.xml" ContentType="application/vnd.openxmlformats-officedocument.presentationml.tags+xml"/>
  <Override PartName="/ppt/tags/tag3537.xml" ContentType="application/vnd.openxmlformats-officedocument.presentationml.tags+xml"/>
  <Override PartName="/ppt/tags/tag3538.xml" ContentType="application/vnd.openxmlformats-officedocument.presentationml.tags+xml"/>
  <Override PartName="/ppt/tags/tag3539.xml" ContentType="application/vnd.openxmlformats-officedocument.presentationml.tags+xml"/>
  <Override PartName="/ppt/tags/tag3540.xml" ContentType="application/vnd.openxmlformats-officedocument.presentationml.tags+xml"/>
  <Override PartName="/ppt/tags/tag3541.xml" ContentType="application/vnd.openxmlformats-officedocument.presentationml.tags+xml"/>
  <Override PartName="/ppt/tags/tag3542.xml" ContentType="application/vnd.openxmlformats-officedocument.presentationml.tags+xml"/>
  <Override PartName="/ppt/tags/tag3543.xml" ContentType="application/vnd.openxmlformats-officedocument.presentationml.tags+xml"/>
  <Override PartName="/ppt/tags/tag3544.xml" ContentType="application/vnd.openxmlformats-officedocument.presentationml.tags+xml"/>
  <Override PartName="/ppt/tags/tag3545.xml" ContentType="application/vnd.openxmlformats-officedocument.presentationml.tags+xml"/>
  <Override PartName="/ppt/tags/tag3546.xml" ContentType="application/vnd.openxmlformats-officedocument.presentationml.tags+xml"/>
  <Override PartName="/ppt/tags/tag3547.xml" ContentType="application/vnd.openxmlformats-officedocument.presentationml.tags+xml"/>
  <Override PartName="/ppt/tags/tag3548.xml" ContentType="application/vnd.openxmlformats-officedocument.presentationml.tags+xml"/>
  <Override PartName="/ppt/tags/tag3549.xml" ContentType="application/vnd.openxmlformats-officedocument.presentationml.tags+xml"/>
  <Override PartName="/ppt/tags/tag3550.xml" ContentType="application/vnd.openxmlformats-officedocument.presentationml.tags+xml"/>
  <Override PartName="/ppt/tags/tag3551.xml" ContentType="application/vnd.openxmlformats-officedocument.presentationml.tags+xml"/>
  <Override PartName="/ppt/tags/tag3552.xml" ContentType="application/vnd.openxmlformats-officedocument.presentationml.tags+xml"/>
  <Override PartName="/ppt/tags/tag3553.xml" ContentType="application/vnd.openxmlformats-officedocument.presentationml.tags+xml"/>
  <Override PartName="/ppt/tags/tag3554.xml" ContentType="application/vnd.openxmlformats-officedocument.presentationml.tags+xml"/>
  <Override PartName="/ppt/tags/tag3555.xml" ContentType="application/vnd.openxmlformats-officedocument.presentationml.tags+xml"/>
  <Override PartName="/ppt/tags/tag3556.xml" ContentType="application/vnd.openxmlformats-officedocument.presentationml.tags+xml"/>
  <Override PartName="/ppt/tags/tag3557.xml" ContentType="application/vnd.openxmlformats-officedocument.presentationml.tags+xml"/>
  <Override PartName="/ppt/tags/tag3558.xml" ContentType="application/vnd.openxmlformats-officedocument.presentationml.tags+xml"/>
  <Override PartName="/ppt/tags/tag3559.xml" ContentType="application/vnd.openxmlformats-officedocument.presentationml.tags+xml"/>
  <Override PartName="/ppt/tags/tag3560.xml" ContentType="application/vnd.openxmlformats-officedocument.presentationml.tags+xml"/>
  <Override PartName="/ppt/tags/tag3561.xml" ContentType="application/vnd.openxmlformats-officedocument.presentationml.tags+xml"/>
  <Override PartName="/ppt/tags/tag3562.xml" ContentType="application/vnd.openxmlformats-officedocument.presentationml.tags+xml"/>
  <Override PartName="/ppt/tags/tag3563.xml" ContentType="application/vnd.openxmlformats-officedocument.presentationml.tags+xml"/>
  <Override PartName="/ppt/tags/tag3564.xml" ContentType="application/vnd.openxmlformats-officedocument.presentationml.tags+xml"/>
  <Override PartName="/ppt/tags/tag3565.xml" ContentType="application/vnd.openxmlformats-officedocument.presentationml.tags+xml"/>
  <Override PartName="/ppt/tags/tag3566.xml" ContentType="application/vnd.openxmlformats-officedocument.presentationml.tags+xml"/>
  <Override PartName="/ppt/tags/tag3567.xml" ContentType="application/vnd.openxmlformats-officedocument.presentationml.tags+xml"/>
  <Override PartName="/ppt/tags/tag3568.xml" ContentType="application/vnd.openxmlformats-officedocument.presentationml.tags+xml"/>
  <Override PartName="/ppt/tags/tag3569.xml" ContentType="application/vnd.openxmlformats-officedocument.presentationml.tags+xml"/>
  <Override PartName="/ppt/tags/tag3570.xml" ContentType="application/vnd.openxmlformats-officedocument.presentationml.tags+xml"/>
  <Override PartName="/ppt/tags/tag3571.xml" ContentType="application/vnd.openxmlformats-officedocument.presentationml.tags+xml"/>
  <Override PartName="/ppt/tags/tag3572.xml" ContentType="application/vnd.openxmlformats-officedocument.presentationml.tags+xml"/>
  <Override PartName="/ppt/tags/tag3573.xml" ContentType="application/vnd.openxmlformats-officedocument.presentationml.tags+xml"/>
  <Override PartName="/ppt/tags/tag3574.xml" ContentType="application/vnd.openxmlformats-officedocument.presentationml.tags+xml"/>
  <Override PartName="/ppt/tags/tag3575.xml" ContentType="application/vnd.openxmlformats-officedocument.presentationml.tags+xml"/>
  <Override PartName="/ppt/tags/tag3576.xml" ContentType="application/vnd.openxmlformats-officedocument.presentationml.tags+xml"/>
  <Override PartName="/ppt/tags/tag3577.xml" ContentType="application/vnd.openxmlformats-officedocument.presentationml.tags+xml"/>
  <Override PartName="/ppt/tags/tag3578.xml" ContentType="application/vnd.openxmlformats-officedocument.presentationml.tags+xml"/>
  <Override PartName="/ppt/tags/tag3579.xml" ContentType="application/vnd.openxmlformats-officedocument.presentationml.tags+xml"/>
  <Override PartName="/ppt/tags/tag3580.xml" ContentType="application/vnd.openxmlformats-officedocument.presentationml.tags+xml"/>
  <Override PartName="/ppt/tags/tag3581.xml" ContentType="application/vnd.openxmlformats-officedocument.presentationml.tags+xml"/>
  <Override PartName="/ppt/tags/tag3582.xml" ContentType="application/vnd.openxmlformats-officedocument.presentationml.tags+xml"/>
  <Override PartName="/ppt/tags/tag3583.xml" ContentType="application/vnd.openxmlformats-officedocument.presentationml.tags+xml"/>
  <Override PartName="/ppt/tags/tag3584.xml" ContentType="application/vnd.openxmlformats-officedocument.presentationml.tags+xml"/>
  <Override PartName="/ppt/tags/tag3585.xml" ContentType="application/vnd.openxmlformats-officedocument.presentationml.tags+xml"/>
  <Override PartName="/ppt/tags/tag3586.xml" ContentType="application/vnd.openxmlformats-officedocument.presentationml.tags+xml"/>
  <Override PartName="/ppt/tags/tag3587.xml" ContentType="application/vnd.openxmlformats-officedocument.presentationml.tags+xml"/>
  <Override PartName="/ppt/tags/tag3588.xml" ContentType="application/vnd.openxmlformats-officedocument.presentationml.tags+xml"/>
  <Override PartName="/ppt/tags/tag3589.xml" ContentType="application/vnd.openxmlformats-officedocument.presentationml.tags+xml"/>
  <Override PartName="/ppt/tags/tag3590.xml" ContentType="application/vnd.openxmlformats-officedocument.presentationml.tags+xml"/>
  <Override PartName="/ppt/tags/tag3591.xml" ContentType="application/vnd.openxmlformats-officedocument.presentationml.tags+xml"/>
  <Override PartName="/ppt/tags/tag3592.xml" ContentType="application/vnd.openxmlformats-officedocument.presentationml.tags+xml"/>
  <Override PartName="/ppt/tags/tag3593.xml" ContentType="application/vnd.openxmlformats-officedocument.presentationml.tags+xml"/>
  <Override PartName="/ppt/tags/tag3594.xml" ContentType="application/vnd.openxmlformats-officedocument.presentationml.tags+xml"/>
  <Override PartName="/ppt/tags/tag3595.xml" ContentType="application/vnd.openxmlformats-officedocument.presentationml.tags+xml"/>
  <Override PartName="/ppt/tags/tag3596.xml" ContentType="application/vnd.openxmlformats-officedocument.presentationml.tags+xml"/>
  <Override PartName="/ppt/tags/tag3597.xml" ContentType="application/vnd.openxmlformats-officedocument.presentationml.tags+xml"/>
  <Override PartName="/ppt/tags/tag3598.xml" ContentType="application/vnd.openxmlformats-officedocument.presentationml.tags+xml"/>
  <Override PartName="/ppt/tags/tag3599.xml" ContentType="application/vnd.openxmlformats-officedocument.presentationml.tags+xml"/>
  <Override PartName="/ppt/tags/tag3600.xml" ContentType="application/vnd.openxmlformats-officedocument.presentationml.tags+xml"/>
  <Override PartName="/ppt/tags/tag3601.xml" ContentType="application/vnd.openxmlformats-officedocument.presentationml.tags+xml"/>
  <Override PartName="/ppt/tags/tag3602.xml" ContentType="application/vnd.openxmlformats-officedocument.presentationml.tags+xml"/>
  <Override PartName="/ppt/tags/tag3603.xml" ContentType="application/vnd.openxmlformats-officedocument.presentationml.tags+xml"/>
  <Override PartName="/ppt/tags/tag3604.xml" ContentType="application/vnd.openxmlformats-officedocument.presentationml.tags+xml"/>
  <Override PartName="/ppt/tags/tag3605.xml" ContentType="application/vnd.openxmlformats-officedocument.presentationml.tags+xml"/>
  <Override PartName="/ppt/tags/tag3606.xml" ContentType="application/vnd.openxmlformats-officedocument.presentationml.tags+xml"/>
  <Override PartName="/ppt/tags/tag3607.xml" ContentType="application/vnd.openxmlformats-officedocument.presentationml.tags+xml"/>
  <Override PartName="/ppt/tags/tag3608.xml" ContentType="application/vnd.openxmlformats-officedocument.presentationml.tags+xml"/>
  <Override PartName="/ppt/tags/tag3609.xml" ContentType="application/vnd.openxmlformats-officedocument.presentationml.tags+xml"/>
  <Override PartName="/ppt/tags/tag3610.xml" ContentType="application/vnd.openxmlformats-officedocument.presentationml.tags+xml"/>
  <Override PartName="/ppt/tags/tag3611.xml" ContentType="application/vnd.openxmlformats-officedocument.presentationml.tags+xml"/>
  <Override PartName="/ppt/tags/tag3612.xml" ContentType="application/vnd.openxmlformats-officedocument.presentationml.tags+xml"/>
  <Override PartName="/ppt/tags/tag3613.xml" ContentType="application/vnd.openxmlformats-officedocument.presentationml.tags+xml"/>
  <Override PartName="/ppt/tags/tag3614.xml" ContentType="application/vnd.openxmlformats-officedocument.presentationml.tags+xml"/>
  <Override PartName="/ppt/tags/tag3615.xml" ContentType="application/vnd.openxmlformats-officedocument.presentationml.tags+xml"/>
  <Override PartName="/ppt/tags/tag3616.xml" ContentType="application/vnd.openxmlformats-officedocument.presentationml.tags+xml"/>
  <Override PartName="/ppt/tags/tag3617.xml" ContentType="application/vnd.openxmlformats-officedocument.presentationml.tags+xml"/>
  <Override PartName="/ppt/tags/tag3618.xml" ContentType="application/vnd.openxmlformats-officedocument.presentationml.tags+xml"/>
  <Override PartName="/ppt/tags/tag3619.xml" ContentType="application/vnd.openxmlformats-officedocument.presentationml.tags+xml"/>
  <Override PartName="/ppt/tags/tag3620.xml" ContentType="application/vnd.openxmlformats-officedocument.presentationml.tags+xml"/>
  <Override PartName="/ppt/tags/tag3621.xml" ContentType="application/vnd.openxmlformats-officedocument.presentationml.tags+xml"/>
  <Override PartName="/ppt/tags/tag3622.xml" ContentType="application/vnd.openxmlformats-officedocument.presentationml.tags+xml"/>
  <Override PartName="/ppt/tags/tag3623.xml" ContentType="application/vnd.openxmlformats-officedocument.presentationml.tags+xml"/>
  <Override PartName="/ppt/tags/tag3624.xml" ContentType="application/vnd.openxmlformats-officedocument.presentationml.tags+xml"/>
  <Override PartName="/ppt/tags/tag3625.xml" ContentType="application/vnd.openxmlformats-officedocument.presentationml.tags+xml"/>
  <Override PartName="/ppt/tags/tag3626.xml" ContentType="application/vnd.openxmlformats-officedocument.presentationml.tags+xml"/>
  <Override PartName="/ppt/tags/tag3627.xml" ContentType="application/vnd.openxmlformats-officedocument.presentationml.tags+xml"/>
  <Override PartName="/ppt/tags/tag3628.xml" ContentType="application/vnd.openxmlformats-officedocument.presentationml.tags+xml"/>
  <Override PartName="/ppt/tags/tag3629.xml" ContentType="application/vnd.openxmlformats-officedocument.presentationml.tags+xml"/>
  <Override PartName="/ppt/tags/tag3630.xml" ContentType="application/vnd.openxmlformats-officedocument.presentationml.tags+xml"/>
  <Override PartName="/ppt/tags/tag3631.xml" ContentType="application/vnd.openxmlformats-officedocument.presentationml.tags+xml"/>
  <Override PartName="/ppt/tags/tag3632.xml" ContentType="application/vnd.openxmlformats-officedocument.presentationml.tags+xml"/>
  <Override PartName="/ppt/tags/tag3633.xml" ContentType="application/vnd.openxmlformats-officedocument.presentationml.tags+xml"/>
  <Override PartName="/ppt/tags/tag3634.xml" ContentType="application/vnd.openxmlformats-officedocument.presentationml.tags+xml"/>
  <Override PartName="/ppt/tags/tag3635.xml" ContentType="application/vnd.openxmlformats-officedocument.presentationml.tags+xml"/>
  <Override PartName="/ppt/tags/tag3636.xml" ContentType="application/vnd.openxmlformats-officedocument.presentationml.tags+xml"/>
  <Override PartName="/ppt/tags/tag3637.xml" ContentType="application/vnd.openxmlformats-officedocument.presentationml.tags+xml"/>
  <Override PartName="/ppt/tags/tag3638.xml" ContentType="application/vnd.openxmlformats-officedocument.presentationml.tags+xml"/>
  <Override PartName="/ppt/tags/tag3639.xml" ContentType="application/vnd.openxmlformats-officedocument.presentationml.tags+xml"/>
  <Override PartName="/ppt/tags/tag3640.xml" ContentType="application/vnd.openxmlformats-officedocument.presentationml.tags+xml"/>
  <Override PartName="/ppt/tags/tag3641.xml" ContentType="application/vnd.openxmlformats-officedocument.presentationml.tags+xml"/>
  <Override PartName="/ppt/tags/tag3642.xml" ContentType="application/vnd.openxmlformats-officedocument.presentationml.tags+xml"/>
  <Override PartName="/ppt/tags/tag3643.xml" ContentType="application/vnd.openxmlformats-officedocument.presentationml.tags+xml"/>
  <Override PartName="/ppt/tags/tag3644.xml" ContentType="application/vnd.openxmlformats-officedocument.presentationml.tags+xml"/>
  <Override PartName="/ppt/tags/tag3645.xml" ContentType="application/vnd.openxmlformats-officedocument.presentationml.tags+xml"/>
  <Override PartName="/ppt/tags/tag3646.xml" ContentType="application/vnd.openxmlformats-officedocument.presentationml.tags+xml"/>
  <Override PartName="/ppt/tags/tag3647.xml" ContentType="application/vnd.openxmlformats-officedocument.presentationml.tags+xml"/>
  <Override PartName="/ppt/tags/tag3648.xml" ContentType="application/vnd.openxmlformats-officedocument.presentationml.tags+xml"/>
  <Override PartName="/ppt/tags/tag3649.xml" ContentType="application/vnd.openxmlformats-officedocument.presentationml.tags+xml"/>
  <Override PartName="/ppt/tags/tag3650.xml" ContentType="application/vnd.openxmlformats-officedocument.presentationml.tags+xml"/>
  <Override PartName="/ppt/tags/tag3651.xml" ContentType="application/vnd.openxmlformats-officedocument.presentationml.tags+xml"/>
  <Override PartName="/ppt/tags/tag3652.xml" ContentType="application/vnd.openxmlformats-officedocument.presentationml.tags+xml"/>
  <Override PartName="/ppt/tags/tag3653.xml" ContentType="application/vnd.openxmlformats-officedocument.presentationml.tags+xml"/>
  <Override PartName="/ppt/tags/tag3654.xml" ContentType="application/vnd.openxmlformats-officedocument.presentationml.tags+xml"/>
  <Override PartName="/ppt/tags/tag3655.xml" ContentType="application/vnd.openxmlformats-officedocument.presentationml.tags+xml"/>
  <Override PartName="/ppt/tags/tag3656.xml" ContentType="application/vnd.openxmlformats-officedocument.presentationml.tags+xml"/>
  <Override PartName="/ppt/tags/tag3657.xml" ContentType="application/vnd.openxmlformats-officedocument.presentationml.tags+xml"/>
  <Override PartName="/ppt/tags/tag3658.xml" ContentType="application/vnd.openxmlformats-officedocument.presentationml.tags+xml"/>
  <Override PartName="/ppt/tags/tag3659.xml" ContentType="application/vnd.openxmlformats-officedocument.presentationml.tags+xml"/>
  <Override PartName="/ppt/tags/tag3660.xml" ContentType="application/vnd.openxmlformats-officedocument.presentationml.tags+xml"/>
  <Override PartName="/ppt/tags/tag3661.xml" ContentType="application/vnd.openxmlformats-officedocument.presentationml.tags+xml"/>
  <Override PartName="/ppt/tags/tag3662.xml" ContentType="application/vnd.openxmlformats-officedocument.presentationml.tags+xml"/>
  <Override PartName="/ppt/tags/tag3663.xml" ContentType="application/vnd.openxmlformats-officedocument.presentationml.tags+xml"/>
  <Override PartName="/ppt/tags/tag3664.xml" ContentType="application/vnd.openxmlformats-officedocument.presentationml.tags+xml"/>
  <Override PartName="/ppt/tags/tag3665.xml" ContentType="application/vnd.openxmlformats-officedocument.presentationml.tags+xml"/>
  <Override PartName="/ppt/tags/tag3666.xml" ContentType="application/vnd.openxmlformats-officedocument.presentationml.tags+xml"/>
  <Override PartName="/ppt/tags/tag3667.xml" ContentType="application/vnd.openxmlformats-officedocument.presentationml.tags+xml"/>
  <Override PartName="/ppt/tags/tag3668.xml" ContentType="application/vnd.openxmlformats-officedocument.presentationml.tags+xml"/>
  <Override PartName="/ppt/tags/tag3669.xml" ContentType="application/vnd.openxmlformats-officedocument.presentationml.tags+xml"/>
  <Override PartName="/ppt/tags/tag3670.xml" ContentType="application/vnd.openxmlformats-officedocument.presentationml.tags+xml"/>
  <Override PartName="/ppt/tags/tag3671.xml" ContentType="application/vnd.openxmlformats-officedocument.presentationml.tags+xml"/>
  <Override PartName="/ppt/tags/tag3672.xml" ContentType="application/vnd.openxmlformats-officedocument.presentationml.tags+xml"/>
  <Override PartName="/ppt/tags/tag3673.xml" ContentType="application/vnd.openxmlformats-officedocument.presentationml.tags+xml"/>
  <Override PartName="/ppt/tags/tag3674.xml" ContentType="application/vnd.openxmlformats-officedocument.presentationml.tags+xml"/>
  <Override PartName="/ppt/tags/tag3675.xml" ContentType="application/vnd.openxmlformats-officedocument.presentationml.tags+xml"/>
  <Override PartName="/ppt/tags/tag3676.xml" ContentType="application/vnd.openxmlformats-officedocument.presentationml.tags+xml"/>
  <Override PartName="/ppt/tags/tag3677.xml" ContentType="application/vnd.openxmlformats-officedocument.presentationml.tags+xml"/>
  <Override PartName="/ppt/tags/tag3678.xml" ContentType="application/vnd.openxmlformats-officedocument.presentationml.tags+xml"/>
  <Override PartName="/ppt/tags/tag3679.xml" ContentType="application/vnd.openxmlformats-officedocument.presentationml.tags+xml"/>
  <Override PartName="/ppt/tags/tag3680.xml" ContentType="application/vnd.openxmlformats-officedocument.presentationml.tags+xml"/>
  <Override PartName="/ppt/tags/tag3681.xml" ContentType="application/vnd.openxmlformats-officedocument.presentationml.tags+xml"/>
  <Override PartName="/ppt/tags/tag3682.xml" ContentType="application/vnd.openxmlformats-officedocument.presentationml.tags+xml"/>
  <Override PartName="/ppt/tags/tag3683.xml" ContentType="application/vnd.openxmlformats-officedocument.presentationml.tags+xml"/>
  <Override PartName="/ppt/tags/tag3684.xml" ContentType="application/vnd.openxmlformats-officedocument.presentationml.tags+xml"/>
  <Override PartName="/ppt/tags/tag3685.xml" ContentType="application/vnd.openxmlformats-officedocument.presentationml.tags+xml"/>
  <Override PartName="/ppt/tags/tag3686.xml" ContentType="application/vnd.openxmlformats-officedocument.presentationml.tags+xml"/>
  <Override PartName="/ppt/tags/tag3687.xml" ContentType="application/vnd.openxmlformats-officedocument.presentationml.tags+xml"/>
  <Override PartName="/ppt/tags/tag3688.xml" ContentType="application/vnd.openxmlformats-officedocument.presentationml.tags+xml"/>
  <Override PartName="/ppt/tags/tag3689.xml" ContentType="application/vnd.openxmlformats-officedocument.presentationml.tags+xml"/>
  <Override PartName="/ppt/tags/tag3690.xml" ContentType="application/vnd.openxmlformats-officedocument.presentationml.tags+xml"/>
  <Override PartName="/ppt/tags/tag3691.xml" ContentType="application/vnd.openxmlformats-officedocument.presentationml.tags+xml"/>
  <Override PartName="/ppt/tags/tag3692.xml" ContentType="application/vnd.openxmlformats-officedocument.presentationml.tags+xml"/>
  <Override PartName="/ppt/tags/tag3693.xml" ContentType="application/vnd.openxmlformats-officedocument.presentationml.tags+xml"/>
  <Override PartName="/ppt/tags/tag3694.xml" ContentType="application/vnd.openxmlformats-officedocument.presentationml.tags+xml"/>
  <Override PartName="/ppt/tags/tag3695.xml" ContentType="application/vnd.openxmlformats-officedocument.presentationml.tags+xml"/>
  <Override PartName="/ppt/tags/tag3696.xml" ContentType="application/vnd.openxmlformats-officedocument.presentationml.tags+xml"/>
  <Override PartName="/ppt/tags/tag3697.xml" ContentType="application/vnd.openxmlformats-officedocument.presentationml.tags+xml"/>
  <Override PartName="/ppt/tags/tag3698.xml" ContentType="application/vnd.openxmlformats-officedocument.presentationml.tags+xml"/>
  <Override PartName="/ppt/tags/tag3699.xml" ContentType="application/vnd.openxmlformats-officedocument.presentationml.tags+xml"/>
  <Override PartName="/ppt/tags/tag3700.xml" ContentType="application/vnd.openxmlformats-officedocument.presentationml.tags+xml"/>
  <Override PartName="/ppt/tags/tag3701.xml" ContentType="application/vnd.openxmlformats-officedocument.presentationml.tags+xml"/>
  <Override PartName="/ppt/tags/tag3702.xml" ContentType="application/vnd.openxmlformats-officedocument.presentationml.tags+xml"/>
  <Override PartName="/ppt/tags/tag3703.xml" ContentType="application/vnd.openxmlformats-officedocument.presentationml.tags+xml"/>
  <Override PartName="/ppt/tags/tag3704.xml" ContentType="application/vnd.openxmlformats-officedocument.presentationml.tags+xml"/>
  <Override PartName="/ppt/tags/tag3705.xml" ContentType="application/vnd.openxmlformats-officedocument.presentationml.tags+xml"/>
  <Override PartName="/ppt/tags/tag3706.xml" ContentType="application/vnd.openxmlformats-officedocument.presentationml.tags+xml"/>
  <Override PartName="/ppt/tags/tag3707.xml" ContentType="application/vnd.openxmlformats-officedocument.presentationml.tags+xml"/>
  <Override PartName="/ppt/tags/tag3708.xml" ContentType="application/vnd.openxmlformats-officedocument.presentationml.tags+xml"/>
  <Override PartName="/ppt/tags/tag3709.xml" ContentType="application/vnd.openxmlformats-officedocument.presentationml.tags+xml"/>
  <Override PartName="/ppt/tags/tag3710.xml" ContentType="application/vnd.openxmlformats-officedocument.presentationml.tags+xml"/>
  <Override PartName="/ppt/tags/tag3711.xml" ContentType="application/vnd.openxmlformats-officedocument.presentationml.tags+xml"/>
  <Override PartName="/ppt/tags/tag3712.xml" ContentType="application/vnd.openxmlformats-officedocument.presentationml.tags+xml"/>
  <Override PartName="/ppt/tags/tag3713.xml" ContentType="application/vnd.openxmlformats-officedocument.presentationml.tags+xml"/>
  <Override PartName="/ppt/tags/tag3714.xml" ContentType="application/vnd.openxmlformats-officedocument.presentationml.tags+xml"/>
  <Override PartName="/ppt/tags/tag3715.xml" ContentType="application/vnd.openxmlformats-officedocument.presentationml.tags+xml"/>
  <Override PartName="/ppt/tags/tag3716.xml" ContentType="application/vnd.openxmlformats-officedocument.presentationml.tags+xml"/>
  <Override PartName="/ppt/tags/tag3717.xml" ContentType="application/vnd.openxmlformats-officedocument.presentationml.tags+xml"/>
  <Override PartName="/ppt/tags/tag3718.xml" ContentType="application/vnd.openxmlformats-officedocument.presentationml.tags+xml"/>
  <Override PartName="/ppt/tags/tag3719.xml" ContentType="application/vnd.openxmlformats-officedocument.presentationml.tags+xml"/>
  <Override PartName="/ppt/tags/tag3720.xml" ContentType="application/vnd.openxmlformats-officedocument.presentationml.tags+xml"/>
  <Override PartName="/ppt/tags/tag3721.xml" ContentType="application/vnd.openxmlformats-officedocument.presentationml.tags+xml"/>
  <Override PartName="/ppt/tags/tag3722.xml" ContentType="application/vnd.openxmlformats-officedocument.presentationml.tags+xml"/>
  <Override PartName="/ppt/tags/tag3723.xml" ContentType="application/vnd.openxmlformats-officedocument.presentationml.tags+xml"/>
  <Override PartName="/ppt/tags/tag3724.xml" ContentType="application/vnd.openxmlformats-officedocument.presentationml.tags+xml"/>
  <Override PartName="/ppt/tags/tag3725.xml" ContentType="application/vnd.openxmlformats-officedocument.presentationml.tags+xml"/>
  <Override PartName="/ppt/tags/tag3726.xml" ContentType="application/vnd.openxmlformats-officedocument.presentationml.tags+xml"/>
  <Override PartName="/ppt/tags/tag3727.xml" ContentType="application/vnd.openxmlformats-officedocument.presentationml.tags+xml"/>
  <Override PartName="/ppt/tags/tag3728.xml" ContentType="application/vnd.openxmlformats-officedocument.presentationml.tags+xml"/>
  <Override PartName="/ppt/tags/tag3729.xml" ContentType="application/vnd.openxmlformats-officedocument.presentationml.tags+xml"/>
  <Override PartName="/ppt/tags/tag3730.xml" ContentType="application/vnd.openxmlformats-officedocument.presentationml.tags+xml"/>
  <Override PartName="/ppt/tags/tag3731.xml" ContentType="application/vnd.openxmlformats-officedocument.presentationml.tags+xml"/>
  <Override PartName="/ppt/tags/tag3732.xml" ContentType="application/vnd.openxmlformats-officedocument.presentationml.tags+xml"/>
  <Override PartName="/ppt/tags/tag3733.xml" ContentType="application/vnd.openxmlformats-officedocument.presentationml.tags+xml"/>
  <Override PartName="/ppt/tags/tag3734.xml" ContentType="application/vnd.openxmlformats-officedocument.presentationml.tags+xml"/>
  <Override PartName="/ppt/tags/tag3735.xml" ContentType="application/vnd.openxmlformats-officedocument.presentationml.tags+xml"/>
  <Override PartName="/ppt/tags/tag3736.xml" ContentType="application/vnd.openxmlformats-officedocument.presentationml.tags+xml"/>
  <Override PartName="/ppt/tags/tag3737.xml" ContentType="application/vnd.openxmlformats-officedocument.presentationml.tags+xml"/>
  <Override PartName="/ppt/tags/tag3738.xml" ContentType="application/vnd.openxmlformats-officedocument.presentationml.tags+xml"/>
  <Override PartName="/ppt/tags/tag3739.xml" ContentType="application/vnd.openxmlformats-officedocument.presentationml.tags+xml"/>
  <Override PartName="/ppt/tags/tag3740.xml" ContentType="application/vnd.openxmlformats-officedocument.presentationml.tags+xml"/>
  <Override PartName="/ppt/tags/tag3741.xml" ContentType="application/vnd.openxmlformats-officedocument.presentationml.tags+xml"/>
  <Override PartName="/ppt/tags/tag3742.xml" ContentType="application/vnd.openxmlformats-officedocument.presentationml.tags+xml"/>
  <Override PartName="/ppt/tags/tag3743.xml" ContentType="application/vnd.openxmlformats-officedocument.presentationml.tags+xml"/>
  <Override PartName="/ppt/tags/tag3744.xml" ContentType="application/vnd.openxmlformats-officedocument.presentationml.tags+xml"/>
  <Override PartName="/ppt/tags/tag3745.xml" ContentType="application/vnd.openxmlformats-officedocument.presentationml.tags+xml"/>
  <Override PartName="/ppt/tags/tag3746.xml" ContentType="application/vnd.openxmlformats-officedocument.presentationml.tags+xml"/>
  <Override PartName="/ppt/tags/tag3747.xml" ContentType="application/vnd.openxmlformats-officedocument.presentationml.tags+xml"/>
  <Override PartName="/ppt/tags/tag3748.xml" ContentType="application/vnd.openxmlformats-officedocument.presentationml.tags+xml"/>
  <Override PartName="/ppt/tags/tag3749.xml" ContentType="application/vnd.openxmlformats-officedocument.presentationml.tags+xml"/>
  <Override PartName="/ppt/tags/tag3750.xml" ContentType="application/vnd.openxmlformats-officedocument.presentationml.tags+xml"/>
  <Override PartName="/ppt/tags/tag3751.xml" ContentType="application/vnd.openxmlformats-officedocument.presentationml.tags+xml"/>
  <Override PartName="/ppt/tags/tag3752.xml" ContentType="application/vnd.openxmlformats-officedocument.presentationml.tags+xml"/>
  <Override PartName="/ppt/tags/tag3753.xml" ContentType="application/vnd.openxmlformats-officedocument.presentationml.tags+xml"/>
  <Override PartName="/ppt/tags/tag3754.xml" ContentType="application/vnd.openxmlformats-officedocument.presentationml.tags+xml"/>
  <Override PartName="/ppt/tags/tag3755.xml" ContentType="application/vnd.openxmlformats-officedocument.presentationml.tags+xml"/>
  <Override PartName="/ppt/tags/tag3756.xml" ContentType="application/vnd.openxmlformats-officedocument.presentationml.tags+xml"/>
  <Override PartName="/ppt/tags/tag3757.xml" ContentType="application/vnd.openxmlformats-officedocument.presentationml.tags+xml"/>
  <Override PartName="/ppt/tags/tag3758.xml" ContentType="application/vnd.openxmlformats-officedocument.presentationml.tags+xml"/>
  <Override PartName="/ppt/tags/tag3759.xml" ContentType="application/vnd.openxmlformats-officedocument.presentationml.tags+xml"/>
  <Override PartName="/ppt/tags/tag3760.xml" ContentType="application/vnd.openxmlformats-officedocument.presentationml.tags+xml"/>
  <Override PartName="/ppt/tags/tag3761.xml" ContentType="application/vnd.openxmlformats-officedocument.presentationml.tags+xml"/>
  <Override PartName="/ppt/tags/tag3762.xml" ContentType="application/vnd.openxmlformats-officedocument.presentationml.tags+xml"/>
  <Override PartName="/ppt/tags/tag3763.xml" ContentType="application/vnd.openxmlformats-officedocument.presentationml.tags+xml"/>
  <Override PartName="/ppt/tags/tag3764.xml" ContentType="application/vnd.openxmlformats-officedocument.presentationml.tags+xml"/>
  <Override PartName="/ppt/tags/tag3765.xml" ContentType="application/vnd.openxmlformats-officedocument.presentationml.tags+xml"/>
  <Override PartName="/ppt/tags/tag3766.xml" ContentType="application/vnd.openxmlformats-officedocument.presentationml.tags+xml"/>
  <Override PartName="/ppt/tags/tag3767.xml" ContentType="application/vnd.openxmlformats-officedocument.presentationml.tags+xml"/>
  <Override PartName="/ppt/tags/tag3768.xml" ContentType="application/vnd.openxmlformats-officedocument.presentationml.tags+xml"/>
  <Override PartName="/ppt/tags/tag3769.xml" ContentType="application/vnd.openxmlformats-officedocument.presentationml.tags+xml"/>
  <Override PartName="/ppt/tags/tag3770.xml" ContentType="application/vnd.openxmlformats-officedocument.presentationml.tags+xml"/>
  <Override PartName="/ppt/tags/tag3771.xml" ContentType="application/vnd.openxmlformats-officedocument.presentationml.tags+xml"/>
  <Override PartName="/ppt/tags/tag3772.xml" ContentType="application/vnd.openxmlformats-officedocument.presentationml.tags+xml"/>
  <Override PartName="/ppt/tags/tag3773.xml" ContentType="application/vnd.openxmlformats-officedocument.presentationml.tags+xml"/>
  <Override PartName="/ppt/tags/tag3774.xml" ContentType="application/vnd.openxmlformats-officedocument.presentationml.tags+xml"/>
  <Override PartName="/ppt/tags/tag3775.xml" ContentType="application/vnd.openxmlformats-officedocument.presentationml.tags+xml"/>
  <Override PartName="/ppt/tags/tag3776.xml" ContentType="application/vnd.openxmlformats-officedocument.presentationml.tags+xml"/>
  <Override PartName="/ppt/tags/tag3777.xml" ContentType="application/vnd.openxmlformats-officedocument.presentationml.tags+xml"/>
  <Override PartName="/ppt/tags/tag3778.xml" ContentType="application/vnd.openxmlformats-officedocument.presentationml.tags+xml"/>
  <Override PartName="/ppt/tags/tag3779.xml" ContentType="application/vnd.openxmlformats-officedocument.presentationml.tags+xml"/>
  <Override PartName="/ppt/tags/tag3780.xml" ContentType="application/vnd.openxmlformats-officedocument.presentationml.tags+xml"/>
  <Override PartName="/ppt/tags/tag3781.xml" ContentType="application/vnd.openxmlformats-officedocument.presentationml.tags+xml"/>
  <Override PartName="/ppt/tags/tag3782.xml" ContentType="application/vnd.openxmlformats-officedocument.presentationml.tags+xml"/>
  <Override PartName="/ppt/tags/tag3783.xml" ContentType="application/vnd.openxmlformats-officedocument.presentationml.tags+xml"/>
  <Override PartName="/ppt/tags/tag3784.xml" ContentType="application/vnd.openxmlformats-officedocument.presentationml.tags+xml"/>
  <Override PartName="/ppt/tags/tag3785.xml" ContentType="application/vnd.openxmlformats-officedocument.presentationml.tags+xml"/>
  <Override PartName="/ppt/tags/tag3786.xml" ContentType="application/vnd.openxmlformats-officedocument.presentationml.tags+xml"/>
  <Override PartName="/ppt/tags/tag3787.xml" ContentType="application/vnd.openxmlformats-officedocument.presentationml.tags+xml"/>
  <Override PartName="/ppt/tags/tag3788.xml" ContentType="application/vnd.openxmlformats-officedocument.presentationml.tags+xml"/>
  <Override PartName="/ppt/tags/tag3789.xml" ContentType="application/vnd.openxmlformats-officedocument.presentationml.tags+xml"/>
  <Override PartName="/ppt/tags/tag3790.xml" ContentType="application/vnd.openxmlformats-officedocument.presentationml.tags+xml"/>
  <Override PartName="/ppt/tags/tag3791.xml" ContentType="application/vnd.openxmlformats-officedocument.presentationml.tags+xml"/>
  <Override PartName="/ppt/tags/tag3792.xml" ContentType="application/vnd.openxmlformats-officedocument.presentationml.tags+xml"/>
  <Override PartName="/ppt/tags/tag3793.xml" ContentType="application/vnd.openxmlformats-officedocument.presentationml.tags+xml"/>
  <Override PartName="/ppt/tags/tag3794.xml" ContentType="application/vnd.openxmlformats-officedocument.presentationml.tags+xml"/>
  <Override PartName="/ppt/tags/tag3795.xml" ContentType="application/vnd.openxmlformats-officedocument.presentationml.tags+xml"/>
  <Override PartName="/ppt/tags/tag3796.xml" ContentType="application/vnd.openxmlformats-officedocument.presentationml.tags+xml"/>
  <Override PartName="/ppt/tags/tag3797.xml" ContentType="application/vnd.openxmlformats-officedocument.presentationml.tags+xml"/>
  <Override PartName="/ppt/tags/tag3798.xml" ContentType="application/vnd.openxmlformats-officedocument.presentationml.tags+xml"/>
  <Override PartName="/ppt/tags/tag3799.xml" ContentType="application/vnd.openxmlformats-officedocument.presentationml.tags+xml"/>
  <Override PartName="/ppt/tags/tag3800.xml" ContentType="application/vnd.openxmlformats-officedocument.presentationml.tags+xml"/>
  <Override PartName="/ppt/tags/tag3801.xml" ContentType="application/vnd.openxmlformats-officedocument.presentationml.tags+xml"/>
  <Override PartName="/ppt/tags/tag3802.xml" ContentType="application/vnd.openxmlformats-officedocument.presentationml.tags+xml"/>
  <Override PartName="/ppt/tags/tag3803.xml" ContentType="application/vnd.openxmlformats-officedocument.presentationml.tags+xml"/>
  <Override PartName="/ppt/tags/tag3804.xml" ContentType="application/vnd.openxmlformats-officedocument.presentationml.tags+xml"/>
  <Override PartName="/ppt/notesSlides/notesSlide16.xml" ContentType="application/vnd.openxmlformats-officedocument.presentationml.notesSlide+xml"/>
  <Override PartName="/ppt/tags/tag3805.xml" ContentType="application/vnd.openxmlformats-officedocument.presentationml.tags+xml"/>
  <Override PartName="/ppt/notesSlides/notesSlide17.xml" ContentType="application/vnd.openxmlformats-officedocument.presentationml.notesSlide+xml"/>
  <Override PartName="/ppt/tags/tag3806.xml" ContentType="application/vnd.openxmlformats-officedocument.presentationml.tags+xml"/>
  <Override PartName="/ppt/tags/tag3807.xml" ContentType="application/vnd.openxmlformats-officedocument.presentationml.tags+xml"/>
  <Override PartName="/ppt/notesSlides/notesSlide18.xml" ContentType="application/vnd.openxmlformats-officedocument.presentationml.notesSlide+xml"/>
  <Override PartName="/ppt/tags/tag3808.xml" ContentType="application/vnd.openxmlformats-officedocument.presentationml.tags+xml"/>
  <Override PartName="/ppt/tags/tag3809.xml" ContentType="application/vnd.openxmlformats-officedocument.presentationml.tags+xml"/>
  <Override PartName="/ppt/notesSlides/notesSlide19.xml" ContentType="application/vnd.openxmlformats-officedocument.presentationml.notesSlide+xml"/>
  <Override PartName="/ppt/tags/tag3810.xml" ContentType="application/vnd.openxmlformats-officedocument.presentationml.tags+xml"/>
  <Override PartName="/ppt/tags/tag3811.xml" ContentType="application/vnd.openxmlformats-officedocument.presentationml.tags+xml"/>
  <Override PartName="/ppt/notesSlides/notesSlide20.xml" ContentType="application/vnd.openxmlformats-officedocument.presentationml.notesSlide+xml"/>
  <Override PartName="/ppt/tags/tag3812.xml" ContentType="application/vnd.openxmlformats-officedocument.presentationml.tags+xml"/>
  <Override PartName="/ppt/tags/tag3813.xml" ContentType="application/vnd.openxmlformats-officedocument.presentationml.tags+xml"/>
  <Override PartName="/ppt/tags/tag3814.xml" ContentType="application/vnd.openxmlformats-officedocument.presentationml.tags+xml"/>
  <Override PartName="/ppt/tags/tag3815.xml" ContentType="application/vnd.openxmlformats-officedocument.presentationml.tags+xml"/>
  <Override PartName="/ppt/tags/tag3816.xml" ContentType="application/vnd.openxmlformats-officedocument.presentationml.tags+xml"/>
  <Override PartName="/ppt/tags/tag3817.xml" ContentType="application/vnd.openxmlformats-officedocument.presentationml.tags+xml"/>
  <Override PartName="/ppt/tags/tag3818.xml" ContentType="application/vnd.openxmlformats-officedocument.presentationml.tags+xml"/>
  <Override PartName="/ppt/tags/tag3819.xml" ContentType="application/vnd.openxmlformats-officedocument.presentationml.tags+xml"/>
  <Override PartName="/ppt/tags/tag3820.xml" ContentType="application/vnd.openxmlformats-officedocument.presentationml.tags+xml"/>
  <Override PartName="/ppt/tags/tag3821.xml" ContentType="application/vnd.openxmlformats-officedocument.presentationml.tags+xml"/>
  <Override PartName="/ppt/tags/tag3822.xml" ContentType="application/vnd.openxmlformats-officedocument.presentationml.tags+xml"/>
  <Override PartName="/ppt/tags/tag3823.xml" ContentType="application/vnd.openxmlformats-officedocument.presentationml.tags+xml"/>
  <Override PartName="/ppt/tags/tag3824.xml" ContentType="application/vnd.openxmlformats-officedocument.presentationml.tags+xml"/>
  <Override PartName="/ppt/tags/tag3825.xml" ContentType="application/vnd.openxmlformats-officedocument.presentationml.tags+xml"/>
  <Override PartName="/ppt/tags/tag3826.xml" ContentType="application/vnd.openxmlformats-officedocument.presentationml.tags+xml"/>
  <Override PartName="/ppt/tags/tag3827.xml" ContentType="application/vnd.openxmlformats-officedocument.presentationml.tags+xml"/>
  <Override PartName="/ppt/tags/tag3828.xml" ContentType="application/vnd.openxmlformats-officedocument.presentationml.tags+xml"/>
  <Override PartName="/ppt/tags/tag3829.xml" ContentType="application/vnd.openxmlformats-officedocument.presentationml.tags+xml"/>
  <Override PartName="/ppt/tags/tag3830.xml" ContentType="application/vnd.openxmlformats-officedocument.presentationml.tags+xml"/>
  <Override PartName="/ppt/tags/tag3831.xml" ContentType="application/vnd.openxmlformats-officedocument.presentationml.tags+xml"/>
  <Override PartName="/ppt/tags/tag3832.xml" ContentType="application/vnd.openxmlformats-officedocument.presentationml.tags+xml"/>
  <Override PartName="/ppt/tags/tag3833.xml" ContentType="application/vnd.openxmlformats-officedocument.presentationml.tags+xml"/>
  <Override PartName="/ppt/tags/tag3834.xml" ContentType="application/vnd.openxmlformats-officedocument.presentationml.tags+xml"/>
  <Override PartName="/ppt/tags/tag3835.xml" ContentType="application/vnd.openxmlformats-officedocument.presentationml.tags+xml"/>
  <Override PartName="/ppt/tags/tag3836.xml" ContentType="application/vnd.openxmlformats-officedocument.presentationml.tags+xml"/>
  <Override PartName="/ppt/tags/tag3837.xml" ContentType="application/vnd.openxmlformats-officedocument.presentationml.tags+xml"/>
  <Override PartName="/ppt/tags/tag3838.xml" ContentType="application/vnd.openxmlformats-officedocument.presentationml.tags+xml"/>
  <Override PartName="/ppt/tags/tag3839.xml" ContentType="application/vnd.openxmlformats-officedocument.presentationml.tags+xml"/>
  <Override PartName="/ppt/tags/tag3840.xml" ContentType="application/vnd.openxmlformats-officedocument.presentationml.tags+xml"/>
  <Override PartName="/ppt/tags/tag3841.xml" ContentType="application/vnd.openxmlformats-officedocument.presentationml.tags+xml"/>
  <Override PartName="/ppt/tags/tag3842.xml" ContentType="application/vnd.openxmlformats-officedocument.presentationml.tags+xml"/>
  <Override PartName="/ppt/tags/tag3843.xml" ContentType="application/vnd.openxmlformats-officedocument.presentationml.tags+xml"/>
  <Override PartName="/ppt/tags/tag3844.xml" ContentType="application/vnd.openxmlformats-officedocument.presentationml.tags+xml"/>
  <Override PartName="/ppt/tags/tag3845.xml" ContentType="application/vnd.openxmlformats-officedocument.presentationml.tags+xml"/>
  <Override PartName="/ppt/tags/tag3846.xml" ContentType="application/vnd.openxmlformats-officedocument.presentationml.tags+xml"/>
  <Override PartName="/ppt/tags/tag3847.xml" ContentType="application/vnd.openxmlformats-officedocument.presentationml.tags+xml"/>
  <Override PartName="/ppt/tags/tag3848.xml" ContentType="application/vnd.openxmlformats-officedocument.presentationml.tags+xml"/>
  <Override PartName="/ppt/tags/tag3849.xml" ContentType="application/vnd.openxmlformats-officedocument.presentationml.tags+xml"/>
  <Override PartName="/ppt/tags/tag3850.xml" ContentType="application/vnd.openxmlformats-officedocument.presentationml.tags+xml"/>
  <Override PartName="/ppt/tags/tag3851.xml" ContentType="application/vnd.openxmlformats-officedocument.presentationml.tags+xml"/>
  <Override PartName="/ppt/tags/tag3852.xml" ContentType="application/vnd.openxmlformats-officedocument.presentationml.tags+xml"/>
  <Override PartName="/ppt/tags/tag3853.xml" ContentType="application/vnd.openxmlformats-officedocument.presentationml.tags+xml"/>
  <Override PartName="/ppt/tags/tag3854.xml" ContentType="application/vnd.openxmlformats-officedocument.presentationml.tags+xml"/>
  <Override PartName="/ppt/tags/tag3855.xml" ContentType="application/vnd.openxmlformats-officedocument.presentationml.tags+xml"/>
  <Override PartName="/ppt/tags/tag3856.xml" ContentType="application/vnd.openxmlformats-officedocument.presentationml.tags+xml"/>
  <Override PartName="/ppt/tags/tag3857.xml" ContentType="application/vnd.openxmlformats-officedocument.presentationml.tags+xml"/>
  <Override PartName="/ppt/tags/tag3858.xml" ContentType="application/vnd.openxmlformats-officedocument.presentationml.tags+xml"/>
  <Override PartName="/ppt/tags/tag3859.xml" ContentType="application/vnd.openxmlformats-officedocument.presentationml.tags+xml"/>
  <Override PartName="/ppt/tags/tag3860.xml" ContentType="application/vnd.openxmlformats-officedocument.presentationml.tags+xml"/>
  <Override PartName="/ppt/tags/tag3861.xml" ContentType="application/vnd.openxmlformats-officedocument.presentationml.tags+xml"/>
  <Override PartName="/ppt/tags/tag3862.xml" ContentType="application/vnd.openxmlformats-officedocument.presentationml.tags+xml"/>
  <Override PartName="/ppt/tags/tag3863.xml" ContentType="application/vnd.openxmlformats-officedocument.presentationml.tags+xml"/>
  <Override PartName="/ppt/tags/tag3864.xml" ContentType="application/vnd.openxmlformats-officedocument.presentationml.tags+xml"/>
  <Override PartName="/ppt/tags/tag3865.xml" ContentType="application/vnd.openxmlformats-officedocument.presentationml.tags+xml"/>
  <Override PartName="/ppt/tags/tag3866.xml" ContentType="application/vnd.openxmlformats-officedocument.presentationml.tags+xml"/>
  <Override PartName="/ppt/tags/tag3867.xml" ContentType="application/vnd.openxmlformats-officedocument.presentationml.tags+xml"/>
  <Override PartName="/ppt/tags/tag3868.xml" ContentType="application/vnd.openxmlformats-officedocument.presentationml.tags+xml"/>
  <Override PartName="/ppt/tags/tag3869.xml" ContentType="application/vnd.openxmlformats-officedocument.presentationml.tags+xml"/>
  <Override PartName="/ppt/tags/tag3870.xml" ContentType="application/vnd.openxmlformats-officedocument.presentationml.tags+xml"/>
  <Override PartName="/ppt/tags/tag3871.xml" ContentType="application/vnd.openxmlformats-officedocument.presentationml.tags+xml"/>
  <Override PartName="/ppt/tags/tag3872.xml" ContentType="application/vnd.openxmlformats-officedocument.presentationml.tags+xml"/>
  <Override PartName="/ppt/tags/tag3873.xml" ContentType="application/vnd.openxmlformats-officedocument.presentationml.tags+xml"/>
  <Override PartName="/ppt/tags/tag3874.xml" ContentType="application/vnd.openxmlformats-officedocument.presentationml.tags+xml"/>
  <Override PartName="/ppt/tags/tag3875.xml" ContentType="application/vnd.openxmlformats-officedocument.presentationml.tags+xml"/>
  <Override PartName="/ppt/tags/tag3876.xml" ContentType="application/vnd.openxmlformats-officedocument.presentationml.tags+xml"/>
  <Override PartName="/ppt/tags/tag3877.xml" ContentType="application/vnd.openxmlformats-officedocument.presentationml.tags+xml"/>
  <Override PartName="/ppt/tags/tag3878.xml" ContentType="application/vnd.openxmlformats-officedocument.presentationml.tags+xml"/>
  <Override PartName="/ppt/tags/tag3879.xml" ContentType="application/vnd.openxmlformats-officedocument.presentationml.tags+xml"/>
  <Override PartName="/ppt/tags/tag3880.xml" ContentType="application/vnd.openxmlformats-officedocument.presentationml.tags+xml"/>
  <Override PartName="/ppt/tags/tag3881.xml" ContentType="application/vnd.openxmlformats-officedocument.presentationml.tags+xml"/>
  <Override PartName="/ppt/tags/tag3882.xml" ContentType="application/vnd.openxmlformats-officedocument.presentationml.tags+xml"/>
  <Override PartName="/ppt/tags/tag3883.xml" ContentType="application/vnd.openxmlformats-officedocument.presentationml.tags+xml"/>
  <Override PartName="/ppt/tags/tag3884.xml" ContentType="application/vnd.openxmlformats-officedocument.presentationml.tags+xml"/>
  <Override PartName="/ppt/tags/tag3885.xml" ContentType="application/vnd.openxmlformats-officedocument.presentationml.tags+xml"/>
  <Override PartName="/ppt/tags/tag3886.xml" ContentType="application/vnd.openxmlformats-officedocument.presentationml.tags+xml"/>
  <Override PartName="/ppt/tags/tag3887.xml" ContentType="application/vnd.openxmlformats-officedocument.presentationml.tags+xml"/>
  <Override PartName="/ppt/tags/tag3888.xml" ContentType="application/vnd.openxmlformats-officedocument.presentationml.tags+xml"/>
  <Override PartName="/ppt/tags/tag3889.xml" ContentType="application/vnd.openxmlformats-officedocument.presentationml.tags+xml"/>
  <Override PartName="/ppt/tags/tag3890.xml" ContentType="application/vnd.openxmlformats-officedocument.presentationml.tags+xml"/>
  <Override PartName="/ppt/tags/tag3891.xml" ContentType="application/vnd.openxmlformats-officedocument.presentationml.tags+xml"/>
  <Override PartName="/ppt/tags/tag3892.xml" ContentType="application/vnd.openxmlformats-officedocument.presentationml.tags+xml"/>
  <Override PartName="/ppt/tags/tag3893.xml" ContentType="application/vnd.openxmlformats-officedocument.presentationml.tags+xml"/>
  <Override PartName="/ppt/tags/tag3894.xml" ContentType="application/vnd.openxmlformats-officedocument.presentationml.tags+xml"/>
  <Override PartName="/ppt/tags/tag3895.xml" ContentType="application/vnd.openxmlformats-officedocument.presentationml.tags+xml"/>
  <Override PartName="/ppt/tags/tag3896.xml" ContentType="application/vnd.openxmlformats-officedocument.presentationml.tags+xml"/>
  <Override PartName="/ppt/tags/tag3897.xml" ContentType="application/vnd.openxmlformats-officedocument.presentationml.tags+xml"/>
  <Override PartName="/ppt/tags/tag3898.xml" ContentType="application/vnd.openxmlformats-officedocument.presentationml.tags+xml"/>
  <Override PartName="/ppt/tags/tag3899.xml" ContentType="application/vnd.openxmlformats-officedocument.presentationml.tags+xml"/>
  <Override PartName="/ppt/tags/tag3900.xml" ContentType="application/vnd.openxmlformats-officedocument.presentationml.tags+xml"/>
  <Override PartName="/ppt/tags/tag3901.xml" ContentType="application/vnd.openxmlformats-officedocument.presentationml.tags+xml"/>
  <Override PartName="/ppt/tags/tag3902.xml" ContentType="application/vnd.openxmlformats-officedocument.presentationml.tags+xml"/>
  <Override PartName="/ppt/tags/tag3903.xml" ContentType="application/vnd.openxmlformats-officedocument.presentationml.tags+xml"/>
  <Override PartName="/ppt/tags/tag3904.xml" ContentType="application/vnd.openxmlformats-officedocument.presentationml.tags+xml"/>
  <Override PartName="/ppt/tags/tag3905.xml" ContentType="application/vnd.openxmlformats-officedocument.presentationml.tags+xml"/>
  <Override PartName="/ppt/tags/tag3906.xml" ContentType="application/vnd.openxmlformats-officedocument.presentationml.tags+xml"/>
  <Override PartName="/ppt/tags/tag3907.xml" ContentType="application/vnd.openxmlformats-officedocument.presentationml.tags+xml"/>
  <Override PartName="/ppt/tags/tag3908.xml" ContentType="application/vnd.openxmlformats-officedocument.presentationml.tags+xml"/>
  <Override PartName="/ppt/tags/tag3909.xml" ContentType="application/vnd.openxmlformats-officedocument.presentationml.tags+xml"/>
  <Override PartName="/ppt/tags/tag3910.xml" ContentType="application/vnd.openxmlformats-officedocument.presentationml.tags+xml"/>
  <Override PartName="/ppt/tags/tag3911.xml" ContentType="application/vnd.openxmlformats-officedocument.presentationml.tags+xml"/>
  <Override PartName="/ppt/tags/tag3912.xml" ContentType="application/vnd.openxmlformats-officedocument.presentationml.tags+xml"/>
  <Override PartName="/ppt/tags/tag3913.xml" ContentType="application/vnd.openxmlformats-officedocument.presentationml.tags+xml"/>
  <Override PartName="/ppt/tags/tag3914.xml" ContentType="application/vnd.openxmlformats-officedocument.presentationml.tags+xml"/>
  <Override PartName="/ppt/tags/tag3915.xml" ContentType="application/vnd.openxmlformats-officedocument.presentationml.tags+xml"/>
  <Override PartName="/ppt/tags/tag3916.xml" ContentType="application/vnd.openxmlformats-officedocument.presentationml.tags+xml"/>
  <Override PartName="/ppt/tags/tag3917.xml" ContentType="application/vnd.openxmlformats-officedocument.presentationml.tags+xml"/>
  <Override PartName="/ppt/tags/tag3918.xml" ContentType="application/vnd.openxmlformats-officedocument.presentationml.tags+xml"/>
  <Override PartName="/ppt/tags/tag3919.xml" ContentType="application/vnd.openxmlformats-officedocument.presentationml.tags+xml"/>
  <Override PartName="/ppt/tags/tag3920.xml" ContentType="application/vnd.openxmlformats-officedocument.presentationml.tags+xml"/>
  <Override PartName="/ppt/tags/tag3921.xml" ContentType="application/vnd.openxmlformats-officedocument.presentationml.tags+xml"/>
  <Override PartName="/ppt/tags/tag3922.xml" ContentType="application/vnd.openxmlformats-officedocument.presentationml.tags+xml"/>
  <Override PartName="/ppt/tags/tag3923.xml" ContentType="application/vnd.openxmlformats-officedocument.presentationml.tags+xml"/>
  <Override PartName="/ppt/tags/tag3924.xml" ContentType="application/vnd.openxmlformats-officedocument.presentationml.tags+xml"/>
  <Override PartName="/ppt/tags/tag3925.xml" ContentType="application/vnd.openxmlformats-officedocument.presentationml.tags+xml"/>
  <Override PartName="/ppt/tags/tag3926.xml" ContentType="application/vnd.openxmlformats-officedocument.presentationml.tags+xml"/>
  <Override PartName="/ppt/tags/tag3927.xml" ContentType="application/vnd.openxmlformats-officedocument.presentationml.tags+xml"/>
  <Override PartName="/ppt/tags/tag3928.xml" ContentType="application/vnd.openxmlformats-officedocument.presentationml.tags+xml"/>
  <Override PartName="/ppt/tags/tag3929.xml" ContentType="application/vnd.openxmlformats-officedocument.presentationml.tags+xml"/>
  <Override PartName="/ppt/tags/tag3930.xml" ContentType="application/vnd.openxmlformats-officedocument.presentationml.tags+xml"/>
  <Override PartName="/ppt/tags/tag3931.xml" ContentType="application/vnd.openxmlformats-officedocument.presentationml.tags+xml"/>
  <Override PartName="/ppt/tags/tag3932.xml" ContentType="application/vnd.openxmlformats-officedocument.presentationml.tags+xml"/>
  <Override PartName="/ppt/tags/tag3933.xml" ContentType="application/vnd.openxmlformats-officedocument.presentationml.tags+xml"/>
  <Override PartName="/ppt/tags/tag3934.xml" ContentType="application/vnd.openxmlformats-officedocument.presentationml.tags+xml"/>
  <Override PartName="/ppt/tags/tag3935.xml" ContentType="application/vnd.openxmlformats-officedocument.presentationml.tags+xml"/>
  <Override PartName="/ppt/tags/tag3936.xml" ContentType="application/vnd.openxmlformats-officedocument.presentationml.tags+xml"/>
  <Override PartName="/ppt/tags/tag3937.xml" ContentType="application/vnd.openxmlformats-officedocument.presentationml.tags+xml"/>
  <Override PartName="/ppt/tags/tag3938.xml" ContentType="application/vnd.openxmlformats-officedocument.presentationml.tags+xml"/>
  <Override PartName="/ppt/tags/tag3939.xml" ContentType="application/vnd.openxmlformats-officedocument.presentationml.tags+xml"/>
  <Override PartName="/ppt/tags/tag3940.xml" ContentType="application/vnd.openxmlformats-officedocument.presentationml.tags+xml"/>
  <Override PartName="/ppt/tags/tag3941.xml" ContentType="application/vnd.openxmlformats-officedocument.presentationml.tags+xml"/>
  <Override PartName="/ppt/tags/tag3942.xml" ContentType="application/vnd.openxmlformats-officedocument.presentationml.tags+xml"/>
  <Override PartName="/ppt/tags/tag3943.xml" ContentType="application/vnd.openxmlformats-officedocument.presentationml.tags+xml"/>
  <Override PartName="/ppt/tags/tag3944.xml" ContentType="application/vnd.openxmlformats-officedocument.presentationml.tags+xml"/>
  <Override PartName="/ppt/tags/tag3945.xml" ContentType="application/vnd.openxmlformats-officedocument.presentationml.tags+xml"/>
  <Override PartName="/ppt/tags/tag3946.xml" ContentType="application/vnd.openxmlformats-officedocument.presentationml.tags+xml"/>
  <Override PartName="/ppt/tags/tag3947.xml" ContentType="application/vnd.openxmlformats-officedocument.presentationml.tags+xml"/>
  <Override PartName="/ppt/tags/tag3948.xml" ContentType="application/vnd.openxmlformats-officedocument.presentationml.tags+xml"/>
  <Override PartName="/ppt/tags/tag3949.xml" ContentType="application/vnd.openxmlformats-officedocument.presentationml.tags+xml"/>
  <Override PartName="/ppt/tags/tag3950.xml" ContentType="application/vnd.openxmlformats-officedocument.presentationml.tags+xml"/>
  <Override PartName="/ppt/tags/tag3951.xml" ContentType="application/vnd.openxmlformats-officedocument.presentationml.tags+xml"/>
  <Override PartName="/ppt/tags/tag3952.xml" ContentType="application/vnd.openxmlformats-officedocument.presentationml.tags+xml"/>
  <Override PartName="/ppt/tags/tag3953.xml" ContentType="application/vnd.openxmlformats-officedocument.presentationml.tags+xml"/>
  <Override PartName="/ppt/tags/tag3954.xml" ContentType="application/vnd.openxmlformats-officedocument.presentationml.tags+xml"/>
  <Override PartName="/ppt/tags/tag3955.xml" ContentType="application/vnd.openxmlformats-officedocument.presentationml.tags+xml"/>
  <Override PartName="/ppt/tags/tag3956.xml" ContentType="application/vnd.openxmlformats-officedocument.presentationml.tags+xml"/>
  <Override PartName="/ppt/tags/tag3957.xml" ContentType="application/vnd.openxmlformats-officedocument.presentationml.tags+xml"/>
  <Override PartName="/ppt/tags/tag3958.xml" ContentType="application/vnd.openxmlformats-officedocument.presentationml.tags+xml"/>
  <Override PartName="/ppt/tags/tag3959.xml" ContentType="application/vnd.openxmlformats-officedocument.presentationml.tags+xml"/>
  <Override PartName="/ppt/tags/tag3960.xml" ContentType="application/vnd.openxmlformats-officedocument.presentationml.tags+xml"/>
  <Override PartName="/ppt/tags/tag3961.xml" ContentType="application/vnd.openxmlformats-officedocument.presentationml.tags+xml"/>
  <Override PartName="/ppt/tags/tag3962.xml" ContentType="application/vnd.openxmlformats-officedocument.presentationml.tags+xml"/>
  <Override PartName="/ppt/tags/tag3963.xml" ContentType="application/vnd.openxmlformats-officedocument.presentationml.tags+xml"/>
  <Override PartName="/ppt/tags/tag3964.xml" ContentType="application/vnd.openxmlformats-officedocument.presentationml.tags+xml"/>
  <Override PartName="/ppt/tags/tag3965.xml" ContentType="application/vnd.openxmlformats-officedocument.presentationml.tags+xml"/>
  <Override PartName="/ppt/tags/tag3966.xml" ContentType="application/vnd.openxmlformats-officedocument.presentationml.tags+xml"/>
  <Override PartName="/ppt/tags/tag3967.xml" ContentType="application/vnd.openxmlformats-officedocument.presentationml.tags+xml"/>
  <Override PartName="/ppt/tags/tag3968.xml" ContentType="application/vnd.openxmlformats-officedocument.presentationml.tags+xml"/>
  <Override PartName="/ppt/tags/tag3969.xml" ContentType="application/vnd.openxmlformats-officedocument.presentationml.tags+xml"/>
  <Override PartName="/ppt/tags/tag3970.xml" ContentType="application/vnd.openxmlformats-officedocument.presentationml.tags+xml"/>
  <Override PartName="/ppt/tags/tag3971.xml" ContentType="application/vnd.openxmlformats-officedocument.presentationml.tags+xml"/>
  <Override PartName="/ppt/tags/tag3972.xml" ContentType="application/vnd.openxmlformats-officedocument.presentationml.tags+xml"/>
  <Override PartName="/ppt/tags/tag3973.xml" ContentType="application/vnd.openxmlformats-officedocument.presentationml.tags+xml"/>
  <Override PartName="/ppt/tags/tag3974.xml" ContentType="application/vnd.openxmlformats-officedocument.presentationml.tags+xml"/>
  <Override PartName="/ppt/tags/tag3975.xml" ContentType="application/vnd.openxmlformats-officedocument.presentationml.tags+xml"/>
  <Override PartName="/ppt/tags/tag3976.xml" ContentType="application/vnd.openxmlformats-officedocument.presentationml.tags+xml"/>
  <Override PartName="/ppt/tags/tag3977.xml" ContentType="application/vnd.openxmlformats-officedocument.presentationml.tags+xml"/>
  <Override PartName="/ppt/tags/tag3978.xml" ContentType="application/vnd.openxmlformats-officedocument.presentationml.tags+xml"/>
  <Override PartName="/ppt/tags/tag3979.xml" ContentType="application/vnd.openxmlformats-officedocument.presentationml.tags+xml"/>
  <Override PartName="/ppt/tags/tag3980.xml" ContentType="application/vnd.openxmlformats-officedocument.presentationml.tags+xml"/>
  <Override PartName="/ppt/tags/tag3981.xml" ContentType="application/vnd.openxmlformats-officedocument.presentationml.tags+xml"/>
  <Override PartName="/ppt/tags/tag3982.xml" ContentType="application/vnd.openxmlformats-officedocument.presentationml.tags+xml"/>
  <Override PartName="/ppt/tags/tag3983.xml" ContentType="application/vnd.openxmlformats-officedocument.presentationml.tags+xml"/>
  <Override PartName="/ppt/tags/tag3984.xml" ContentType="application/vnd.openxmlformats-officedocument.presentationml.tags+xml"/>
  <Override PartName="/ppt/tags/tag3985.xml" ContentType="application/vnd.openxmlformats-officedocument.presentationml.tags+xml"/>
  <Override PartName="/ppt/tags/tag3986.xml" ContentType="application/vnd.openxmlformats-officedocument.presentationml.tags+xml"/>
  <Override PartName="/ppt/tags/tag3987.xml" ContentType="application/vnd.openxmlformats-officedocument.presentationml.tags+xml"/>
  <Override PartName="/ppt/tags/tag3988.xml" ContentType="application/vnd.openxmlformats-officedocument.presentationml.tags+xml"/>
  <Override PartName="/ppt/tags/tag3989.xml" ContentType="application/vnd.openxmlformats-officedocument.presentationml.tags+xml"/>
  <Override PartName="/ppt/tags/tag3990.xml" ContentType="application/vnd.openxmlformats-officedocument.presentationml.tags+xml"/>
  <Override PartName="/ppt/tags/tag3991.xml" ContentType="application/vnd.openxmlformats-officedocument.presentationml.tags+xml"/>
  <Override PartName="/ppt/tags/tag3992.xml" ContentType="application/vnd.openxmlformats-officedocument.presentationml.tags+xml"/>
  <Override PartName="/ppt/tags/tag3993.xml" ContentType="application/vnd.openxmlformats-officedocument.presentationml.tags+xml"/>
  <Override PartName="/ppt/tags/tag3994.xml" ContentType="application/vnd.openxmlformats-officedocument.presentationml.tags+xml"/>
  <Override PartName="/ppt/tags/tag3995.xml" ContentType="application/vnd.openxmlformats-officedocument.presentationml.tags+xml"/>
  <Override PartName="/ppt/tags/tag3996.xml" ContentType="application/vnd.openxmlformats-officedocument.presentationml.tags+xml"/>
  <Override PartName="/ppt/tags/tag3997.xml" ContentType="application/vnd.openxmlformats-officedocument.presentationml.tags+xml"/>
  <Override PartName="/ppt/tags/tag3998.xml" ContentType="application/vnd.openxmlformats-officedocument.presentationml.tags+xml"/>
  <Override PartName="/ppt/tags/tag3999.xml" ContentType="application/vnd.openxmlformats-officedocument.presentationml.tags+xml"/>
  <Override PartName="/ppt/tags/tag4000.xml" ContentType="application/vnd.openxmlformats-officedocument.presentationml.tags+xml"/>
  <Override PartName="/ppt/tags/tag4001.xml" ContentType="application/vnd.openxmlformats-officedocument.presentationml.tags+xml"/>
  <Override PartName="/ppt/tags/tag4002.xml" ContentType="application/vnd.openxmlformats-officedocument.presentationml.tags+xml"/>
  <Override PartName="/ppt/tags/tag4003.xml" ContentType="application/vnd.openxmlformats-officedocument.presentationml.tags+xml"/>
  <Override PartName="/ppt/tags/tag4004.xml" ContentType="application/vnd.openxmlformats-officedocument.presentationml.tags+xml"/>
  <Override PartName="/ppt/tags/tag4005.xml" ContentType="application/vnd.openxmlformats-officedocument.presentationml.tags+xml"/>
  <Override PartName="/ppt/tags/tag4006.xml" ContentType="application/vnd.openxmlformats-officedocument.presentationml.tags+xml"/>
  <Override PartName="/ppt/tags/tag4007.xml" ContentType="application/vnd.openxmlformats-officedocument.presentationml.tags+xml"/>
  <Override PartName="/ppt/tags/tag4008.xml" ContentType="application/vnd.openxmlformats-officedocument.presentationml.tags+xml"/>
  <Override PartName="/ppt/tags/tag4009.xml" ContentType="application/vnd.openxmlformats-officedocument.presentationml.tags+xml"/>
  <Override PartName="/ppt/tags/tag4010.xml" ContentType="application/vnd.openxmlformats-officedocument.presentationml.tags+xml"/>
  <Override PartName="/ppt/tags/tag4011.xml" ContentType="application/vnd.openxmlformats-officedocument.presentationml.tags+xml"/>
  <Override PartName="/ppt/tags/tag4012.xml" ContentType="application/vnd.openxmlformats-officedocument.presentationml.tags+xml"/>
  <Override PartName="/ppt/tags/tag4013.xml" ContentType="application/vnd.openxmlformats-officedocument.presentationml.tags+xml"/>
  <Override PartName="/ppt/tags/tag4014.xml" ContentType="application/vnd.openxmlformats-officedocument.presentationml.tags+xml"/>
  <Override PartName="/ppt/tags/tag4015.xml" ContentType="application/vnd.openxmlformats-officedocument.presentationml.tags+xml"/>
  <Override PartName="/ppt/tags/tag4016.xml" ContentType="application/vnd.openxmlformats-officedocument.presentationml.tags+xml"/>
  <Override PartName="/ppt/tags/tag4017.xml" ContentType="application/vnd.openxmlformats-officedocument.presentationml.tags+xml"/>
  <Override PartName="/ppt/tags/tag4018.xml" ContentType="application/vnd.openxmlformats-officedocument.presentationml.tags+xml"/>
  <Override PartName="/ppt/tags/tag4019.xml" ContentType="application/vnd.openxmlformats-officedocument.presentationml.tags+xml"/>
  <Override PartName="/ppt/tags/tag4020.xml" ContentType="application/vnd.openxmlformats-officedocument.presentationml.tags+xml"/>
  <Override PartName="/ppt/tags/tag4021.xml" ContentType="application/vnd.openxmlformats-officedocument.presentationml.tags+xml"/>
  <Override PartName="/ppt/tags/tag4022.xml" ContentType="application/vnd.openxmlformats-officedocument.presentationml.tags+xml"/>
  <Override PartName="/ppt/tags/tag4023.xml" ContentType="application/vnd.openxmlformats-officedocument.presentationml.tags+xml"/>
  <Override PartName="/ppt/tags/tag4024.xml" ContentType="application/vnd.openxmlformats-officedocument.presentationml.tags+xml"/>
  <Override PartName="/ppt/tags/tag4025.xml" ContentType="application/vnd.openxmlformats-officedocument.presentationml.tags+xml"/>
  <Override PartName="/ppt/tags/tag4026.xml" ContentType="application/vnd.openxmlformats-officedocument.presentationml.tags+xml"/>
  <Override PartName="/ppt/tags/tag4027.xml" ContentType="application/vnd.openxmlformats-officedocument.presentationml.tags+xml"/>
  <Override PartName="/ppt/tags/tag4028.xml" ContentType="application/vnd.openxmlformats-officedocument.presentationml.tags+xml"/>
  <Override PartName="/ppt/tags/tag4029.xml" ContentType="application/vnd.openxmlformats-officedocument.presentationml.tags+xml"/>
  <Override PartName="/ppt/tags/tag4030.xml" ContentType="application/vnd.openxmlformats-officedocument.presentationml.tags+xml"/>
  <Override PartName="/ppt/tags/tag4031.xml" ContentType="application/vnd.openxmlformats-officedocument.presentationml.tags+xml"/>
  <Override PartName="/ppt/tags/tag4032.xml" ContentType="application/vnd.openxmlformats-officedocument.presentationml.tags+xml"/>
  <Override PartName="/ppt/tags/tag4033.xml" ContentType="application/vnd.openxmlformats-officedocument.presentationml.tags+xml"/>
  <Override PartName="/ppt/tags/tag4034.xml" ContentType="application/vnd.openxmlformats-officedocument.presentationml.tags+xml"/>
  <Override PartName="/ppt/tags/tag4035.xml" ContentType="application/vnd.openxmlformats-officedocument.presentationml.tags+xml"/>
  <Override PartName="/ppt/tags/tag4036.xml" ContentType="application/vnd.openxmlformats-officedocument.presentationml.tags+xml"/>
  <Override PartName="/ppt/tags/tag4037.xml" ContentType="application/vnd.openxmlformats-officedocument.presentationml.tags+xml"/>
  <Override PartName="/ppt/tags/tag4038.xml" ContentType="application/vnd.openxmlformats-officedocument.presentationml.tags+xml"/>
  <Override PartName="/ppt/tags/tag4039.xml" ContentType="application/vnd.openxmlformats-officedocument.presentationml.tags+xml"/>
  <Override PartName="/ppt/tags/tag4040.xml" ContentType="application/vnd.openxmlformats-officedocument.presentationml.tags+xml"/>
  <Override PartName="/ppt/tags/tag4041.xml" ContentType="application/vnd.openxmlformats-officedocument.presentationml.tags+xml"/>
  <Override PartName="/ppt/tags/tag4042.xml" ContentType="application/vnd.openxmlformats-officedocument.presentationml.tags+xml"/>
  <Override PartName="/ppt/tags/tag4043.xml" ContentType="application/vnd.openxmlformats-officedocument.presentationml.tags+xml"/>
  <Override PartName="/ppt/tags/tag4044.xml" ContentType="application/vnd.openxmlformats-officedocument.presentationml.tags+xml"/>
  <Override PartName="/ppt/tags/tag4045.xml" ContentType="application/vnd.openxmlformats-officedocument.presentationml.tags+xml"/>
  <Override PartName="/ppt/tags/tag4046.xml" ContentType="application/vnd.openxmlformats-officedocument.presentationml.tags+xml"/>
  <Override PartName="/ppt/tags/tag4047.xml" ContentType="application/vnd.openxmlformats-officedocument.presentationml.tags+xml"/>
  <Override PartName="/ppt/tags/tag4048.xml" ContentType="application/vnd.openxmlformats-officedocument.presentationml.tags+xml"/>
  <Override PartName="/ppt/tags/tag4049.xml" ContentType="application/vnd.openxmlformats-officedocument.presentationml.tags+xml"/>
  <Override PartName="/ppt/tags/tag4050.xml" ContentType="application/vnd.openxmlformats-officedocument.presentationml.tags+xml"/>
  <Override PartName="/ppt/tags/tag4051.xml" ContentType="application/vnd.openxmlformats-officedocument.presentationml.tags+xml"/>
  <Override PartName="/ppt/tags/tag4052.xml" ContentType="application/vnd.openxmlformats-officedocument.presentationml.tags+xml"/>
  <Override PartName="/ppt/tags/tag4053.xml" ContentType="application/vnd.openxmlformats-officedocument.presentationml.tags+xml"/>
  <Override PartName="/ppt/tags/tag4054.xml" ContentType="application/vnd.openxmlformats-officedocument.presentationml.tags+xml"/>
  <Override PartName="/ppt/tags/tag4055.xml" ContentType="application/vnd.openxmlformats-officedocument.presentationml.tags+xml"/>
  <Override PartName="/ppt/tags/tag4056.xml" ContentType="application/vnd.openxmlformats-officedocument.presentationml.tags+xml"/>
  <Override PartName="/ppt/tags/tag4057.xml" ContentType="application/vnd.openxmlformats-officedocument.presentationml.tags+xml"/>
  <Override PartName="/ppt/tags/tag4058.xml" ContentType="application/vnd.openxmlformats-officedocument.presentationml.tags+xml"/>
  <Override PartName="/ppt/tags/tag4059.xml" ContentType="application/vnd.openxmlformats-officedocument.presentationml.tags+xml"/>
  <Override PartName="/ppt/tags/tag4060.xml" ContentType="application/vnd.openxmlformats-officedocument.presentationml.tags+xml"/>
  <Override PartName="/ppt/tags/tag4061.xml" ContentType="application/vnd.openxmlformats-officedocument.presentationml.tags+xml"/>
  <Override PartName="/ppt/tags/tag4062.xml" ContentType="application/vnd.openxmlformats-officedocument.presentationml.tags+xml"/>
  <Override PartName="/ppt/tags/tag4063.xml" ContentType="application/vnd.openxmlformats-officedocument.presentationml.tags+xml"/>
  <Override PartName="/ppt/tags/tag4064.xml" ContentType="application/vnd.openxmlformats-officedocument.presentationml.tags+xml"/>
  <Override PartName="/ppt/tags/tag4065.xml" ContentType="application/vnd.openxmlformats-officedocument.presentationml.tags+xml"/>
  <Override PartName="/ppt/tags/tag4066.xml" ContentType="application/vnd.openxmlformats-officedocument.presentationml.tags+xml"/>
  <Override PartName="/ppt/tags/tag4067.xml" ContentType="application/vnd.openxmlformats-officedocument.presentationml.tags+xml"/>
  <Override PartName="/ppt/tags/tag4068.xml" ContentType="application/vnd.openxmlformats-officedocument.presentationml.tags+xml"/>
  <Override PartName="/ppt/tags/tag4069.xml" ContentType="application/vnd.openxmlformats-officedocument.presentationml.tags+xml"/>
  <Override PartName="/ppt/tags/tag4070.xml" ContentType="application/vnd.openxmlformats-officedocument.presentationml.tags+xml"/>
  <Override PartName="/ppt/tags/tag4071.xml" ContentType="application/vnd.openxmlformats-officedocument.presentationml.tags+xml"/>
  <Override PartName="/ppt/tags/tag4072.xml" ContentType="application/vnd.openxmlformats-officedocument.presentationml.tags+xml"/>
  <Override PartName="/ppt/tags/tag4073.xml" ContentType="application/vnd.openxmlformats-officedocument.presentationml.tags+xml"/>
  <Override PartName="/ppt/tags/tag4074.xml" ContentType="application/vnd.openxmlformats-officedocument.presentationml.tags+xml"/>
  <Override PartName="/ppt/tags/tag4075.xml" ContentType="application/vnd.openxmlformats-officedocument.presentationml.tags+xml"/>
  <Override PartName="/ppt/tags/tag4076.xml" ContentType="application/vnd.openxmlformats-officedocument.presentationml.tags+xml"/>
  <Override PartName="/ppt/tags/tag4077.xml" ContentType="application/vnd.openxmlformats-officedocument.presentationml.tags+xml"/>
  <Override PartName="/ppt/tags/tag4078.xml" ContentType="application/vnd.openxmlformats-officedocument.presentationml.tags+xml"/>
  <Override PartName="/ppt/tags/tag4079.xml" ContentType="application/vnd.openxmlformats-officedocument.presentationml.tags+xml"/>
  <Override PartName="/ppt/tags/tag4080.xml" ContentType="application/vnd.openxmlformats-officedocument.presentationml.tags+xml"/>
  <Override PartName="/ppt/tags/tag4081.xml" ContentType="application/vnd.openxmlformats-officedocument.presentationml.tags+xml"/>
  <Override PartName="/ppt/tags/tag4082.xml" ContentType="application/vnd.openxmlformats-officedocument.presentationml.tags+xml"/>
  <Override PartName="/ppt/tags/tag4083.xml" ContentType="application/vnd.openxmlformats-officedocument.presentationml.tags+xml"/>
  <Override PartName="/ppt/tags/tag4084.xml" ContentType="application/vnd.openxmlformats-officedocument.presentationml.tags+xml"/>
  <Override PartName="/ppt/tags/tag4085.xml" ContentType="application/vnd.openxmlformats-officedocument.presentationml.tags+xml"/>
  <Override PartName="/ppt/tags/tag4086.xml" ContentType="application/vnd.openxmlformats-officedocument.presentationml.tags+xml"/>
  <Override PartName="/ppt/tags/tag4087.xml" ContentType="application/vnd.openxmlformats-officedocument.presentationml.tags+xml"/>
  <Override PartName="/ppt/tags/tag4088.xml" ContentType="application/vnd.openxmlformats-officedocument.presentationml.tags+xml"/>
  <Override PartName="/ppt/tags/tag4089.xml" ContentType="application/vnd.openxmlformats-officedocument.presentationml.tags+xml"/>
  <Override PartName="/ppt/tags/tag4090.xml" ContentType="application/vnd.openxmlformats-officedocument.presentationml.tags+xml"/>
  <Override PartName="/ppt/tags/tag4091.xml" ContentType="application/vnd.openxmlformats-officedocument.presentationml.tags+xml"/>
  <Override PartName="/ppt/tags/tag4092.xml" ContentType="application/vnd.openxmlformats-officedocument.presentationml.tags+xml"/>
  <Override PartName="/ppt/tags/tag4093.xml" ContentType="application/vnd.openxmlformats-officedocument.presentationml.tags+xml"/>
  <Override PartName="/ppt/tags/tag4094.xml" ContentType="application/vnd.openxmlformats-officedocument.presentationml.tags+xml"/>
  <Override PartName="/ppt/tags/tag4095.xml" ContentType="application/vnd.openxmlformats-officedocument.presentationml.tags+xml"/>
  <Override PartName="/ppt/tags/tag4096.xml" ContentType="application/vnd.openxmlformats-officedocument.presentationml.tags+xml"/>
  <Override PartName="/ppt/tags/tag4097.xml" ContentType="application/vnd.openxmlformats-officedocument.presentationml.tags+xml"/>
  <Override PartName="/ppt/tags/tag4098.xml" ContentType="application/vnd.openxmlformats-officedocument.presentationml.tags+xml"/>
  <Override PartName="/ppt/tags/tag4099.xml" ContentType="application/vnd.openxmlformats-officedocument.presentationml.tags+xml"/>
  <Override PartName="/ppt/tags/tag4100.xml" ContentType="application/vnd.openxmlformats-officedocument.presentationml.tags+xml"/>
  <Override PartName="/ppt/tags/tag4101.xml" ContentType="application/vnd.openxmlformats-officedocument.presentationml.tags+xml"/>
  <Override PartName="/ppt/tags/tag4102.xml" ContentType="application/vnd.openxmlformats-officedocument.presentationml.tags+xml"/>
  <Override PartName="/ppt/tags/tag4103.xml" ContentType="application/vnd.openxmlformats-officedocument.presentationml.tags+xml"/>
  <Override PartName="/ppt/tags/tag4104.xml" ContentType="application/vnd.openxmlformats-officedocument.presentationml.tags+xml"/>
  <Override PartName="/ppt/tags/tag4105.xml" ContentType="application/vnd.openxmlformats-officedocument.presentationml.tags+xml"/>
  <Override PartName="/ppt/tags/tag4106.xml" ContentType="application/vnd.openxmlformats-officedocument.presentationml.tags+xml"/>
  <Override PartName="/ppt/tags/tag4107.xml" ContentType="application/vnd.openxmlformats-officedocument.presentationml.tags+xml"/>
  <Override PartName="/ppt/tags/tag4108.xml" ContentType="application/vnd.openxmlformats-officedocument.presentationml.tags+xml"/>
  <Override PartName="/ppt/tags/tag4109.xml" ContentType="application/vnd.openxmlformats-officedocument.presentationml.tags+xml"/>
  <Override PartName="/ppt/tags/tag4110.xml" ContentType="application/vnd.openxmlformats-officedocument.presentationml.tags+xml"/>
  <Override PartName="/ppt/tags/tag4111.xml" ContentType="application/vnd.openxmlformats-officedocument.presentationml.tags+xml"/>
  <Override PartName="/ppt/tags/tag4112.xml" ContentType="application/vnd.openxmlformats-officedocument.presentationml.tags+xml"/>
  <Override PartName="/ppt/tags/tag4113.xml" ContentType="application/vnd.openxmlformats-officedocument.presentationml.tags+xml"/>
  <Override PartName="/ppt/tags/tag4114.xml" ContentType="application/vnd.openxmlformats-officedocument.presentationml.tags+xml"/>
  <Override PartName="/ppt/tags/tag4115.xml" ContentType="application/vnd.openxmlformats-officedocument.presentationml.tags+xml"/>
  <Override PartName="/ppt/tags/tag4116.xml" ContentType="application/vnd.openxmlformats-officedocument.presentationml.tags+xml"/>
  <Override PartName="/ppt/tags/tag4117.xml" ContentType="application/vnd.openxmlformats-officedocument.presentationml.tags+xml"/>
  <Override PartName="/ppt/tags/tag4118.xml" ContentType="application/vnd.openxmlformats-officedocument.presentationml.tags+xml"/>
  <Override PartName="/ppt/tags/tag4119.xml" ContentType="application/vnd.openxmlformats-officedocument.presentationml.tags+xml"/>
  <Override PartName="/ppt/tags/tag4120.xml" ContentType="application/vnd.openxmlformats-officedocument.presentationml.tags+xml"/>
  <Override PartName="/ppt/tags/tag4121.xml" ContentType="application/vnd.openxmlformats-officedocument.presentationml.tags+xml"/>
  <Override PartName="/ppt/tags/tag4122.xml" ContentType="application/vnd.openxmlformats-officedocument.presentationml.tags+xml"/>
  <Override PartName="/ppt/tags/tag4123.xml" ContentType="application/vnd.openxmlformats-officedocument.presentationml.tags+xml"/>
  <Override PartName="/ppt/tags/tag4124.xml" ContentType="application/vnd.openxmlformats-officedocument.presentationml.tags+xml"/>
  <Override PartName="/ppt/tags/tag4125.xml" ContentType="application/vnd.openxmlformats-officedocument.presentationml.tags+xml"/>
  <Override PartName="/ppt/tags/tag4126.xml" ContentType="application/vnd.openxmlformats-officedocument.presentationml.tags+xml"/>
  <Override PartName="/ppt/tags/tag4127.xml" ContentType="application/vnd.openxmlformats-officedocument.presentationml.tags+xml"/>
  <Override PartName="/ppt/notesSlides/notesSlide21.xml" ContentType="application/vnd.openxmlformats-officedocument.presentationml.notesSlide+xml"/>
  <Override PartName="/ppt/tags/tag4128.xml" ContentType="application/vnd.openxmlformats-officedocument.presentationml.tags+xml"/>
  <Override PartName="/ppt/notesSlides/notesSlide22.xml" ContentType="application/vnd.openxmlformats-officedocument.presentationml.notesSlide+xml"/>
  <Override PartName="/ppt/tags/tag4129.xml" ContentType="application/vnd.openxmlformats-officedocument.presentationml.tags+xml"/>
  <Override PartName="/ppt/notesSlides/notesSlide23.xml" ContentType="application/vnd.openxmlformats-officedocument.presentationml.notesSlide+xml"/>
  <Override PartName="/ppt/tags/tag4130.xml" ContentType="application/vnd.openxmlformats-officedocument.presentationml.tags+xml"/>
  <Override PartName="/ppt/tags/tag4131.xml" ContentType="application/vnd.openxmlformats-officedocument.presentationml.tags+xml"/>
  <Override PartName="/ppt/notesSlides/notesSlide24.xml" ContentType="application/vnd.openxmlformats-officedocument.presentationml.notesSlide+xml"/>
  <Override PartName="/ppt/tags/tag4132.xml" ContentType="application/vnd.openxmlformats-officedocument.presentationml.tags+xml"/>
  <Override PartName="/ppt/tags/tag4133.xml" ContentType="application/vnd.openxmlformats-officedocument.presentationml.tags+xml"/>
  <Override PartName="/ppt/notesSlides/notesSlide25.xml" ContentType="application/vnd.openxmlformats-officedocument.presentationml.notesSlide+xml"/>
  <Override PartName="/ppt/tags/tag4134.xml" ContentType="application/vnd.openxmlformats-officedocument.presentationml.tags+xml"/>
  <Override PartName="/ppt/tags/tag4135.xml" ContentType="application/vnd.openxmlformats-officedocument.presentationml.tags+xml"/>
  <Override PartName="/ppt/notesSlides/notesSlide26.xml" ContentType="application/vnd.openxmlformats-officedocument.presentationml.notesSlide+xml"/>
  <Override PartName="/ppt/tags/tag4136.xml" ContentType="application/vnd.openxmlformats-officedocument.presentationml.tags+xml"/>
  <Override PartName="/ppt/notesSlides/notesSlide27.xml" ContentType="application/vnd.openxmlformats-officedocument.presentationml.notesSlide+xml"/>
  <Override PartName="/ppt/tags/tag4137.xml" ContentType="application/vnd.openxmlformats-officedocument.presentationml.tags+xml"/>
  <Override PartName="/ppt/tags/tag4138.xml" ContentType="application/vnd.openxmlformats-officedocument.presentationml.tags+xml"/>
  <Override PartName="/ppt/tags/tag4139.xml" ContentType="application/vnd.openxmlformats-officedocument.presentationml.tags+xml"/>
  <Override PartName="/ppt/notesSlides/notesSlide28.xml" ContentType="application/vnd.openxmlformats-officedocument.presentationml.notesSlide+xml"/>
  <Override PartName="/ppt/tags/tag4140.xml" ContentType="application/vnd.openxmlformats-officedocument.presentationml.tags+xml"/>
  <Override PartName="/ppt/tags/tag4141.xml" ContentType="application/vnd.openxmlformats-officedocument.presentationml.tags+xml"/>
  <Override PartName="/ppt/tags/tag4142.xml" ContentType="application/vnd.openxmlformats-officedocument.presentationml.tags+xml"/>
  <Override PartName="/ppt/notesSlides/notesSlide29.xml" ContentType="application/vnd.openxmlformats-officedocument.presentationml.notesSlide+xml"/>
  <Override PartName="/ppt/tags/tag4143.xml" ContentType="application/vnd.openxmlformats-officedocument.presentationml.tags+xml"/>
  <Override PartName="/ppt/tags/tag4144.xml" ContentType="application/vnd.openxmlformats-officedocument.presentationml.tags+xml"/>
  <Override PartName="/ppt/tags/tag4145.xml" ContentType="application/vnd.openxmlformats-officedocument.presentationml.tags+xml"/>
  <Override PartName="/ppt/notesSlides/notesSlide30.xml" ContentType="application/vnd.openxmlformats-officedocument.presentationml.notesSlide+xml"/>
  <Override PartName="/ppt/tags/tag4146.xml" ContentType="application/vnd.openxmlformats-officedocument.presentationml.tags+xml"/>
  <Override PartName="/ppt/tags/tag4147.xml" ContentType="application/vnd.openxmlformats-officedocument.presentationml.tags+xml"/>
  <Override PartName="/ppt/tags/tag4148.xml" ContentType="application/vnd.openxmlformats-officedocument.presentationml.tags+xml"/>
  <Override PartName="/ppt/notesSlides/notesSlide31.xml" ContentType="application/vnd.openxmlformats-officedocument.presentationml.notesSlide+xml"/>
  <Override PartName="/ppt/tags/tag4149.xml" ContentType="application/vnd.openxmlformats-officedocument.presentationml.tags+xml"/>
  <Override PartName="/ppt/tags/tag4150.xml" ContentType="application/vnd.openxmlformats-officedocument.presentationml.tags+xml"/>
  <Override PartName="/ppt/tags/tag4151.xml" ContentType="application/vnd.openxmlformats-officedocument.presentationml.tags+xml"/>
  <Override PartName="/ppt/notesSlides/notesSlide32.xml" ContentType="application/vnd.openxmlformats-officedocument.presentationml.notesSlide+xml"/>
  <Override PartName="/ppt/tags/tag4152.xml" ContentType="application/vnd.openxmlformats-officedocument.presentationml.tags+xml"/>
  <Override PartName="/ppt/tags/tag4153.xml" ContentType="application/vnd.openxmlformats-officedocument.presentationml.tags+xml"/>
  <Override PartName="/ppt/notesSlides/notesSlide33.xml" ContentType="application/vnd.openxmlformats-officedocument.presentationml.notesSlide+xml"/>
  <Override PartName="/ppt/tags/tag4154.xml" ContentType="application/vnd.openxmlformats-officedocument.presentationml.tags+xml"/>
  <Override PartName="/ppt/notesSlides/notesSlide34.xml" ContentType="application/vnd.openxmlformats-officedocument.presentationml.notesSlide+xml"/>
  <Override PartName="/ppt/tags/tag4155.xml" ContentType="application/vnd.openxmlformats-officedocument.presentationml.tags+xml"/>
  <Override PartName="/ppt/tags/tag4156.xml" ContentType="application/vnd.openxmlformats-officedocument.presentationml.tags+xml"/>
  <Override PartName="/ppt/notesSlides/notesSlide35.xml" ContentType="application/vnd.openxmlformats-officedocument.presentationml.notesSlide+xml"/>
  <Override PartName="/ppt/tags/tag4157.xml" ContentType="application/vnd.openxmlformats-officedocument.presentationml.tags+xml"/>
  <Override PartName="/ppt/tags/tag4158.xml" ContentType="application/vnd.openxmlformats-officedocument.presentationml.tags+xml"/>
  <Override PartName="/ppt/notesSlides/notesSlide36.xml" ContentType="application/vnd.openxmlformats-officedocument.presentationml.notesSlide+xml"/>
  <Override PartName="/ppt/tags/tag4159.xml" ContentType="application/vnd.openxmlformats-officedocument.presentationml.tags+xml"/>
  <Override PartName="/ppt/tags/tag4160.xml" ContentType="application/vnd.openxmlformats-officedocument.presentationml.tags+xml"/>
  <Override PartName="/ppt/notesSlides/notesSlide37.xml" ContentType="application/vnd.openxmlformats-officedocument.presentationml.notesSlide+xml"/>
  <Override PartName="/ppt/tags/tag4161.xml" ContentType="application/vnd.openxmlformats-officedocument.presentationml.tags+xml"/>
  <Override PartName="/ppt/tags/tag4162.xml" ContentType="application/vnd.openxmlformats-officedocument.presentationml.tags+xml"/>
  <Override PartName="/ppt/notesSlides/notesSlide38.xml" ContentType="application/vnd.openxmlformats-officedocument.presentationml.notesSlide+xml"/>
  <Override PartName="/ppt/tags/tag4163.xml" ContentType="application/vnd.openxmlformats-officedocument.presentationml.tags+xml"/>
  <Override PartName="/ppt/tags/tag4164.xml" ContentType="application/vnd.openxmlformats-officedocument.presentationml.tags+xml"/>
  <Override PartName="/ppt/notesSlides/notesSlide39.xml" ContentType="application/vnd.openxmlformats-officedocument.presentationml.notesSlide+xml"/>
  <Override PartName="/ppt/tags/tag4165.xml" ContentType="application/vnd.openxmlformats-officedocument.presentationml.tags+xml"/>
  <Override PartName="/ppt/tags/tag4166.xml" ContentType="application/vnd.openxmlformats-officedocument.presentationml.tags+xml"/>
  <Override PartName="/ppt/notesSlides/notesSlide40.xml" ContentType="application/vnd.openxmlformats-officedocument.presentationml.notesSlide+xml"/>
  <Override PartName="/ppt/tags/tag4167.xml" ContentType="application/vnd.openxmlformats-officedocument.presentationml.tags+xml"/>
  <Override PartName="/ppt/tags/tag4168.xml" ContentType="application/vnd.openxmlformats-officedocument.presentationml.tags+xml"/>
  <Override PartName="/ppt/notesSlides/notesSlide41.xml" ContentType="application/vnd.openxmlformats-officedocument.presentationml.notesSlide+xml"/>
  <Override PartName="/ppt/tags/tag4169.xml" ContentType="application/vnd.openxmlformats-officedocument.presentationml.tags+xml"/>
  <Override PartName="/ppt/tags/tag4170.xml" ContentType="application/vnd.openxmlformats-officedocument.presentationml.tags+xml"/>
  <Override PartName="/ppt/notesSlides/notesSlide42.xml" ContentType="application/vnd.openxmlformats-officedocument.presentationml.notesSlide+xml"/>
  <Override PartName="/ppt/tags/tag4171.xml" ContentType="application/vnd.openxmlformats-officedocument.presentationml.tags+xml"/>
  <Override PartName="/ppt/notesSlides/notesSlide43.xml" ContentType="application/vnd.openxmlformats-officedocument.presentationml.notesSlide+xml"/>
  <Override PartName="/ppt/tags/tag4172.xml" ContentType="application/vnd.openxmlformats-officedocument.presentationml.tags+xml"/>
  <Override PartName="/ppt/notesSlides/notesSlide44.xml" ContentType="application/vnd.openxmlformats-officedocument.presentationml.notesSlide+xml"/>
  <Override PartName="/ppt/tags/tag4173.xml" ContentType="application/vnd.openxmlformats-officedocument.presentationml.tags+xml"/>
  <Override PartName="/ppt/tags/tag4174.xml" ContentType="application/vnd.openxmlformats-officedocument.presentationml.tags+xml"/>
  <Override PartName="/ppt/tags/tag4175.xml" ContentType="application/vnd.openxmlformats-officedocument.presentationml.tags+xml"/>
  <Override PartName="/ppt/tags/tag4176.xml" ContentType="application/vnd.openxmlformats-officedocument.presentationml.tags+xml"/>
  <Override PartName="/ppt/notesSlides/notesSlide45.xml" ContentType="application/vnd.openxmlformats-officedocument.presentationml.notesSlide+xml"/>
  <Override PartName="/ppt/tags/tag4177.xml" ContentType="application/vnd.openxmlformats-officedocument.presentationml.tags+xml"/>
  <Override PartName="/ppt/tags/tag4178.xml" ContentType="application/vnd.openxmlformats-officedocument.presentationml.tags+xml"/>
  <Override PartName="/ppt/notesSlides/notesSlide46.xml" ContentType="application/vnd.openxmlformats-officedocument.presentationml.notesSlide+xml"/>
  <Override PartName="/ppt/tags/tag4179.xml" ContentType="application/vnd.openxmlformats-officedocument.presentationml.tags+xml"/>
  <Override PartName="/ppt/tags/tag4180.xml" ContentType="application/vnd.openxmlformats-officedocument.presentationml.tags+xml"/>
  <Override PartName="/ppt/notesSlides/notesSlide47.xml" ContentType="application/vnd.openxmlformats-officedocument.presentationml.notesSlide+xml"/>
  <Override PartName="/ppt/tags/tag4181.xml" ContentType="application/vnd.openxmlformats-officedocument.presentationml.tags+xml"/>
  <Override PartName="/ppt/notesSlides/notesSlide48.xml" ContentType="application/vnd.openxmlformats-officedocument.presentationml.notesSlide+xml"/>
  <Override PartName="/ppt/tags/tag4182.xml" ContentType="application/vnd.openxmlformats-officedocument.presentationml.tags+xml"/>
  <Override PartName="/ppt/notesSlides/notesSlide49.xml" ContentType="application/vnd.openxmlformats-officedocument.presentationml.notesSlide+xml"/>
  <Override PartName="/ppt/tags/tag4183.xml" ContentType="application/vnd.openxmlformats-officedocument.presentationml.tags+xml"/>
  <Override PartName="/ppt/notesSlides/notesSlide50.xml" ContentType="application/vnd.openxmlformats-officedocument.presentationml.notesSlide+xml"/>
  <Override PartName="/ppt/tags/tag4184.xml" ContentType="application/vnd.openxmlformats-officedocument.presentationml.tags+xml"/>
  <Override PartName="/ppt/tags/tag4185.xml" ContentType="application/vnd.openxmlformats-officedocument.presentationml.tags+xml"/>
  <Override PartName="/ppt/notesSlides/notesSlide51.xml" ContentType="application/vnd.openxmlformats-officedocument.presentationml.notesSlide+xml"/>
  <Override PartName="/ppt/tags/tag4186.xml" ContentType="application/vnd.openxmlformats-officedocument.presentationml.tags+xml"/>
  <Override PartName="/ppt/notesSlides/notesSlide52.xml" ContentType="application/vnd.openxmlformats-officedocument.presentationml.notesSlide+xml"/>
  <Override PartName="/ppt/tags/tag4187.xml" ContentType="application/vnd.openxmlformats-officedocument.presentationml.tags+xml"/>
  <Override PartName="/ppt/tags/tag4188.xml" ContentType="application/vnd.openxmlformats-officedocument.presentationml.tags+xml"/>
  <Override PartName="/ppt/notesSlides/notesSlide53.xml" ContentType="application/vnd.openxmlformats-officedocument.presentationml.notesSlide+xml"/>
  <Override PartName="/ppt/tags/tag4189.xml" ContentType="application/vnd.openxmlformats-officedocument.presentationml.tags+xml"/>
  <Override PartName="/ppt/tags/tag4190.xml" ContentType="application/vnd.openxmlformats-officedocument.presentationml.tags+xml"/>
  <Override PartName="/ppt/notesSlides/notesSlide54.xml" ContentType="application/vnd.openxmlformats-officedocument.presentationml.notesSlide+xml"/>
  <Override PartName="/ppt/tags/tag4191.xml" ContentType="application/vnd.openxmlformats-officedocument.presentationml.tags+xml"/>
  <Override PartName="/ppt/tags/tag4192.xml" ContentType="application/vnd.openxmlformats-officedocument.presentationml.tags+xml"/>
  <Override PartName="/ppt/tags/tag4193.xml" ContentType="application/vnd.openxmlformats-officedocument.presentationml.tags+xml"/>
  <Override PartName="/ppt/notesSlides/notesSlide55.xml" ContentType="application/vnd.openxmlformats-officedocument.presentationml.notesSlide+xml"/>
  <Override PartName="/ppt/tags/tag4194.xml" ContentType="application/vnd.openxmlformats-officedocument.presentationml.tags+xml"/>
  <Override PartName="/ppt/tags/tag4195.xml" ContentType="application/vnd.openxmlformats-officedocument.presentationml.tags+xml"/>
  <Override PartName="/ppt/tags/tag4196.xml" ContentType="application/vnd.openxmlformats-officedocument.presentationml.tags+xml"/>
  <Override PartName="/ppt/notesSlides/notesSlide56.xml" ContentType="application/vnd.openxmlformats-officedocument.presentationml.notesSlide+xml"/>
  <Override PartName="/ppt/tags/tag4197.xml" ContentType="application/vnd.openxmlformats-officedocument.presentationml.tags+xml"/>
  <Override PartName="/ppt/tags/tag4198.xml" ContentType="application/vnd.openxmlformats-officedocument.presentationml.tags+xml"/>
  <Override PartName="/ppt/tags/tag4199.xml" ContentType="application/vnd.openxmlformats-officedocument.presentationml.tags+xml"/>
  <Override PartName="/ppt/notesSlides/notesSlide57.xml" ContentType="application/vnd.openxmlformats-officedocument.presentationml.notesSlide+xml"/>
  <Override PartName="/ppt/tags/tag4200.xml" ContentType="application/vnd.openxmlformats-officedocument.presentationml.tags+xml"/>
  <Override PartName="/ppt/tags/tag4201.xml" ContentType="application/vnd.openxmlformats-officedocument.presentationml.tags+xml"/>
  <Override PartName="/ppt/tags/tag4202.xml" ContentType="application/vnd.openxmlformats-officedocument.presentationml.tags+xml"/>
  <Override PartName="/ppt/notesSlides/notesSlide58.xml" ContentType="application/vnd.openxmlformats-officedocument.presentationml.notesSlide+xml"/>
  <Override PartName="/ppt/tags/tag4203.xml" ContentType="application/vnd.openxmlformats-officedocument.presentationml.tags+xml"/>
  <Override PartName="/ppt/tags/tag4204.xml" ContentType="application/vnd.openxmlformats-officedocument.presentationml.tags+xml"/>
  <Override PartName="/ppt/tags/tag4205.xml" ContentType="application/vnd.openxmlformats-officedocument.presentationml.tags+xml"/>
  <Override PartName="/ppt/notesSlides/notesSlide59.xml" ContentType="application/vnd.openxmlformats-officedocument.presentationml.notesSlide+xml"/>
  <Override PartName="/ppt/tags/tag4206.xml" ContentType="application/vnd.openxmlformats-officedocument.presentationml.tags+xml"/>
  <Override PartName="/ppt/tags/tag4207.xml" ContentType="application/vnd.openxmlformats-officedocument.presentationml.tags+xml"/>
  <Override PartName="/ppt/notesSlides/notesSlide60.xml" ContentType="application/vnd.openxmlformats-officedocument.presentationml.notesSlide+xml"/>
  <Override PartName="/ppt/tags/tag4208.xml" ContentType="application/vnd.openxmlformats-officedocument.presentationml.tags+xml"/>
  <Override PartName="/ppt/tags/tag4209.xml" ContentType="application/vnd.openxmlformats-officedocument.presentationml.tags+xml"/>
  <Override PartName="/ppt/tags/tag4210.xml" ContentType="application/vnd.openxmlformats-officedocument.presentationml.tags+xml"/>
  <Override PartName="/ppt/notesSlides/notesSlide61.xml" ContentType="application/vnd.openxmlformats-officedocument.presentationml.notesSlide+xml"/>
  <Override PartName="/ppt/tags/tag4211.xml" ContentType="application/vnd.openxmlformats-officedocument.presentationml.tags+xml"/>
  <Override PartName="/ppt/tags/tag4212.xml" ContentType="application/vnd.openxmlformats-officedocument.presentationml.tags+xml"/>
  <Override PartName="/ppt/tags/tag4213.xml" ContentType="application/vnd.openxmlformats-officedocument.presentationml.tags+xml"/>
  <Override PartName="/ppt/notesSlides/notesSlide62.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tags/tag4214.xml" ContentType="application/vnd.openxmlformats-officedocument.presentationml.tags+xml"/>
  <Override PartName="/ppt/tags/tag4215.xml" ContentType="application/vnd.openxmlformats-officedocument.presentationml.tags+xml"/>
  <Override PartName="/ppt/tags/tag4216.xml" ContentType="application/vnd.openxmlformats-officedocument.presentationml.tags+xml"/>
  <Override PartName="/ppt/notesSlides/notesSlide63.xml" ContentType="application/vnd.openxmlformats-officedocument.presentationml.notesSlide+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tags/tag4217.xml" ContentType="application/vnd.openxmlformats-officedocument.presentationml.tags+xml"/>
  <Override PartName="/ppt/tags/tag4218.xml" ContentType="application/vnd.openxmlformats-officedocument.presentationml.tags+xml"/>
  <Override PartName="/ppt/tags/tag4219.xml" ContentType="application/vnd.openxmlformats-officedocument.presentationml.tags+xml"/>
  <Override PartName="/ppt/notesSlides/notesSlide64.xml" ContentType="application/vnd.openxmlformats-officedocument.presentationml.notesSlide+xml"/>
  <Override PartName="/ppt/ink/ink13.xml" ContentType="application/inkml+xml"/>
  <Override PartName="/ppt/ink/ink14.xml" ContentType="application/inkml+xml"/>
  <Override PartName="/ppt/ink/ink15.xml" ContentType="application/inkml+xml"/>
  <Override PartName="/ppt/ink/ink16.xml" ContentType="application/inkml+xml"/>
  <Override PartName="/ppt/tags/tag4220.xml" ContentType="application/vnd.openxmlformats-officedocument.presentationml.tags+xml"/>
  <Override PartName="/ppt/tags/tag4221.xml" ContentType="application/vnd.openxmlformats-officedocument.presentationml.tags+xml"/>
  <Override PartName="/ppt/tags/tag4222.xml" ContentType="application/vnd.openxmlformats-officedocument.presentationml.tags+xml"/>
  <Override PartName="/ppt/notesSlides/notesSlide65.xml" ContentType="application/vnd.openxmlformats-officedocument.presentationml.notesSlide+xml"/>
  <Override PartName="/ppt/ink/ink17.xml" ContentType="application/inkml+xml"/>
  <Override PartName="/ppt/ink/ink18.xml" ContentType="application/inkml+xml"/>
  <Override PartName="/ppt/ink/ink19.xml" ContentType="application/inkml+xml"/>
  <Override PartName="/ppt/tags/tag4223.xml" ContentType="application/vnd.openxmlformats-officedocument.presentationml.tags+xml"/>
  <Override PartName="/ppt/notesSlides/notesSlide66.xml" ContentType="application/vnd.openxmlformats-officedocument.presentationml.notesSlide+xml"/>
  <Override PartName="/ppt/tags/tag4224.xml" ContentType="application/vnd.openxmlformats-officedocument.presentationml.tags+xml"/>
  <Override PartName="/ppt/notesSlides/notesSlide67.xml" ContentType="application/vnd.openxmlformats-officedocument.presentationml.notesSlide+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tags/tag4225.xml" ContentType="application/vnd.openxmlformats-officedocument.presentationml.tags+xml"/>
  <Override PartName="/ppt/notesSlides/notesSlide68.xml" ContentType="application/vnd.openxmlformats-officedocument.presentationml.notesSlide+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tags/tag4226.xml" ContentType="application/vnd.openxmlformats-officedocument.presentationml.tags+xml"/>
  <Override PartName="/ppt/notesSlides/notesSlide69.xml" ContentType="application/vnd.openxmlformats-officedocument.presentationml.notesSlide+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tags/tag4227.xml" ContentType="application/vnd.openxmlformats-officedocument.presentationml.tags+xml"/>
  <Override PartName="/ppt/notesSlides/notesSlide70.xml" ContentType="application/vnd.openxmlformats-officedocument.presentationml.notesSlide+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tags/tag4228.xml" ContentType="application/vnd.openxmlformats-officedocument.presentationml.tags+xml"/>
  <Override PartName="/ppt/tags/tag4229.xml" ContentType="application/vnd.openxmlformats-officedocument.presentationml.tags+xml"/>
  <Override PartName="/ppt/notesSlides/notesSlide71.xml" ContentType="application/vnd.openxmlformats-officedocument.presentationml.notesSlide+xml"/>
  <Override PartName="/ppt/tags/tag4230.xml" ContentType="application/vnd.openxmlformats-officedocument.presentationml.tags+xml"/>
  <Override PartName="/ppt/tags/tag4231.xml" ContentType="application/vnd.openxmlformats-officedocument.presentationml.tags+xml"/>
  <Override PartName="/ppt/notesSlides/notesSlide72.xml" ContentType="application/vnd.openxmlformats-officedocument.presentationml.notesSlide+xml"/>
  <Override PartName="/ppt/tags/tag4232.xml" ContentType="application/vnd.openxmlformats-officedocument.presentationml.tags+xml"/>
  <Override PartName="/ppt/tags/tag4233.xml" ContentType="application/vnd.openxmlformats-officedocument.presentationml.tags+xml"/>
  <Override PartName="/ppt/notesSlides/notesSlide73.xml" ContentType="application/vnd.openxmlformats-officedocument.presentationml.notesSlide+xml"/>
  <Override PartName="/ppt/tags/tag4234.xml" ContentType="application/vnd.openxmlformats-officedocument.presentationml.tags+xml"/>
  <Override PartName="/ppt/tags/tag4235.xml" ContentType="application/vnd.openxmlformats-officedocument.presentationml.tags+xml"/>
  <Override PartName="/ppt/notesSlides/notesSlide74.xml" ContentType="application/vnd.openxmlformats-officedocument.presentationml.notesSlide+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tags/tag4236.xml" ContentType="application/vnd.openxmlformats-officedocument.presentationml.tags+xml"/>
  <Override PartName="/ppt/tags/tag4237.xml" ContentType="application/vnd.openxmlformats-officedocument.presentationml.tags+xml"/>
  <Override PartName="/ppt/notesSlides/notesSlide75.xml" ContentType="application/vnd.openxmlformats-officedocument.presentationml.notesSlide+xml"/>
  <Override PartName="/ppt/tags/tag4238.xml" ContentType="application/vnd.openxmlformats-officedocument.presentationml.tags+xml"/>
  <Override PartName="/ppt/tags/tag4239.xml" ContentType="application/vnd.openxmlformats-officedocument.presentationml.tags+xml"/>
  <Override PartName="/ppt/notesSlides/notesSlide76.xml" ContentType="application/vnd.openxmlformats-officedocument.presentationml.notesSlide+xml"/>
  <Override PartName="/ppt/tags/tag4240.xml" ContentType="application/vnd.openxmlformats-officedocument.presentationml.tags+xml"/>
  <Override PartName="/ppt/notesSlides/notesSlide77.xml" ContentType="application/vnd.openxmlformats-officedocument.presentationml.notesSlide+xml"/>
  <Override PartName="/ppt/tags/tag4241.xml" ContentType="application/vnd.openxmlformats-officedocument.presentationml.tags+xml"/>
  <Override PartName="/ppt/notesSlides/notesSlide78.xml" ContentType="application/vnd.openxmlformats-officedocument.presentationml.notesSlide+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tags/tag4242.xml" ContentType="application/vnd.openxmlformats-officedocument.presentationml.tags+xml"/>
  <Override PartName="/ppt/notesSlides/notesSlide79.xml" ContentType="application/vnd.openxmlformats-officedocument.presentationml.notesSlide+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tags/tag4243.xml" ContentType="application/vnd.openxmlformats-officedocument.presentationml.tags+xml"/>
  <Override PartName="/ppt/notesSlides/notesSlide80.xml" ContentType="application/vnd.openxmlformats-officedocument.presentationml.notesSlide+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tags/tag4244.xml" ContentType="application/vnd.openxmlformats-officedocument.presentationml.tags+xml"/>
  <Override PartName="/ppt/notesSlides/notesSlide81.xml" ContentType="application/vnd.openxmlformats-officedocument.presentationml.notesSlide+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tags/tag4245.xml" ContentType="application/vnd.openxmlformats-officedocument.presentationml.tags+xml"/>
  <Override PartName="/ppt/tags/tag4246.xml" ContentType="application/vnd.openxmlformats-officedocument.presentationml.tags+xml"/>
  <Override PartName="/ppt/notesSlides/notesSlide82.xml" ContentType="application/vnd.openxmlformats-officedocument.presentationml.notesSlide+xml"/>
  <Override PartName="/ppt/tags/tag4247.xml" ContentType="application/vnd.openxmlformats-officedocument.presentationml.tags+xml"/>
  <Override PartName="/ppt/tags/tag4248.xml" ContentType="application/vnd.openxmlformats-officedocument.presentationml.tags+xml"/>
  <Override PartName="/ppt/tags/tag4249.xml" ContentType="application/vnd.openxmlformats-officedocument.presentationml.tags+xml"/>
  <Override PartName="/ppt/tags/tag4250.xml" ContentType="application/vnd.openxmlformats-officedocument.presentationml.tags+xml"/>
  <Override PartName="/ppt/notesSlides/notesSlide83.xml" ContentType="application/vnd.openxmlformats-officedocument.presentationml.notesSlide+xml"/>
  <Override PartName="/ppt/tags/tag4251.xml" ContentType="application/vnd.openxmlformats-officedocument.presentationml.tags+xml"/>
  <Override PartName="/ppt/tags/tag4252.xml" ContentType="application/vnd.openxmlformats-officedocument.presentationml.tags+xml"/>
  <Override PartName="/ppt/tags/tag4253.xml" ContentType="application/vnd.openxmlformats-officedocument.presentationml.tags+xml"/>
  <Override PartName="/ppt/tags/tag4254.xml" ContentType="application/vnd.openxmlformats-officedocument.presentationml.tags+xml"/>
  <Override PartName="/ppt/notesSlides/notesSlide84.xml" ContentType="application/vnd.openxmlformats-officedocument.presentationml.notesSlide+xml"/>
  <Override PartName="/ppt/tags/tag4255.xml" ContentType="application/vnd.openxmlformats-officedocument.presentationml.tags+xml"/>
  <Override PartName="/ppt/tags/tag4256.xml" ContentType="application/vnd.openxmlformats-officedocument.presentationml.tags+xml"/>
  <Override PartName="/ppt/tags/tag4257.xml" ContentType="application/vnd.openxmlformats-officedocument.presentationml.tags+xml"/>
  <Override PartName="/ppt/tags/tag4258.xml" ContentType="application/vnd.openxmlformats-officedocument.presentationml.tags+xml"/>
  <Override PartName="/ppt/notesSlides/notesSlide85.xml" ContentType="application/vnd.openxmlformats-officedocument.presentationml.notesSlide+xml"/>
  <Override PartName="/ppt/tags/tag4259.xml" ContentType="application/vnd.openxmlformats-officedocument.presentationml.tags+xml"/>
  <Override PartName="/ppt/tags/tag4260.xml" ContentType="application/vnd.openxmlformats-officedocument.presentationml.tags+xml"/>
  <Override PartName="/ppt/tags/tag4261.xml" ContentType="application/vnd.openxmlformats-officedocument.presentationml.tags+xml"/>
  <Override PartName="/ppt/notesSlides/notesSlide86.xml" ContentType="application/vnd.openxmlformats-officedocument.presentationml.notesSlide+xml"/>
  <Override PartName="/ppt/tags/tag4262.xml" ContentType="application/vnd.openxmlformats-officedocument.presentationml.tags+xml"/>
  <Override PartName="/ppt/tags/tag4263.xml" ContentType="application/vnd.openxmlformats-officedocument.presentationml.tags+xml"/>
  <Override PartName="/ppt/tags/tag4264.xml" ContentType="application/vnd.openxmlformats-officedocument.presentationml.tags+xml"/>
  <Override PartName="/ppt/notesSlides/notesSlide87.xml" ContentType="application/vnd.openxmlformats-officedocument.presentationml.notesSlide+xml"/>
  <Override PartName="/ppt/tags/tag4265.xml" ContentType="application/vnd.openxmlformats-officedocument.presentationml.tags+xml"/>
  <Override PartName="/ppt/tags/tag4266.xml" ContentType="application/vnd.openxmlformats-officedocument.presentationml.tags+xml"/>
  <Override PartName="/ppt/tags/tag4267.xml" ContentType="application/vnd.openxmlformats-officedocument.presentationml.tags+xml"/>
  <Override PartName="/ppt/notesSlides/notesSlide88.xml" ContentType="application/vnd.openxmlformats-officedocument.presentationml.notesSlide+xml"/>
  <Override PartName="/ppt/tags/tag4268.xml" ContentType="application/vnd.openxmlformats-officedocument.presentationml.tags+xml"/>
  <Override PartName="/ppt/tags/tag4269.xml" ContentType="application/vnd.openxmlformats-officedocument.presentationml.tags+xml"/>
  <Override PartName="/ppt/notesSlides/notesSlide89.xml" ContentType="application/vnd.openxmlformats-officedocument.presentationml.notesSlide+xml"/>
  <Override PartName="/ppt/tags/tag4270.xml" ContentType="application/vnd.openxmlformats-officedocument.presentationml.tags+xml"/>
  <Override PartName="/ppt/tags/tag4271.xml" ContentType="application/vnd.openxmlformats-officedocument.presentationml.tags+xml"/>
  <Override PartName="/ppt/tags/tag4272.xml" ContentType="application/vnd.openxmlformats-officedocument.presentationml.tags+xml"/>
  <Override PartName="/ppt/notesSlides/notesSlide9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4"/>
  </p:notesMasterIdLst>
  <p:handoutMasterIdLst>
    <p:handoutMasterId r:id="rId95"/>
  </p:handoutMasterIdLst>
  <p:sldIdLst>
    <p:sldId id="256" r:id="rId2"/>
    <p:sldId id="257" r:id="rId3"/>
    <p:sldId id="259" r:id="rId4"/>
    <p:sldId id="262" r:id="rId5"/>
    <p:sldId id="263" r:id="rId6"/>
    <p:sldId id="264" r:id="rId7"/>
    <p:sldId id="265" r:id="rId8"/>
    <p:sldId id="394" r:id="rId9"/>
    <p:sldId id="395" r:id="rId10"/>
    <p:sldId id="408" r:id="rId11"/>
    <p:sldId id="407" r:id="rId12"/>
    <p:sldId id="269" r:id="rId13"/>
    <p:sldId id="267" r:id="rId14"/>
    <p:sldId id="409" r:id="rId15"/>
    <p:sldId id="410" r:id="rId16"/>
    <p:sldId id="411" r:id="rId17"/>
    <p:sldId id="412" r:id="rId18"/>
    <p:sldId id="270" r:id="rId19"/>
    <p:sldId id="271" r:id="rId20"/>
    <p:sldId id="272" r:id="rId21"/>
    <p:sldId id="273" r:id="rId22"/>
    <p:sldId id="274" r:id="rId23"/>
    <p:sldId id="413" r:id="rId24"/>
    <p:sldId id="367" r:id="rId25"/>
    <p:sldId id="398" r:id="rId26"/>
    <p:sldId id="399" r:id="rId27"/>
    <p:sldId id="280" r:id="rId28"/>
    <p:sldId id="370" r:id="rId29"/>
    <p:sldId id="376" r:id="rId30"/>
    <p:sldId id="373" r:id="rId31"/>
    <p:sldId id="377" r:id="rId32"/>
    <p:sldId id="378" r:id="rId33"/>
    <p:sldId id="397" r:id="rId34"/>
    <p:sldId id="368" r:id="rId35"/>
    <p:sldId id="369" r:id="rId36"/>
    <p:sldId id="382" r:id="rId37"/>
    <p:sldId id="383" r:id="rId38"/>
    <p:sldId id="380" r:id="rId39"/>
    <p:sldId id="384" r:id="rId40"/>
    <p:sldId id="385" r:id="rId41"/>
    <p:sldId id="386" r:id="rId42"/>
    <p:sldId id="387" r:id="rId43"/>
    <p:sldId id="388" r:id="rId44"/>
    <p:sldId id="425" r:id="rId45"/>
    <p:sldId id="446" r:id="rId46"/>
    <p:sldId id="447" r:id="rId47"/>
    <p:sldId id="448" r:id="rId48"/>
    <p:sldId id="449" r:id="rId49"/>
    <p:sldId id="580" r:id="rId50"/>
    <p:sldId id="581" r:id="rId51"/>
    <p:sldId id="582" r:id="rId52"/>
    <p:sldId id="583" r:id="rId53"/>
    <p:sldId id="584" r:id="rId54"/>
    <p:sldId id="585" r:id="rId55"/>
    <p:sldId id="285" r:id="rId56"/>
    <p:sldId id="287" r:id="rId57"/>
    <p:sldId id="423" r:id="rId58"/>
    <p:sldId id="427" r:id="rId59"/>
    <p:sldId id="428" r:id="rId60"/>
    <p:sldId id="429" r:id="rId61"/>
    <p:sldId id="288" r:id="rId62"/>
    <p:sldId id="289" r:id="rId63"/>
    <p:sldId id="430" r:id="rId64"/>
    <p:sldId id="431" r:id="rId65"/>
    <p:sldId id="432" r:id="rId66"/>
    <p:sldId id="433" r:id="rId67"/>
    <p:sldId id="290" r:id="rId68"/>
    <p:sldId id="434" r:id="rId69"/>
    <p:sldId id="435" r:id="rId70"/>
    <p:sldId id="436" r:id="rId71"/>
    <p:sldId id="440" r:id="rId72"/>
    <p:sldId id="401" r:id="rId73"/>
    <p:sldId id="402" r:id="rId74"/>
    <p:sldId id="403" r:id="rId75"/>
    <p:sldId id="404" r:id="rId76"/>
    <p:sldId id="366" r:id="rId77"/>
    <p:sldId id="400" r:id="rId78"/>
    <p:sldId id="406" r:id="rId79"/>
    <p:sldId id="441" r:id="rId80"/>
    <p:sldId id="442" r:id="rId81"/>
    <p:sldId id="443" r:id="rId82"/>
    <p:sldId id="444" r:id="rId83"/>
    <p:sldId id="445" r:id="rId84"/>
    <p:sldId id="318" r:id="rId85"/>
    <p:sldId id="319" r:id="rId86"/>
    <p:sldId id="320" r:id="rId87"/>
    <p:sldId id="321" r:id="rId88"/>
    <p:sldId id="325" r:id="rId89"/>
    <p:sldId id="326" r:id="rId90"/>
    <p:sldId id="327" r:id="rId91"/>
    <p:sldId id="328" r:id="rId92"/>
    <p:sldId id="586" r:id="rId93"/>
  </p:sldIdLst>
  <p:sldSz cx="9144000" cy="6858000" type="screen4x3"/>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4" clrMode="bw" frameSlides="1"/>
  <p:clrMru>
    <a:srgbClr val="FF9900"/>
    <a:srgbClr val="1D40EF"/>
    <a:srgbClr val="32A6D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636" autoAdjust="0"/>
    <p:restoredTop sz="92730" autoAdjust="0"/>
  </p:normalViewPr>
  <p:slideViewPr>
    <p:cSldViewPr snapToGrid="0">
      <p:cViewPr varScale="1">
        <p:scale>
          <a:sx n="117" d="100"/>
          <a:sy n="117" d="100"/>
        </p:scale>
        <p:origin x="1104" y="184"/>
      </p:cViewPr>
      <p:guideLst>
        <p:guide orient="horz" pos="2160"/>
        <p:guide pos="288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handoutMaster" Target="handoutMasters/handoutMaster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notesMaster" Target="notesMasters/notesMaster1.xml"/><Relationship Id="rId9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5179484" y="0"/>
            <a:ext cx="3962400" cy="342900"/>
          </a:xfrm>
          <a:prstGeom prst="rect">
            <a:avLst/>
          </a:prstGeom>
        </p:spPr>
        <p:txBody>
          <a:bodyPr vert="horz" lIns="91440" tIns="45720" rIns="91440" bIns="45720" rtlCol="0"/>
          <a:lstStyle>
            <a:lvl1pPr algn="r">
              <a:defRPr sz="1200"/>
            </a:lvl1pPr>
          </a:lstStyle>
          <a:p>
            <a:fld id="{99A1D5C8-5FA2-EB43-BC03-8B6F0EDF6170}" type="datetimeFigureOut">
              <a:rPr lang="en-US" smtClean="0"/>
              <a:t>8/1/23</a:t>
            </a:fld>
            <a:endParaRPr lang="en-US"/>
          </a:p>
        </p:txBody>
      </p:sp>
      <p:sp>
        <p:nvSpPr>
          <p:cNvPr id="4" name="Footer Placeholder 3"/>
          <p:cNvSpPr>
            <a:spLocks noGrp="1"/>
          </p:cNvSpPr>
          <p:nvPr>
            <p:ph type="ftr" sz="quarter" idx="2"/>
          </p:nvPr>
        </p:nvSpPr>
        <p:spPr>
          <a:xfrm>
            <a:off x="0" y="6513910"/>
            <a:ext cx="3962400" cy="3429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5179484" y="6513910"/>
            <a:ext cx="3962400" cy="342900"/>
          </a:xfrm>
          <a:prstGeom prst="rect">
            <a:avLst/>
          </a:prstGeom>
        </p:spPr>
        <p:txBody>
          <a:bodyPr vert="horz" lIns="91440" tIns="45720" rIns="91440" bIns="45720" rtlCol="0" anchor="b"/>
          <a:lstStyle>
            <a:lvl1pPr algn="r">
              <a:defRPr sz="1200"/>
            </a:lvl1pPr>
          </a:lstStyle>
          <a:p>
            <a:fld id="{10F383CE-74E4-9148-837B-8EBA95C91CC6}" type="slidenum">
              <a:rPr lang="en-US" smtClean="0"/>
              <a:t>‹Nº›</a:t>
            </a:fld>
            <a:endParaRPr lang="en-US"/>
          </a:p>
        </p:txBody>
      </p:sp>
    </p:spTree>
    <p:extLst>
      <p:ext uri="{BB962C8B-B14F-4D97-AF65-F5344CB8AC3E}">
        <p14:creationId xmlns:p14="http://schemas.microsoft.com/office/powerpoint/2010/main" val="3192029669"/>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1-02T18:56:53.102"/>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 29,'48'-3,"-7"-1,-21 3,3-2,-1 3,2 0,-1-5,-3 4,4-5,3 6,-2-2,2 1,1-1,0 2,0 0,3 0,-3 0,8 0,0 0,1 0,-2 2,-3-1,-1 5,1-6,-4 3,3 0,-6 0,-1 1,-7-2,-4-2,3 3,-1-2,8 1,-3-2,4 3,7-3,-2 6,0-5,1 1,-1-2,0 0,2 0,1 0,-7 0,6 0,-10 0,-1 0,-4 0,-2 0,2 0,0 0,-2 0,11 0,-15 0,9 0,-3 0,-6 0,18 0,-17 0,8 0,-2 0,-5 0,9 0,-6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1-02T18:58:11.336"/>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0 22,'45'3,"1"-1,-23-2,12 0,2 0,3 0,-4 0,4 0,-14 0,-2 0,-13 0,5 0,7 0,0-2,4 1,-3-4,1 4,6-2,5 3,-10 0,4 0,-9 0,6 0,-2 0,-4 0,-5 0,-3 0,7 0,-3 0,6-2,-12 1,7-1,1 2,-4 0,4 0,-7-2,2 1,8-1,-8 2,4 0,-6-2,6 1,2-1</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1-03T15:04:07.873"/>
    </inkml:context>
    <inkml:brush xml:id="br0">
      <inkml:brushProperty name="width" value="0.3" units="cm"/>
      <inkml:brushProperty name="height" value="0.6" units="cm"/>
      <inkml:brushProperty name="color" value="#00FDFF"/>
      <inkml:brushProperty name="tip" value="rectangle"/>
      <inkml:brushProperty name="rasterOp" value="maskPen"/>
    </inkml:brush>
  </inkml:definitions>
  <inkml:trace contextRef="#ctx0" brushRef="#br0">1 1,'0'0</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1-03T15:04:14.081"/>
    </inkml:context>
    <inkml:brush xml:id="br0">
      <inkml:brushProperty name="width" value="0.3" units="cm"/>
      <inkml:brushProperty name="height" value="0.6" units="cm"/>
      <inkml:brushProperty name="color" value="#00FDFF"/>
      <inkml:brushProperty name="tip" value="rectangle"/>
      <inkml:brushProperty name="rasterOp" value="maskPen"/>
    </inkml:brush>
  </inkml:definitions>
  <inkml:trace contextRef="#ctx0" brushRef="#br0">1 1,'0'0</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1-03T15:15:39.292"/>
    </inkml:context>
    <inkml:brush xml:id="br0">
      <inkml:brushProperty name="width" value="0.2" units="cm"/>
      <inkml:brushProperty name="height" value="0.4" units="cm"/>
      <inkml:brushProperty name="color" value="#FF2500"/>
      <inkml:brushProperty name="tip" value="rectangle"/>
      <inkml:brushProperty name="rasterOp" value="maskPen"/>
    </inkml:brush>
  </inkml:definitions>
  <inkml:trace contextRef="#ctx0" brushRef="#br0">33 59,'31'-11,"1"-2,-22 8,9 0,-5-4,6 8,0-8,-6 8,0-3,0 4,-4 0,3 0,-4 0,5 4,-4-3,8 8,-7 1,3 0,-9 4,-1-5,-8 0,-5 4,-7 7,6-5,-3 4,12-10,-7 0,2 0,-7-4,2 3,-2-7,-1 3,4-1,-4-2,5 3,0-4,-4 0,3 0,-4 0,5 0,0 0,-8 0,5 0,-10 0,12-4,-9 3,9-7,-4 7,5-3</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1-03T15:15:43.869"/>
    </inkml:context>
    <inkml:brush xml:id="br0">
      <inkml:brushProperty name="width" value="0.2" units="cm"/>
      <inkml:brushProperty name="height" value="0.4" units="cm"/>
      <inkml:brushProperty name="color" value="#FF2500"/>
      <inkml:brushProperty name="tip" value="rectangle"/>
      <inkml:brushProperty name="rasterOp" value="maskPen"/>
    </inkml:brush>
  </inkml:definitions>
  <inkml:trace contextRef="#ctx0" brushRef="#br0">9 10,'28'-5,"-3"1,-16 4,0 0,14 0,-11 0,11 0,-18 14,-1-7,-4 12,0-10,0 0,0 5,0 1,0 0,0-2,-4-4,-6-4,0-1,-4-4,5 0,0 0,-4 0,3 0,-3 0,4 0,0 0,-4 0,3 0,-3 0</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1-03T15:16:11.621"/>
    </inkml:context>
    <inkml:brush xml:id="br0">
      <inkml:brushProperty name="width" value="0.2" units="cm"/>
      <inkml:brushProperty name="height" value="0.4" units="cm"/>
      <inkml:brushProperty name="color" value="#FF2500"/>
      <inkml:brushProperty name="tip" value="rectangle"/>
      <inkml:brushProperty name="rasterOp" value="maskPen"/>
    </inkml:brush>
  </inkml:definitions>
  <inkml:trace contextRef="#ctx0" brushRef="#br0">1 0,'0'0</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1-03T15:04:57.627"/>
    </inkml:context>
    <inkml:brush xml:id="br0">
      <inkml:brushProperty name="width" value="0.3" units="cm"/>
      <inkml:brushProperty name="height" value="0.6" units="cm"/>
      <inkml:brushProperty name="color" value="#00F900"/>
      <inkml:brushProperty name="tip" value="rectangle"/>
      <inkml:brushProperty name="rasterOp" value="maskPen"/>
    </inkml:brush>
  </inkml:definitions>
  <inkml:trace contextRef="#ctx0" brushRef="#br0">1 21,'39'0,"-7"0,-23 0,5 0,4 0,-2 0,5 0,-6 0,4-9,-4 7,4-7,-5 9,4 0</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1-03T15:04:59.586"/>
    </inkml:context>
    <inkml:brush xml:id="br0">
      <inkml:brushProperty name="width" value="0.3" units="cm"/>
      <inkml:brushProperty name="height" value="0.6" units="cm"/>
      <inkml:brushProperty name="color" value="#00F900"/>
      <inkml:brushProperty name="tip" value="rectangle"/>
      <inkml:brushProperty name="rasterOp" value="maskPen"/>
    </inkml:brush>
  </inkml:definitions>
  <inkml:trace contextRef="#ctx0" brushRef="#br0">1 1,'53'4,"-7"-3,-26 4,-6-5,5 0,-4 0,4 0,1 0</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1-03T15:05:01.923"/>
    </inkml:context>
    <inkml:brush xml:id="br0">
      <inkml:brushProperty name="width" value="0.3" units="cm"/>
      <inkml:brushProperty name="height" value="0.6" units="cm"/>
      <inkml:brushProperty name="color" value="#00F900"/>
      <inkml:brushProperty name="tip" value="rectangle"/>
      <inkml:brushProperty name="rasterOp" value="maskPen"/>
    </inkml:brush>
  </inkml:definitions>
  <inkml:trace contextRef="#ctx0" brushRef="#br0">0 0,'55'5,"-13"4,-28-8,-5 3,9-4,-3 0,3 0,0 0,15 0,-14 0,13 0,-23 0,4 4,0 1</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1-03T15:05:03.987"/>
    </inkml:context>
    <inkml:brush xml:id="br0">
      <inkml:brushProperty name="width" value="0.3" units="cm"/>
      <inkml:brushProperty name="height" value="0.6" units="cm"/>
      <inkml:brushProperty name="color" value="#00F900"/>
      <inkml:brushProperty name="tip" value="rectangle"/>
      <inkml:brushProperty name="rasterOp" value="maskPen"/>
    </inkml:brush>
  </inkml:definitions>
  <inkml:trace contextRef="#ctx0" brushRef="#br0">1 21,'51'-5,"-1"0,-23 1,-1 3,4-4,-4 5,1 0,-7 0,-6 0,-5 0</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1-03T15:05:06.931"/>
    </inkml:context>
    <inkml:brush xml:id="br0">
      <inkml:brushProperty name="width" value="0.3" units="cm"/>
      <inkml:brushProperty name="height" value="0.6" units="cm"/>
      <inkml:brushProperty name="color" value="#00F900"/>
      <inkml:brushProperty name="tip" value="rectangle"/>
      <inkml:brushProperty name="rasterOp" value="maskPen"/>
    </inkml:brush>
  </inkml:definitions>
  <inkml:trace contextRef="#ctx0" brushRef="#br0">1 0,'0'0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1-02T18:58:13.592"/>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 0,'34'12,"0"-2,-25-10,4 0,8 0,-10 0,11 0,-12 0</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1-03T15:05:11.091"/>
    </inkml:context>
    <inkml:brush xml:id="br0">
      <inkml:brushProperty name="width" value="0.3" units="cm"/>
      <inkml:brushProperty name="height" value="0.6" units="cm"/>
      <inkml:brushProperty name="color" value="#00F900"/>
      <inkml:brushProperty name="tip" value="rectangle"/>
      <inkml:brushProperty name="rasterOp" value="maskPen"/>
    </inkml:brush>
  </inkml:definitions>
  <inkml:trace contextRef="#ctx0" brushRef="#br0">0 46,'32'-25,"-1"5,-21 20,4 0,5 0,-3 0,9 0,-5 0,5 0,-5 0,1 0,-8 0,0 0,5 0,-3 0,6 0,-6 0,0 0,9 0,-13 0,8 0,-2 0,-6 0,10 0,-7 0,0 0,3 0,3 0,-3 0,2 0,-7 0,2 0,4 0,1 0,-5 0,8 0,-11 0,12 0,-9 4,0-3,8 3,-1-4,-1 0,-1 0,-6 0,2 4,3-3,-3 4,3-5,-3 0,3 0,-4 0,3 0,-3 0,4 0,4 0,-7 0,3-4,-9-1</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1-03T15:05:16.827"/>
    </inkml:context>
    <inkml:brush xml:id="br0">
      <inkml:brushProperty name="width" value="0.3" units="cm"/>
      <inkml:brushProperty name="height" value="0.6" units="cm"/>
      <inkml:brushProperty name="color" value="#00F900"/>
      <inkml:brushProperty name="tip" value="rectangle"/>
      <inkml:brushProperty name="rasterOp" value="maskPen"/>
    </inkml:brush>
  </inkml:definitions>
  <inkml:trace contextRef="#ctx0" brushRef="#br0">0 1,'0'0</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1-03T15:06:14.717"/>
    </inkml:context>
    <inkml:brush xml:id="br0">
      <inkml:brushProperty name="width" value="0.2" units="cm"/>
      <inkml:brushProperty name="height" value="0.4" units="cm"/>
      <inkml:brushProperty name="color" value="#FFFC00"/>
      <inkml:brushProperty name="tip" value="rectangle"/>
      <inkml:brushProperty name="rasterOp" value="maskPen"/>
    </inkml:brush>
  </inkml:definitions>
  <inkml:trace contextRef="#ctx0" brushRef="#br0">1 1,'0'0</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1-03T15:06:15.469"/>
    </inkml:context>
    <inkml:brush xml:id="br0">
      <inkml:brushProperty name="width" value="0.2" units="cm"/>
      <inkml:brushProperty name="height" value="0.4" units="cm"/>
      <inkml:brushProperty name="color" value="#FFFC00"/>
      <inkml:brushProperty name="tip" value="rectangle"/>
      <inkml:brushProperty name="rasterOp" value="maskPen"/>
    </inkml:brush>
  </inkml:definitions>
  <inkml:trace contextRef="#ctx0" brushRef="#br0">1 1,'0'0</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1-03T15:06:18.165"/>
    </inkml:context>
    <inkml:brush xml:id="br0">
      <inkml:brushProperty name="width" value="0.2" units="cm"/>
      <inkml:brushProperty name="height" value="0.4" units="cm"/>
      <inkml:brushProperty name="color" value="#FFFC00"/>
      <inkml:brushProperty name="tip" value="rectangle"/>
      <inkml:brushProperty name="rasterOp" value="maskPen"/>
    </inkml:brush>
  </inkml:definitions>
  <inkml:trace contextRef="#ctx0" brushRef="#br0">1 0,'14'26,"-2"-5,-3-18,-4 7,4 16,-8-8,0 12,-6-15,-1 4,2 1,4-5,0-2,0-4,0 0,0 0</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1-03T15:06:21.853"/>
    </inkml:context>
    <inkml:brush xml:id="br0">
      <inkml:brushProperty name="width" value="0.2" units="cm"/>
      <inkml:brushProperty name="height" value="0.4" units="cm"/>
      <inkml:brushProperty name="color" value="#FFFC00"/>
      <inkml:brushProperty name="tip" value="rectangle"/>
      <inkml:brushProperty name="rasterOp" value="maskPen"/>
    </inkml:brush>
  </inkml:definitions>
  <inkml:trace contextRef="#ctx0" brushRef="#br0">1 1,'0'0</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1-03T15:06:23.989"/>
    </inkml:context>
    <inkml:brush xml:id="br0">
      <inkml:brushProperty name="width" value="0.2" units="cm"/>
      <inkml:brushProperty name="height" value="0.4" units="cm"/>
      <inkml:brushProperty name="color" value="#FFFC00"/>
      <inkml:brushProperty name="tip" value="rectangle"/>
      <inkml:brushProperty name="rasterOp" value="maskPen"/>
    </inkml:brush>
  </inkml:definitions>
  <inkml:trace contextRef="#ctx0" brushRef="#br0">21 93,'-11'37,"2"-5,13-27,1-1,9-19,1 7,1-7,2 2,-8 11,4-11,-9 8,-1-4,-9-16,-1 12,0-12,-2 16,3-1,-4 1</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1-03T15:06:30.317"/>
    </inkml:context>
    <inkml:brush xml:id="br0">
      <inkml:brushProperty name="width" value="0.2" units="cm"/>
      <inkml:brushProperty name="height" value="0.4" units="cm"/>
      <inkml:brushProperty name="color" value="#FFFC00"/>
      <inkml:brushProperty name="tip" value="rectangle"/>
      <inkml:brushProperty name="rasterOp" value="maskPen"/>
    </inkml:brush>
  </inkml:definitions>
  <inkml:trace contextRef="#ctx0" brushRef="#br0">77 200,'-5'41,"1"-7,-1-4,4-14,-4 3,1-10,3 0,-3 4,4 2,0 0,0 4,0-9,0 3,0 6,0-3,4-51,-4 22,4-45,0 44,-3 5,3 0,0-20,-2 10,3-16,-5 20,0-4,0 4,0 0,0 2,4 4,-3 0,3-11,-4 9,0-8,0 5,0-1,0 0,0-9,0 8,0-9,0 22,-5 31,3 16,-7 11,7-21,-7-5,8-13,-4 15,5-11,0 1,0-8,0 1,21-21,-11 9,12-25,-18 13,-8-9,2 9,-19 30,17-12,-18 43,16-28,0 4,1 2,1-13,3 5,5-3,2-8,12 0,-3-2,5-7,-1-1,-4-1,4-12,-5 6,6-7,0-6,-5 8,-1-7,0 10,-4 0,4-1,-9 1,-1-5,-4 4,-9-8,3 11,-13-1,9 4,-8 3,7-7,-13 7,13-8,-8 8,10-3,-5 0,-1 3,0-3,-4 4,9 3,-4 2,5 4,4 0,1 10,-5-3,7 9,-11-5,12-5,-3 8,4-11,-4 7,3-14,-3-1</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1-03T15:06:55.950"/>
    </inkml:context>
    <inkml:brush xml:id="br0">
      <inkml:brushProperty name="width" value="0.3" units="cm"/>
      <inkml:brushProperty name="height" value="0.6" units="cm"/>
      <inkml:brushProperty name="color" value="#FF2500"/>
      <inkml:brushProperty name="tip" value="rectangle"/>
      <inkml:brushProperty name="rasterOp" value="maskPen"/>
    </inkml:brush>
  </inkml:definitions>
  <inkml:trace contextRef="#ctx0" brushRef="#br0">1 0,'0'0</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1-03T15:06:59.086"/>
    </inkml:context>
    <inkml:brush xml:id="br0">
      <inkml:brushProperty name="width" value="0.3" units="cm"/>
      <inkml:brushProperty name="height" value="0.6" units="cm"/>
      <inkml:brushProperty name="color" value="#FF2500"/>
      <inkml:brushProperty name="tip" value="rectangle"/>
      <inkml:brushProperty name="rasterOp" value="maskPen"/>
    </inkml:brush>
  </inkml:definitions>
  <inkml:trace contextRef="#ctx0" brushRef="#br0">1 1,'43'4,"-4"-3,-24 7,3-7,-7 12,18-6,-15 3,11-5,-12-5,-3 0,10 4,-5 1,3 0,-1-1,-3-4,5 0,-5 0,-1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1-02T18:58:15.608"/>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 43,'40'0,"-8"0,-22 0,0 0,12 0,-1 0,8 0,-5 0,3 0,-6 0,6 0,-3 0,4 0,0 0,-6 0,-3 0,-5 0,5 0,-1 0,2 0,-4 0,1 0,-3 0,2 0,-2 0,2 0,9 0,-3 0,6 0,-1 0,5 0,5 0,3 0,-7 0,-2 0,-13 0,-2 0,1 0,-5 0,13-3,-15 3,9-3,-5 1,-2 1,14-6,-16 6,10-4,-8 1,-1 1,11-5,-5 5,-1 1,-4 2</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1-03T15:07:12.942"/>
    </inkml:context>
    <inkml:brush xml:id="br0">
      <inkml:brushProperty name="width" value="0.3" units="cm"/>
      <inkml:brushProperty name="height" value="0.6" units="cm"/>
      <inkml:brushProperty name="color" value="#00FDFF"/>
      <inkml:brushProperty name="tip" value="rectangle"/>
      <inkml:brushProperty name="rasterOp" value="maskPen"/>
    </inkml:brush>
  </inkml:definitions>
  <inkml:trace contextRef="#ctx0" brushRef="#br0">0 0,'0'0</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1-03T15:07:14.719"/>
    </inkml:context>
    <inkml:brush xml:id="br0">
      <inkml:brushProperty name="width" value="0.3" units="cm"/>
      <inkml:brushProperty name="height" value="0.6" units="cm"/>
      <inkml:brushProperty name="color" value="#00FDFF"/>
      <inkml:brushProperty name="tip" value="rectangle"/>
      <inkml:brushProperty name="rasterOp" value="maskPen"/>
    </inkml:brush>
  </inkml:definitions>
  <inkml:trace contextRef="#ctx0" brushRef="#br0">1 0,'0'0</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1-03T15:07:16.583"/>
    </inkml:context>
    <inkml:brush xml:id="br0">
      <inkml:brushProperty name="width" value="0.3" units="cm"/>
      <inkml:brushProperty name="height" value="0.6" units="cm"/>
      <inkml:brushProperty name="color" value="#00FDFF"/>
      <inkml:brushProperty name="tip" value="rectangle"/>
      <inkml:brushProperty name="rasterOp" value="maskPen"/>
    </inkml:brush>
  </inkml:definitions>
  <inkml:trace contextRef="#ctx0" brushRef="#br0">9 1,'0'52,"0"-12,0-26,0 0,0 4,-4-3,3 2,-3 10,4-9,0 15,0-13,0-10,0-1</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1-03T15:07:19.903"/>
    </inkml:context>
    <inkml:brush xml:id="br0">
      <inkml:brushProperty name="width" value="0.3" units="cm"/>
      <inkml:brushProperty name="height" value="0.6" units="cm"/>
      <inkml:brushProperty name="color" value="#00FDFF"/>
      <inkml:brushProperty name="tip" value="rectangle"/>
      <inkml:brushProperty name="rasterOp" value="maskPen"/>
    </inkml:brush>
  </inkml:definitions>
  <inkml:trace contextRef="#ctx0" brushRef="#br0">1 1,'68'0,"-8"0,-22 0,-11 4,10-3,-16 3,-1-4,-2 5,-8-4,9 3,5-4,-7 0,6 0,-10 0,1 0,3 0</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1-03T15:07:22.583"/>
    </inkml:context>
    <inkml:brush xml:id="br0">
      <inkml:brushProperty name="width" value="0.3" units="cm"/>
      <inkml:brushProperty name="height" value="0.6" units="cm"/>
      <inkml:brushProperty name="color" value="#00FDFF"/>
      <inkml:brushProperty name="tip" value="rectangle"/>
      <inkml:brushProperty name="rasterOp" value="maskPen"/>
    </inkml:brush>
  </inkml:definitions>
  <inkml:trace contextRef="#ctx0" brushRef="#br0">1 0,'37'0,"5"0,-21 0,11 0,0 0,-6 0,4 0,-9 0,-1 0,-6 0,-1 0,1 0</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1-03T15:07:30.591"/>
    </inkml:context>
    <inkml:brush xml:id="br0">
      <inkml:brushProperty name="width" value="0.3" units="cm"/>
      <inkml:brushProperty name="height" value="0.6" units="cm"/>
      <inkml:brushProperty name="color" value="#00FDFF"/>
      <inkml:brushProperty name="tip" value="rectangle"/>
      <inkml:brushProperty name="rasterOp" value="maskPen"/>
    </inkml:brush>
  </inkml:definitions>
  <inkml:trace contextRef="#ctx0" brushRef="#br0">1 0,'39'0,"-1"0,-28 0,9 0,-5 0,5 0,-5 0,4 0,-4 0,4 0,4 0,-7 0,3 0,-9 0</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1-03T15:07:34.111"/>
    </inkml:context>
    <inkml:brush xml:id="br0">
      <inkml:brushProperty name="width" value="0.3" units="cm"/>
      <inkml:brushProperty name="height" value="0.6" units="cm"/>
      <inkml:brushProperty name="color" value="#00FDFF"/>
      <inkml:brushProperty name="tip" value="rectangle"/>
      <inkml:brushProperty name="rasterOp" value="maskPen"/>
    </inkml:brush>
  </inkml:definitions>
  <inkml:trace contextRef="#ctx0" brushRef="#br0">1 1,'78'20,"-21"-4,-19-16,-23 0,3 0,-3 0,0 0,2 0,-2 0,4 0,0 0,1 0,-5 0,2 0,-3 0,4 0,10 0,-7 0,3 0,-10 0,-5 0</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1-03T15:07:37.831"/>
    </inkml:context>
    <inkml:brush xml:id="br0">
      <inkml:brushProperty name="width" value="0.3" units="cm"/>
      <inkml:brushProperty name="height" value="0.6" units="cm"/>
      <inkml:brushProperty name="color" value="#00FDFF"/>
      <inkml:brushProperty name="tip" value="rectangle"/>
      <inkml:brushProperty name="rasterOp" value="maskPen"/>
    </inkml:brush>
  </inkml:definitions>
  <inkml:trace contextRef="#ctx0" brushRef="#br0">1 1,'56'5,"-15"-1,-22-4,-10 0,9 0,-2 0,7 0,-3 0,-5 0,12 0,-14 0,10 0,-10 0,-2 0,10 0,-2 0</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1-03T15:09:02.522"/>
    </inkml:context>
    <inkml:brush xml:id="br0">
      <inkml:brushProperty name="width" value="0.3" units="cm"/>
      <inkml:brushProperty name="height" value="0.6" units="cm"/>
      <inkml:brushProperty name="color" value="#00F900"/>
      <inkml:brushProperty name="tip" value="rectangle"/>
      <inkml:brushProperty name="rasterOp" value="maskPen"/>
    </inkml:brush>
  </inkml:definitions>
  <inkml:trace contextRef="#ctx0" brushRef="#br0">1 0,'51'5,"-11"-1,-21-4,-9-4,7 3,-3-3,9 4,-8 0,2 0,-34 30,12-23,-22 27,18-33,0 7,-12-3,9 3,-10-3,9 7,-2-10,-4 6</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1-03T15:09:14.923"/>
    </inkml:context>
    <inkml:brush xml:id="br0">
      <inkml:brushProperty name="width" value="0.2" units="cm"/>
      <inkml:brushProperty name="height" value="0.4" units="cm"/>
      <inkml:brushProperty name="color" value="#FFFC00"/>
      <inkml:brushProperty name="tip" value="rectangle"/>
      <inkml:brushProperty name="rasterOp" value="maskPen"/>
    </inkml:brush>
  </inkml:definitions>
  <inkml:trace contextRef="#ctx0" brushRef="#br0">1 10,'45'0,"-11"0,-15 0,-9 0,8 0,-3 0,5 0,-5 0,3-4,-3 3,4-4,-4 5,3 0,-3 0,5 0,-1 0,-4 0,-1 0,5 0,-3 0,4 0,-6 0,-5 0,0 0,4 0,1 0,0 0,0 0,-5 0,0 0,4 0,-15 18,8-5,-14 11,4-10,3-5,-3 0,4 4,0-3,0 7,-5-2,4 0,-3-1,4-5,0-1,-5 10,0-7,-4 7,0-13,-1 3,1-7,-4 3,3-4,-3 0,4 0,-5 0,4 0,-4 0,5 0,0 0,-4 4,3-3,-3 3,4-4,-5 0,-6 0,3 0,-12 4,13-3,-4 4,6-5,5 0,-5 0,-6 0,3 0,-7 0,14 4,-8-3,7 3,-2-4,4 0,-1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1-02T18:57:30.482"/>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0 1,'40'3,"-8"-1,-27-2,6 0,9 2,-3-2,2 3,-5-1,-3-2,8 5,-2-5,-3 2,5 3,-7-4,6 6,-6-5</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1-03T15:09:30.275"/>
    </inkml:context>
    <inkml:brush xml:id="br0">
      <inkml:brushProperty name="width" value="0.2" units="cm"/>
      <inkml:brushProperty name="height" value="0.4" units="cm"/>
      <inkml:brushProperty name="color" value="#FFFC00"/>
      <inkml:brushProperty name="tip" value="rectangle"/>
      <inkml:brushProperty name="rasterOp" value="maskPen"/>
    </inkml:brush>
  </inkml:definitions>
  <inkml:trace contextRef="#ctx0" brushRef="#br0">1 1,'0'47,"0"-8,0-3,0-13,0 8,0-17,0 10,0-12,0 11,0-13,0 4,0-5</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1-03T15:09:32.914"/>
    </inkml:context>
    <inkml:brush xml:id="br0">
      <inkml:brushProperty name="width" value="0.2" units="cm"/>
      <inkml:brushProperty name="height" value="0.4" units="cm"/>
      <inkml:brushProperty name="color" value="#FFFC00"/>
      <inkml:brushProperty name="tip" value="rectangle"/>
      <inkml:brushProperty name="rasterOp" value="maskPen"/>
    </inkml:brush>
  </inkml:definitions>
  <inkml:trace contextRef="#ctx0" brushRef="#br0">0 1,'5'39,"-1"-11,-4-9,0-10,0 0,0 4,0 2,0 4,0-5,0 0,0 5,0-3,0 4,0-1,0-13,0 3</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1-03T15:09:36.387"/>
    </inkml:context>
    <inkml:brush xml:id="br0">
      <inkml:brushProperty name="width" value="0.2" units="cm"/>
      <inkml:brushProperty name="height" value="0.4" units="cm"/>
      <inkml:brushProperty name="color" value="#FFFC00"/>
      <inkml:brushProperty name="tip" value="rectangle"/>
      <inkml:brushProperty name="rasterOp" value="maskPen"/>
    </inkml:brush>
  </inkml:definitions>
  <inkml:trace contextRef="#ctx0" brushRef="#br0">0 110,'42'0,"-13"-4,1 3,-9-3,11-1,-11 4,-2-4,-5 5,-4 0,4-9,-5 7,0-7,4 9,7 0,0 0,1-14,-7 7,-4-9,-1 12,10 0,-8-2,13 1,-14-3,4 7,-1-3,-3 4,4 0,0 0,-4 0,3 0,-4 0,0 0</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1-03T15:09:38.619"/>
    </inkml:context>
    <inkml:brush xml:id="br0">
      <inkml:brushProperty name="width" value="0.2" units="cm"/>
      <inkml:brushProperty name="height" value="0.4" units="cm"/>
      <inkml:brushProperty name="color" value="#FFFC00"/>
      <inkml:brushProperty name="tip" value="rectangle"/>
      <inkml:brushProperty name="rasterOp" value="maskPen"/>
    </inkml:brush>
  </inkml:definitions>
  <inkml:trace contextRef="#ctx0" brushRef="#br0">1 19,'24'-10,"3"2,-17 8,3 0,1 0,-4 0,8 0,-3 0,0 0,3 0,-7 0,2 0,1 0,-4 0,8 0,-3 0,0 0,3 0,-8 0,4 0,-5 0,0 0,5 0,-4 0,3 0,-4 0,0 0,5 0,1 0,-1 0,5 0,-9 0,4 0,-5 0,4 0,-3 0,4 0</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1-03T15:09:38.835"/>
    </inkml:context>
    <inkml:brush xml:id="br0">
      <inkml:brushProperty name="width" value="0.2" units="cm"/>
      <inkml:brushProperty name="height" value="0.4" units="cm"/>
      <inkml:brushProperty name="color" value="#FFFC00"/>
      <inkml:brushProperty name="tip" value="rectangle"/>
      <inkml:brushProperty name="rasterOp" value="maskPen"/>
    </inkml:brush>
  </inkml:definitions>
  <inkml:trace contextRef="#ctx0" brushRef="#br0">1 1,'0'0</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1-03T15:09:41.603"/>
    </inkml:context>
    <inkml:brush xml:id="br0">
      <inkml:brushProperty name="width" value="0.2" units="cm"/>
      <inkml:brushProperty name="height" value="0.4" units="cm"/>
      <inkml:brushProperty name="color" value="#FFFC00"/>
      <inkml:brushProperty name="tip" value="rectangle"/>
      <inkml:brushProperty name="rasterOp" value="maskPen"/>
    </inkml:brush>
  </inkml:definitions>
  <inkml:trace contextRef="#ctx0" brushRef="#br0">0 75,'35'-10,"4"1,-27 5,7 3,-10-3,4 4,-3 0,4-4,-5 3,0-3,4 0,-3 3,3-3,-5 4,10 0,-7 0,7 0,-9 0,0 0,3 0,-2 0,4-9,-5 7,0-7,4 9,1 0,11 0,-9 0,3 0,-10-4,0 3,0-3</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1-03T15:09:42.291"/>
    </inkml:context>
    <inkml:brush xml:id="br0">
      <inkml:brushProperty name="width" value="0.2" units="cm"/>
      <inkml:brushProperty name="height" value="0.4" units="cm"/>
      <inkml:brushProperty name="color" value="#FFFC00"/>
      <inkml:brushProperty name="tip" value="rectangle"/>
      <inkml:brushProperty name="rasterOp" value="maskPen"/>
    </inkml:brush>
  </inkml:definitions>
  <inkml:trace contextRef="#ctx0" brushRef="#br0">1 1,'0'0</inkml:trace>
</inkml:ink>
</file>

<file path=ppt/ink/ink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1-03T15:15:14.780"/>
    </inkml:context>
    <inkml:brush xml:id="br0">
      <inkml:brushProperty name="width" value="0.2" units="cm"/>
      <inkml:brushProperty name="height" value="0.4" units="cm"/>
      <inkml:brushProperty name="color" value="#00F900"/>
      <inkml:brushProperty name="tip" value="rectangle"/>
      <inkml:brushProperty name="rasterOp" value="maskPen"/>
    </inkml:brush>
  </inkml:definitions>
  <inkml:trace contextRef="#ctx0" brushRef="#br0">0 86,'47'-16,"-7"6,-2 5,0 0,-5-1,-6 0,2 1,-12 5,8-4,-6 3,-4-4,15-5,-17 8,12-8,-12 10,2 0,0 0,3 0,-8 0,4 0,-5 0,0 0,5 0,-4 0,8 0,-3 0,4 4,1 6,-5 0,3 9,-3-5,10 2,-4-2,-1-4,-10-1,-6 0,-4 5,0-4,0 3,0-4,0 0,0 5,0 6,0-4,0 3,-4-10,3 0,-12 0,11 0,-7 1,4 9,0-8,-5 8,1-5,0-4,-1 4,5-1,-3-3,3 4,-4-9,-9 3,7-7,-7 4,-1-5,3 0,-9 0,10 0,1 0,0 0,-1 0,0 0,1 0,5 0,0 0,-10 0,3 0,-5 0,8 0,4 0,-1 0,-3 0,-1 0,-1 0,-3 0,8 0,-4 0,0 0,4 0,-4 0,5 4,0-3,-5 3,4-4,-4 0,5 0,0 0,-9 0,7 0,-7 0,4 0,4 0,-4 0,5-4,4-10,1 3,4-12,0 8,0-5,0 1,0 4,0 5,0 6</inkml:trace>
</inkml:ink>
</file>

<file path=ppt/ink/ink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1-03T15:16:48.278"/>
    </inkml:context>
    <inkml:brush xml:id="br0">
      <inkml:brushProperty name="width" value="0.3" units="cm"/>
      <inkml:brushProperty name="height" value="0.6" units="cm"/>
      <inkml:brushProperty name="color" value="#D9AEFF"/>
      <inkml:brushProperty name="tip" value="rectangle"/>
      <inkml:brushProperty name="rasterOp" value="maskPen"/>
    </inkml:brush>
  </inkml:definitions>
  <inkml:trace contextRef="#ctx0" brushRef="#br0">1 0,'0'0</inkml:trace>
</inkml:ink>
</file>

<file path=ppt/ink/ink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1-03T15:16:50.782"/>
    </inkml:context>
    <inkml:brush xml:id="br0">
      <inkml:brushProperty name="width" value="0.3" units="cm"/>
      <inkml:brushProperty name="height" value="0.6" units="cm"/>
      <inkml:brushProperty name="color" value="#D9AEFF"/>
      <inkml:brushProperty name="tip" value="rectangle"/>
      <inkml:brushProperty name="rasterOp" value="maskPen"/>
    </inkml:brush>
  </inkml:definitions>
  <inkml:trace contextRef="#ctx0" brushRef="#br0">1 1,'0'0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1-02T18:57:33.487"/>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0 23,'44'0,"7"0,-24 0,10 0,6 0,4 0,4 0,3 0,-4 0,0 0,-8 0,-2 0,-9 0,-3 0,-6 0,-6 0,5 0,-2-5,9 3,-7-3,2 5,-9 0,5 0,-2-3,4 3,6-3,5 3,-2 0,1 0,-4 0,-2 0,5 0,-1 0,-4 0,-2 0,-3 0,-3 0,6 0,-8 0,7 0,-4 0,2 0,3 0,-8 0,4 0,-2 0,-2 0,3 0,-5 0,2-2,-1-1</inkml:trace>
</inkml:ink>
</file>

<file path=ppt/ink/ink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1-03T15:16:52.759"/>
    </inkml:context>
    <inkml:brush xml:id="br0">
      <inkml:brushProperty name="width" value="0.3" units="cm"/>
      <inkml:brushProperty name="height" value="0.6" units="cm"/>
      <inkml:brushProperty name="color" value="#D9AEFF"/>
      <inkml:brushProperty name="tip" value="rectangle"/>
      <inkml:brushProperty name="rasterOp" value="maskPen"/>
    </inkml:brush>
  </inkml:definitions>
  <inkml:trace contextRef="#ctx0" brushRef="#br0">1 49,'39'0,"5"-4,-33 2,8-2,3 4,-9 0,14-5,-17 4,4-3,6 0,-8 3,9-3,2 4,-11 0,11 0,-9-5,-4 4,12-3,-7 4,3-4,0 3,-4-3</inkml:trace>
</inkml:ink>
</file>

<file path=ppt/ink/ink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1-03T15:16:56.007"/>
    </inkml:context>
    <inkml:brush xml:id="br0">
      <inkml:brushProperty name="width" value="0.3" units="cm"/>
      <inkml:brushProperty name="height" value="0.6" units="cm"/>
      <inkml:brushProperty name="color" value="#D9AEFF"/>
      <inkml:brushProperty name="tip" value="rectangle"/>
      <inkml:brushProperty name="rasterOp" value="maskPen"/>
    </inkml:brush>
  </inkml:definitions>
  <inkml:trace contextRef="#ctx0" brushRef="#br0">1 0,'44'0,"-9"0,-11 0,-13 0,13 0,-10 0,0 0,7 0,-5 0,7 0,-9 0,0 0,4 0,-3 0,3 0,0 0,-4 0,5 0,-2 0,-3 0,-1 0</inkml:trace>
</inkml:ink>
</file>

<file path=ppt/ink/ink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1-03T15:08:11.688"/>
    </inkml:context>
    <inkml:brush xml:id="br0">
      <inkml:brushProperty name="width" value="0.3" units="cm"/>
      <inkml:brushProperty name="height" value="0.6" units="cm"/>
      <inkml:brushProperty name="color" value="#00FDFF"/>
      <inkml:brushProperty name="tip" value="rectangle"/>
      <inkml:brushProperty name="rasterOp" value="maskPen"/>
    </inkml:brush>
  </inkml:definitions>
  <inkml:trace contextRef="#ctx0" brushRef="#br0">1 0,'0'0</inkml:trace>
</inkml:ink>
</file>

<file path=ppt/ink/ink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1-03T15:08:13.920"/>
    </inkml:context>
    <inkml:brush xml:id="br0">
      <inkml:brushProperty name="width" value="0.3" units="cm"/>
      <inkml:brushProperty name="height" value="0.6" units="cm"/>
      <inkml:brushProperty name="color" value="#00FDFF"/>
      <inkml:brushProperty name="tip" value="rectangle"/>
      <inkml:brushProperty name="rasterOp" value="maskPen"/>
    </inkml:brush>
  </inkml:definitions>
  <inkml:trace contextRef="#ctx0" brushRef="#br0">0 0,'0'50,"0"5,5-22,2 19,-1-16,4 13,-8-22,7 11,-8-16,4-3,-5-10</inkml:trace>
</inkml:ink>
</file>

<file path=ppt/ink/ink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1-03T15:08:17.281"/>
    </inkml:context>
    <inkml:brush xml:id="br0">
      <inkml:brushProperty name="width" value="0.3" units="cm"/>
      <inkml:brushProperty name="height" value="0.6" units="cm"/>
      <inkml:brushProperty name="color" value="#00FDFF"/>
      <inkml:brushProperty name="tip" value="rectangle"/>
      <inkml:brushProperty name="rasterOp" value="maskPen"/>
    </inkml:brush>
  </inkml:definitions>
  <inkml:trace contextRef="#ctx0" brushRef="#br0">0 0,'48'0,"-7"0,-32 0,4 0,5 8,-2-6,6 6,-12-8,7 0,-2 4,-1-3,4 8,5-4,-6 0,6 0,-10-5,5 0,2 0,-1 0,-1 0,-8 0,13 0,-4 0</inkml:trace>
</inkml:ink>
</file>

<file path=ppt/ink/ink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1-03T15:08:19.728"/>
    </inkml:context>
    <inkml:brush xml:id="br0">
      <inkml:brushProperty name="width" value="0.3" units="cm"/>
      <inkml:brushProperty name="height" value="0.6" units="cm"/>
      <inkml:brushProperty name="color" value="#00FDFF"/>
      <inkml:brushProperty name="tip" value="rectangle"/>
      <inkml:brushProperty name="rasterOp" value="maskPen"/>
    </inkml:brush>
  </inkml:definitions>
  <inkml:trace contextRef="#ctx0" brushRef="#br0">0 1,'46'0,"-8"0,-25 0,-3 0,14 0,-12 0,7 0,-2 0,-7 0,12 0,-8 0,1 0,2 0,-2 0</inkml:trace>
</inkml:ink>
</file>

<file path=ppt/ink/ink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1-03T15:08:31.633"/>
    </inkml:context>
    <inkml:brush xml:id="br0">
      <inkml:brushProperty name="width" value="0.3" units="cm"/>
      <inkml:brushProperty name="height" value="0.6" units="cm"/>
      <inkml:brushProperty name="color" value="#00F900"/>
      <inkml:brushProperty name="tip" value="rectangle"/>
      <inkml:brushProperty name="rasterOp" value="maskPen"/>
    </inkml:brush>
  </inkml:definitions>
  <inkml:trace contextRef="#ctx0" brushRef="#br0">1 117,'60'-5,"-11"1,-24 4,0 0,1-9,0 6,-1-6,6 4,-13 4,12-4,-20 5,3 0,5 0,-2 0,3 0,-2 0,7 0,-3-5,3 4,-10-3,-1 4,5 0,1 0,-1 0,-4 0,4 0,-3 0,3 0,0 0,-3 0,4 0,-4 0,3-4,-4 3,8-3,-7 4,3 0,-5-4,1 2,4-2,1 4,-4 0,3 0,-4 0,11 0,-10 0,4 0,-6 0,1-4,4 3,0-7,0 7,-4-3,9 4,-12 0,6-4,0 3,-6-3,15 4,-15 0,6 0,0 0,-6 0,11-8,-7-3</inkml:trace>
</inkml:ink>
</file>

<file path=ppt/ink/ink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1-03T15:08:41.737"/>
    </inkml:context>
    <inkml:brush xml:id="br0">
      <inkml:brushProperty name="width" value="0.3" units="cm"/>
      <inkml:brushProperty name="height" value="0.6" units="cm"/>
      <inkml:brushProperty name="color" value="#00F900"/>
      <inkml:brushProperty name="tip" value="rectangle"/>
      <inkml:brushProperty name="rasterOp" value="maskPen"/>
    </inkml:brush>
  </inkml:definitions>
  <inkml:trace contextRef="#ctx0" brushRef="#br0">1 10,'39'-5,"-2"1,-22 4,4 0,-4 0,4 0,-5 0,4 0,0 0,-4 0,8 0,-11 0,6 0</inkml:trace>
</inkml:ink>
</file>

<file path=ppt/ink/ink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1-03T15:08:44.409"/>
    </inkml:context>
    <inkml:brush xml:id="br0">
      <inkml:brushProperty name="width" value="0.3" units="cm"/>
      <inkml:brushProperty name="height" value="0.6" units="cm"/>
      <inkml:brushProperty name="color" value="#00F900"/>
      <inkml:brushProperty name="tip" value="rectangle"/>
      <inkml:brushProperty name="rasterOp" value="maskPen"/>
    </inkml:brush>
  </inkml:definitions>
  <inkml:trace contextRef="#ctx0" brushRef="#br0">0 1,'63'5,"-15"0,-6 11,-19-9,3 7,-3-13,-1 8,0-8,1 8,-13-8,8 3,-4-4</inkml:trace>
</inkml:ink>
</file>

<file path=ppt/ink/ink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1-03T15:08:46.945"/>
    </inkml:context>
    <inkml:brush xml:id="br0">
      <inkml:brushProperty name="width" value="0.3" units="cm"/>
      <inkml:brushProperty name="height" value="0.6" units="cm"/>
      <inkml:brushProperty name="color" value="#00F900"/>
      <inkml:brushProperty name="tip" value="rectangle"/>
      <inkml:brushProperty name="rasterOp" value="maskPen"/>
    </inkml:brush>
  </inkml:definitions>
  <inkml:trace contextRef="#ctx0" brushRef="#br0">0 1,'60'10,"-15"-4,-9 3,-20-7,14 17,-8-15,5 15,-2-17,-10 2,-1-4,-5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1-02T18:57:35.791"/>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1 231,'47'-5,"-8"-4,-28 5,-4-1,21 1,-2 0,22-8,-15 4,6-5,-6 7,7-1,0 3,-3-1,-2 4,-6-7,-2 4,-3-5,3 3,-8 3,3-3,-5 6,4-8,3-2,0 3,4-5,0 9,-3-1,2-1,-10 4,3-4,-2-7,-7 7,5-7,-3 12,7 0,5-5,-3 3,8-3,-9 5,14 0,-2 0,0 0,6 0,-17 0,8 0,-15 0,-1 0,5 0,-9 0,17 0,-18 0,11 0,-1 0,-5 0,6 0,-8 0,4-3,6 3,-3-3,-2 3,-1 0,-3 0,5 0,3-2,-5 1,2-1</inkml:trace>
</inkml:ink>
</file>

<file path=ppt/ink/ink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1-03T15:08:49.665"/>
    </inkml:context>
    <inkml:brush xml:id="br0">
      <inkml:brushProperty name="width" value="0.3" units="cm"/>
      <inkml:brushProperty name="height" value="0.6" units="cm"/>
      <inkml:brushProperty name="color" value="#00F900"/>
      <inkml:brushProperty name="tip" value="rectangle"/>
      <inkml:brushProperty name="rasterOp" value="maskPen"/>
    </inkml:brush>
  </inkml:definitions>
  <inkml:trace contextRef="#ctx0" brushRef="#br0">1 1,'37'4,"-1"5,-21-2,5 6,-5-8,14 10,-16-9,13 13,-25-4,-2 1,-8 1</inkml:trace>
</inkml:ink>
</file>

<file path=ppt/ink/ink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1-03T15:08:51.266"/>
    </inkml:context>
    <inkml:brush xml:id="br0">
      <inkml:brushProperty name="width" value="0.3" units="cm"/>
      <inkml:brushProperty name="height" value="0.6" units="cm"/>
      <inkml:brushProperty name="color" value="#00F900"/>
      <inkml:brushProperty name="tip" value="rectangle"/>
      <inkml:brushProperty name="rasterOp" value="maskPen"/>
    </inkml:brush>
  </inkml:definitions>
  <inkml:trace contextRef="#ctx0" brushRef="#br0">0 0,'0'0</inkml:trace>
</inkml:ink>
</file>

<file path=ppt/ink/ink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1-03T15:08:57.394"/>
    </inkml:context>
    <inkml:brush xml:id="br0">
      <inkml:brushProperty name="width" value="0.3" units="cm"/>
      <inkml:brushProperty name="height" value="0.6" units="cm"/>
      <inkml:brushProperty name="color" value="#00F900"/>
      <inkml:brushProperty name="tip" value="rectangle"/>
      <inkml:brushProperty name="rasterOp" value="maskPen"/>
    </inkml:brush>
  </inkml:definitions>
  <inkml:trace contextRef="#ctx0" brushRef="#br0">0 1,'40'0,"-7"0,-24 0,0 0,12 0,-8 0,8 0,-7 4,-3 15,-2-6,-4 10,-13-10,-11-3,2-1,-5-4,12-1,-3 5,-2-3,-5 3,0-9</inkml:trace>
</inkml:ink>
</file>

<file path=ppt/ink/ink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1-03T15:10:03.414"/>
    </inkml:context>
    <inkml:brush xml:id="br0">
      <inkml:brushProperty name="width" value="0.2" units="cm"/>
      <inkml:brushProperty name="height" value="0.4" units="cm"/>
      <inkml:brushProperty name="color" value="#FFFC00"/>
      <inkml:brushProperty name="tip" value="rectangle"/>
      <inkml:brushProperty name="rasterOp" value="maskPen"/>
    </inkml:brush>
  </inkml:definitions>
  <inkml:trace contextRef="#ctx0" brushRef="#br0">0 86,'31'0,"5"0,-19 0,13-5,2 4,1-4,0 5,-13 0,-7 0,-4 0,0 0,4 0,2 0,-1-4,-1 3,6-3,3-1,4 4,-6-4,-6 5,0-9,-4 7,8-7,-8 9,14-4,-8-2,9 0,-10 2,3 4,-8 0,4 0,5-5,-7 4,7-4,-11 1,-3 21,-1-13,-4 18,-4-8,-2 1,1 0,1 3,4-8,0 8,-5-7,0 2,-4-4,0-4,-4-1,2-4,-2 4,3-3,1 3,-8-4,1 9,-3-7,5 6,5-8,-5 0,-1 0,-5 0,5 0,2 0,3 0,1 0,-4 0,2 0,-2 0,4 0,-5 0,4 0,-9 5,4-4,-5 3,-17 2,12-5,-18 4,27-1,-3-3,10 3,0-4,-4 0,-1 0</inkml:trace>
</inkml:ink>
</file>

<file path=ppt/ink/ink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1-03T15:10:13.564"/>
    </inkml:context>
    <inkml:brush xml:id="br0">
      <inkml:brushProperty name="width" value="0.2" units="cm"/>
      <inkml:brushProperty name="height" value="0.4" units="cm"/>
      <inkml:brushProperty name="color" value="#FFFC00"/>
      <inkml:brushProperty name="tip" value="rectangle"/>
      <inkml:brushProperty name="rasterOp" value="maskPen"/>
    </inkml:brush>
  </inkml:definitions>
  <inkml:trace contextRef="#ctx0" brushRef="#br0">784 115,'-35'4,"5"-3,21 3,0 0,-8-3,1 3,-8-4,9 0,1 0,5 0,0 0,-5 0,4 0,-4 0,0 0,4 0,-4 0,1 0,-2 0,-5 0,0 0,-11 0,-9 0,4 0,-13 0,26 0,-26 0,20 0,-6 0,6 0,17 0,-11 0,8 0,-16-5,13 3,-12-3,28 1,29-5,-10 3,28-11,-30 14,10-10,7 12,-4-8,3 8,-16-4,3 5,8 0,-3-4,8 3,-7-4,-3 5,10-5,-10 4,3-3,-9 4,4 0,7-6,-4 5,9-4,-11 5,-5 0,3 0,-3 0,4 0,1 0,-1 0,-4 0,-1 0,-5 0,16-5,-12 4,12-4,-12 5,-2 0,2-4,-4 3,0-3,5 4,1 0</inkml:trace>
</inkml:ink>
</file>

<file path=ppt/ink/ink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1-03T15:10:17.908"/>
    </inkml:context>
    <inkml:brush xml:id="br0">
      <inkml:brushProperty name="width" value="0.2" units="cm"/>
      <inkml:brushProperty name="height" value="0.4" units="cm"/>
      <inkml:brushProperty name="color" value="#FFFC00"/>
      <inkml:brushProperty name="tip" value="rectangle"/>
      <inkml:brushProperty name="rasterOp" value="maskPen"/>
    </inkml:brush>
  </inkml:definitions>
  <inkml:trace contextRef="#ctx0" brushRef="#br0">0 63,'45'0,"0"0,-29 0,8 0,-9 0,4-4,-4 3,3-3,-7-5,3 7,-5-7,5 9,-4 0,8 0,-3 0,0-4,3 3,-3-3,4 4,1 0,-5-4,-1 3,-6-3,6 4,-4 0,4 0,-5 0,0 0,4 0,-3 0,4 0,0 0,-4 0,8 0,-8 0,9 0,-9 0,3 0,-4 0,0 0,5 0,-4 0,8 0,-3 0,0 0,-1 0,-5 0,4-5,-3 4,4-3,0 4,-4 0,3 0,-4 0,0 0,4 0,2 0,-1 0,-1 0,-4 0,0-4,4 3,-41 5,24-2,-35 6,25-8,-1 9,0-7,2 7,4-9,-5 0,-12 5,3-4,-3 4,-4-5,12 0,-13 0,11 0,5 0,1 0,-5 0,3 0,-9 0,10 0,-4 0,4 0,0 0,-8 0,1 0,-5 5,7-4,6 3,5-4,-16 5,7-4,-8 4,16-5,6 0</inkml:trace>
</inkml:ink>
</file>

<file path=ppt/ink/ink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1-03T15:10:31.949"/>
    </inkml:context>
    <inkml:brush xml:id="br0">
      <inkml:brushProperty name="width" value="0.3" units="cm"/>
      <inkml:brushProperty name="height" value="0.6" units="cm"/>
      <inkml:brushProperty name="color" value="#FF2500"/>
      <inkml:brushProperty name="tip" value="rectangle"/>
      <inkml:brushProperty name="rasterOp" value="maskPen"/>
    </inkml:brush>
  </inkml:definitions>
  <inkml:trace contextRef="#ctx0" brushRef="#br0">1 20,'41'0,"-1"-4,-30 3,4-4,6 5,-3-4,1 3,-9-3</inkml:trace>
</inkml:ink>
</file>

<file path=ppt/ink/ink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1-03T15:10:35.053"/>
    </inkml:context>
    <inkml:brush xml:id="br0">
      <inkml:brushProperty name="width" value="0.3" units="cm"/>
      <inkml:brushProperty name="height" value="0.6" units="cm"/>
      <inkml:brushProperty name="color" value="#FF2500"/>
      <inkml:brushProperty name="tip" value="rectangle"/>
      <inkml:brushProperty name="rasterOp" value="maskPen"/>
    </inkml:brush>
  </inkml:definitions>
  <inkml:trace contextRef="#ctx0" brushRef="#br0">0 1,'0'0</inkml:trace>
</inkml:ink>
</file>

<file path=ppt/ink/ink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1-03T15:10:57.694"/>
    </inkml:context>
    <inkml:brush xml:id="br0">
      <inkml:brushProperty name="width" value="0.3" units="cm"/>
      <inkml:brushProperty name="height" value="0.6" units="cm"/>
      <inkml:brushProperty name="color" value="#00FDFF"/>
      <inkml:brushProperty name="tip" value="rectangle"/>
      <inkml:brushProperty name="rasterOp" value="maskPen"/>
    </inkml:brush>
  </inkml:definitions>
  <inkml:trace contextRef="#ctx0" brushRef="#br0">0 0,'51'0,"-7"0,-19 0,-9 0,3 0,4 0,-11 0,11 0,-10 0,7 0,-4 0,-5 26,-13-6,-3 13,0-14,5-10,-4 8,-1 2,0 0,-3-1,7-5,-3 1,4 8,0-7,0 13,0-17,0 8,-17-10,8 5,-17-4,15 0,-8-1,9-4,-8 0,-1-1,-7-4,9-14,3 2,14-8,-9 5,7 2,-6-6,8 4,0-13,0 20,0-6</inkml:trace>
</inkml:ink>
</file>

<file path=ppt/ink/ink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1-03T15:15:05.655"/>
    </inkml:context>
    <inkml:brush xml:id="br0">
      <inkml:brushProperty name="width" value="0.2" units="cm"/>
      <inkml:brushProperty name="height" value="0.4" units="cm"/>
      <inkml:brushProperty name="color" value="#00F900"/>
      <inkml:brushProperty name="tip" value="rectangle"/>
      <inkml:brushProperty name="rasterOp" value="maskPen"/>
    </inkml:brush>
  </inkml:definitions>
  <inkml:trace contextRef="#ctx0" brushRef="#br0">30 53,'31'-6,"-2"1,-4 1,-4 2,9-7,-14 8,8-4,2 0,-8 4,11-4,-14 5,10 0,1 0,-4-4,7 3,-17-3,7 4,-11 0,1 0,5 0,12 0,-8 0,12 0,-20 0,3 0,1 0,-4 4,0 1,-6 18,-4-11,4 11,-3-9,3 0,-4 1,0 9,0-8,0 4,0-6,0 0,0 0,0 1,0-1,0-5,0 0,-9 4,3-3,-13-1,9 4,-4-11,4 7,-4-5,4-3,-4 4,5-5,0 0,-9 0,3 0,-4 0,5 0,5 0,0 0,-4 0,2 0,-6 0,2 0,0 0,-9 0,8 0,-5 0,7 0,5 0,0 0,-4 0,3 0,-3 0,4 0,0 0,-5 0,4 0,-4 0,5 0,-5 0,4-4,-4 3,5-3,0 0,-4 3,3-3,-3 0,4-2,0-3,4 0,1 0,4-10,0 8,0-9,0 11,0 0,-4-4,-1-1</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1-02T18:57:37.279"/>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0 0,'38'3,"-8"-1,-21-2,3 0,7 0,-2 0,2 0,-4 0,-1 0,5 0,0 0,-5 0,6 0,-7 0,3 0,4 0,-7 0,4 0,-4 0</inkml:trace>
</inkml:ink>
</file>

<file path=ppt/ink/ink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1-03T15:17:30.384"/>
    </inkml:context>
    <inkml:brush xml:id="br0">
      <inkml:brushProperty name="width" value="0.3" units="cm"/>
      <inkml:brushProperty name="height" value="0.6" units="cm"/>
      <inkml:brushProperty name="color" value="#00FDFF"/>
      <inkml:brushProperty name="tip" value="rectangle"/>
      <inkml:brushProperty name="rasterOp" value="maskPen"/>
    </inkml:brush>
  </inkml:definitions>
  <inkml:trace contextRef="#ctx0" brushRef="#br0">1 31,'46'-6,"3"2,-33 4,9 0,-5 0,-1-5,1 4,0-3,-1 4,1 0,-5 0,7 0,-11 0,10 0,-6 0,4-5,-4 4,3-3,1 4,-3 0,6 0,-7 0,0 0,-2 0</inkml:trace>
</inkml:ink>
</file>

<file path=ppt/ink/ink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1-03T15:17:38.767"/>
    </inkml:context>
    <inkml:brush xml:id="br0">
      <inkml:brushProperty name="width" value="0.3" units="cm"/>
      <inkml:brushProperty name="height" value="0.6" units="cm"/>
      <inkml:brushProperty name="color" value="#00FDFF"/>
      <inkml:brushProperty name="tip" value="rectangle"/>
      <inkml:brushProperty name="rasterOp" value="maskPen"/>
    </inkml:brush>
  </inkml:definitions>
  <inkml:trace contextRef="#ctx0" brushRef="#br0">0 29,'58'-1,"-12"1,-33-4,-4 3,12-3,-9 0,9 3,-8-4,1 1,4 3,1-3,1 4,-1 0,1 0,-5 0,2 0,-3 0</inkml:trace>
</inkml:ink>
</file>

<file path=ppt/ink/ink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1-03T15:13:02.976"/>
    </inkml:context>
    <inkml:brush xml:id="br0">
      <inkml:brushProperty name="width" value="0.3" units="cm"/>
      <inkml:brushProperty name="height" value="0.6" units="cm"/>
      <inkml:brushProperty name="color" value="#00F900"/>
      <inkml:brushProperty name="tip" value="rectangle"/>
      <inkml:brushProperty name="rasterOp" value="maskPen"/>
    </inkml:brush>
  </inkml:definitions>
  <inkml:trace contextRef="#ctx0" brushRef="#br0">1 50,'45'-10,"-5"-3,-20 12,10-3,4 4,0 0,-3 0,-11 0,4 0,-3 0,10 0,-5-10,-5 8,3-7,-9 9,5 0,24 0,-18 0,31 0,-24 0,7 0,-8 0,-7 0,-6 0,1 0,-1 0,-4 0,3 0,-4 0,8 4,-7-3,13 3,0 1,-1-3,4 3,-16-5,-1 0,3 4,5-3,-2 3,-1-4,-6 0,1 4,10-3,-9 3,7-4,-12 0,9 0,1 0,1 0,4 0,-11 0,5 0,-5 0,5 0,-2 0,-3 0,4 0,-4 0,4 0,0 0,0 0</inkml:trace>
</inkml:ink>
</file>

<file path=ppt/ink/ink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1-03T15:13:05.376"/>
    </inkml:context>
    <inkml:brush xml:id="br0">
      <inkml:brushProperty name="width" value="0.3" units="cm"/>
      <inkml:brushProperty name="height" value="0.6" units="cm"/>
      <inkml:brushProperty name="color" value="#00F900"/>
      <inkml:brushProperty name="tip" value="rectangle"/>
      <inkml:brushProperty name="rasterOp" value="maskPen"/>
    </inkml:brush>
  </inkml:definitions>
  <inkml:trace contextRef="#ctx0" brushRef="#br0">0 0,'50'0,"-14"0,-17 0,-10 0,8 0,2 0,0 0,-1 0,-5 0,1 0,10 0,-4 0,0 0,-6 0,-2 0,2 0</inkml:trace>
</inkml:ink>
</file>

<file path=ppt/ink/ink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1-03T15:13:07.480"/>
    </inkml:context>
    <inkml:brush xml:id="br0">
      <inkml:brushProperty name="width" value="0.3" units="cm"/>
      <inkml:brushProperty name="height" value="0.6" units="cm"/>
      <inkml:brushProperty name="color" value="#00F900"/>
      <inkml:brushProperty name="tip" value="rectangle"/>
      <inkml:brushProperty name="rasterOp" value="maskPen"/>
    </inkml:brush>
  </inkml:definitions>
  <inkml:trace contextRef="#ctx0" brushRef="#br0">0 20,'42'-11,"-1"3,-31 8,3 0,8 0,-9 0,9 0,-3 0,-7 0,10 0,-7 0</inkml:trace>
</inkml:ink>
</file>

<file path=ppt/ink/ink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1-03T15:13:10.096"/>
    </inkml:context>
    <inkml:brush xml:id="br0">
      <inkml:brushProperty name="width" value="0.3" units="cm"/>
      <inkml:brushProperty name="height" value="0.6" units="cm"/>
      <inkml:brushProperty name="color" value="#00F900"/>
      <inkml:brushProperty name="tip" value="rectangle"/>
      <inkml:brushProperty name="rasterOp" value="maskPen"/>
    </inkml:brush>
  </inkml:definitions>
  <inkml:trace contextRef="#ctx0" brushRef="#br0">0 1,'40'0,"-6"0,-26 0,1 0,13 0,-10 0,10 0,-10 0,2 0,4 0,1 0,-5 0,3 0,-3 0</inkml:trace>
</inkml:ink>
</file>

<file path=ppt/ink/ink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1-03T15:13:12.368"/>
    </inkml:context>
    <inkml:brush xml:id="br0">
      <inkml:brushProperty name="width" value="0.3" units="cm"/>
      <inkml:brushProperty name="height" value="0.6" units="cm"/>
      <inkml:brushProperty name="color" value="#00F900"/>
      <inkml:brushProperty name="tip" value="rectangle"/>
      <inkml:brushProperty name="rasterOp" value="maskPen"/>
    </inkml:brush>
  </inkml:definitions>
  <inkml:trace contextRef="#ctx0" brushRef="#br0">0 1,'50'0,"-10"0,-27 0,-4 0,12 0,-9 0,9 0,-4 0,-6 0,10 0,-7 0,1 0,-2 0</inkml:trace>
</inkml:ink>
</file>

<file path=ppt/ink/ink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1-03T15:13:13.832"/>
    </inkml:context>
    <inkml:brush xml:id="br0">
      <inkml:brushProperty name="width" value="0.3" units="cm"/>
      <inkml:brushProperty name="height" value="0.6" units="cm"/>
      <inkml:brushProperty name="color" value="#00F900"/>
      <inkml:brushProperty name="tip" value="rectangle"/>
      <inkml:brushProperty name="rasterOp" value="maskPen"/>
    </inkml:brush>
  </inkml:definitions>
  <inkml:trace contextRef="#ctx0" brushRef="#br0">1 20,'39'-5,"-5"1,-21 4,-2 0,10 0,-1-5,-1 4,-2-3</inkml:trace>
</inkml:ink>
</file>

<file path=ppt/ink/ink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1-03T15:13:23.960"/>
    </inkml:context>
    <inkml:brush xml:id="br0">
      <inkml:brushProperty name="width" value="0.3" units="cm"/>
      <inkml:brushProperty name="height" value="0.6" units="cm"/>
      <inkml:brushProperty name="color" value="#00FDFF"/>
      <inkml:brushProperty name="tip" value="rectangle"/>
      <inkml:brushProperty name="rasterOp" value="maskPen"/>
    </inkml:brush>
  </inkml:definitions>
  <inkml:trace contextRef="#ctx0" brushRef="#br0">0 9,'42'0,"7"0,-21 0,10 0,-12 0,4 0,-3 0,-6 0,3 0,-9 0,0 0,2-4,7 3,-11-3,5 4</inkml:trace>
</inkml:ink>
</file>

<file path=ppt/ink/ink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1-03T15:13:25.944"/>
    </inkml:context>
    <inkml:brush xml:id="br0">
      <inkml:brushProperty name="width" value="0.3" units="cm"/>
      <inkml:brushProperty name="height" value="0.6" units="cm"/>
      <inkml:brushProperty name="color" value="#00FDFF"/>
      <inkml:brushProperty name="tip" value="rectangle"/>
      <inkml:brushProperty name="rasterOp" value="maskPen"/>
    </inkml:brush>
  </inkml:definitions>
  <inkml:trace contextRef="#ctx0" brushRef="#br0">0 31,'40'-11,"-6"2,-20 9,1 0,4 0,-4 0,3 0,-4 0,8 0,-7 0,3 0,9-4,-14 3,19-4,-22 5,4 0,6 0,-8 0,9 0,-12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1-02T18:57:48.199"/>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 0,'46'6,"-6"-2,-24 1,4-4,-5 4,1-5,-1 0,-2 0,7 0,-7 0,4 0,-5 0</inkml:trace>
</inkml:ink>
</file>

<file path=ppt/ink/ink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1-03T15:13:30.681"/>
    </inkml:context>
    <inkml:brush xml:id="br0">
      <inkml:brushProperty name="width" value="0.3" units="cm"/>
      <inkml:brushProperty name="height" value="0.6" units="cm"/>
      <inkml:brushProperty name="color" value="#00FDFF"/>
      <inkml:brushProperty name="tip" value="rectangle"/>
      <inkml:brushProperty name="rasterOp" value="maskPen"/>
    </inkml:brush>
  </inkml:definitions>
  <inkml:trace contextRef="#ctx0" brushRef="#br0">20 119,'0'45,"-5"-5,4-25,-3 3,4-3,0 5,0-6,0 4,0-3,0 3,0-4,-4 3,3-2,-3 4,4-5,0 5,0 0,4-8,17-6,-8-12,13-2,-17 1,3 7,6-3,2-5,-6 3,-10-21,-5 14,-3-19,0 20,3-7,-3 5,4-1,-5-14,4 2,-8 1,8 7,-3 10,4-10,0 2,0-3,0 1,0 9,0-8,0 3,0 1,0-4,0 3,0-3</inkml:trace>
</inkml:ink>
</file>

<file path=ppt/ink/ink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1-03T15:13:32.961"/>
    </inkml:context>
    <inkml:brush xml:id="br0">
      <inkml:brushProperty name="width" value="0.3" units="cm"/>
      <inkml:brushProperty name="height" value="0.6" units="cm"/>
      <inkml:brushProperty name="color" value="#00FDFF"/>
      <inkml:brushProperty name="tip" value="rectangle"/>
      <inkml:brushProperty name="rasterOp" value="maskPen"/>
    </inkml:brush>
  </inkml:definitions>
  <inkml:trace contextRef="#ctx0" brushRef="#br0">0 1,'0'0</inkml:trace>
</inkml:ink>
</file>

<file path=ppt/ink/ink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1-03T15:13:38.217"/>
    </inkml:context>
    <inkml:brush xml:id="br0">
      <inkml:brushProperty name="width" value="0.3" units="cm"/>
      <inkml:brushProperty name="height" value="0.6" units="cm"/>
      <inkml:brushProperty name="color" value="#00FDFF"/>
      <inkml:brushProperty name="tip" value="rectangle"/>
      <inkml:brushProperty name="rasterOp" value="maskPen"/>
    </inkml:brush>
  </inkml:definitions>
  <inkml:trace contextRef="#ctx0" brushRef="#br0">134 38,'-50'-9,"14"4,12-4,14 4,-4-5</inkml:trace>
</inkml:ink>
</file>

<file path=ppt/ink/ink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1-03T15:13:53.297"/>
    </inkml:context>
    <inkml:brush xml:id="br0">
      <inkml:brushProperty name="width" value="0.3" units="cm"/>
      <inkml:brushProperty name="height" value="0.6" units="cm"/>
      <inkml:brushProperty name="color" value="#00FDFF"/>
      <inkml:brushProperty name="tip" value="rectangle"/>
      <inkml:brushProperty name="rasterOp" value="maskPen"/>
    </inkml:brush>
  </inkml:definitions>
  <inkml:trace contextRef="#ctx0" brushRef="#br0">0 42,'57'5,"-14"-1,-20-4,-13 0,8 0,0 0,-3 0,22-5,-24 4,21-9,-24 9,4-3,4-1,-7 4,10-7,-6 2,-1 1,4 1,-3 4</inkml:trace>
</inkml:ink>
</file>

<file path=ppt/ink/ink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1-03T15:14:10.402"/>
    </inkml:context>
    <inkml:brush xml:id="br0">
      <inkml:brushProperty name="width" value="0.3" units="cm"/>
      <inkml:brushProperty name="height" value="0.6" units="cm"/>
      <inkml:brushProperty name="color" value="#FF2500"/>
      <inkml:brushProperty name="tip" value="rectangle"/>
      <inkml:brushProperty name="rasterOp" value="maskPen"/>
    </inkml:brush>
  </inkml:definitions>
  <inkml:trace contextRef="#ctx0" brushRef="#br0">0 1,'44'6,"-8"-2,-22-4,-4 0,11 0,-6 0,3 0,9 0,-15 0,16 0,-18 0,4 0,-5 0</inkml:trace>
</inkml:ink>
</file>

<file path=ppt/ink/ink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1-03T15:14:15.098"/>
    </inkml:context>
    <inkml:brush xml:id="br0">
      <inkml:brushProperty name="width" value="0.3" units="cm"/>
      <inkml:brushProperty name="height" value="0.6" units="cm"/>
      <inkml:brushProperty name="color" value="#FF2500"/>
      <inkml:brushProperty name="tip" value="rectangle"/>
      <inkml:brushProperty name="rasterOp" value="maskPen"/>
    </inkml:brush>
  </inkml:definitions>
  <inkml:trace contextRef="#ctx0" brushRef="#br0">1 1,'0'0</inkml:trace>
</inkml:ink>
</file>

<file path=ppt/ink/ink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1-03T15:14:28.034"/>
    </inkml:context>
    <inkml:brush xml:id="br0">
      <inkml:brushProperty name="width" value="0.2" units="cm"/>
      <inkml:brushProperty name="height" value="0.4" units="cm"/>
      <inkml:brushProperty name="color" value="#FFFC00"/>
      <inkml:brushProperty name="tip" value="rectangle"/>
      <inkml:brushProperty name="rasterOp" value="maskPen"/>
    </inkml:brush>
  </inkml:definitions>
  <inkml:trace contextRef="#ctx0" brushRef="#br0">0 47,'25'-10,"1"1,-16 9,4-4,0 3,-4-3,3 4,1 0,-4-4,8 3,-7-3,7 4,-3-4,0 3,-2-4,-4 5,0 0,4 0,-3 0,3 0,-4 0,10 0,-8 0,8 0,-5 0,-4 0,3 0,-4 0,0 0,4 0,-3 0,3 0,-4 0,4 0,1 0,0 0,0 0,-5 0,5 0,-4 0,3 0,-4 0,10 0,-7 0,7 0,-10 0,0 0,4 0,2 0,0 0,3 9,-3-3,-4 8,2 0,-12-4,3 4,-4-5,0 4,0-3,0 4,0 0,0-4,-4 8,3-3,-7 0,7-1,-8-1,4-3,-4 4,-1-5,-3-4,2-1,-2-4,4 0,-5 0,-1 0,0 0,1 0,0 0,4 0,-4 0,5 0,0 0,-10-5,7 4,-7-4,10 5,0 0,-4 0,3 0,-3 0,-1 0,4 0,-4 0,5 0,-10-9,7 6,-7-6,0 9,7 0,-17 0,13 0,-9 0,5 0,0 0,5 0,-9-5,13 4,-8-4,10 1,0-1</inkml:trace>
</inkml:ink>
</file>

<file path=ppt/ink/ink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1-03T15:14:31.259"/>
    </inkml:context>
    <inkml:brush xml:id="br0">
      <inkml:brushProperty name="width" value="0.2" units="cm"/>
      <inkml:brushProperty name="height" value="0.4" units="cm"/>
      <inkml:brushProperty name="color" value="#FFFC00"/>
      <inkml:brushProperty name="tip" value="rectangle"/>
      <inkml:brushProperty name="rasterOp" value="maskPen"/>
    </inkml:brush>
  </inkml:definitions>
  <inkml:trace contextRef="#ctx0" brushRef="#br0">1 1,'34'0,"-3"0,-11 0,5 0,-9 0,8 0,-14 0,4 0,-5 0,-1 0,10 0,-7 0,7 0,-9 0,0 0,4 0,-3 0,9 0,-9 0,3 0,1 0,-4 0,4 0,-1 0,-2 0,2 0,-4 0,0 0,4 0,-3 0,3 0,-4 0,4 0,2 0,0 0,9 0,-13 0,13 0,-9 0,-1 0,0 0,-5 0,0 0,9 0,-3 0,20 0,-17 0,17 0,-23 0,7 0,-6 0,-3 0,9 4,-9-3,8 4,2-5,1 0,4 0,-5 4,-5-3,-2 3,-4-4,-37 0,4 0,-23 0,16 0,6 0,9 0,-4 0,11 0,0 0,-5 0,-6 0,4 0,-8 0,14 0,-9 0,4 0,-4 0,4 0,-4 0,-1 0,3 0,-7 0,10 0,-6 0,5 0,1 0,5 0,0 0,-4 0,3-4,-3 3,-1-3,-1 4,-10 0,4 0,-4 0,0 0,8 0,-2 0,0 0,7 0,-7 0,10 0</inkml:trace>
</inkml:ink>
</file>

<file path=ppt/ink/ink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1-03T15:14:35.050"/>
    </inkml:context>
    <inkml:brush xml:id="br0">
      <inkml:brushProperty name="width" value="0.2" units="cm"/>
      <inkml:brushProperty name="height" value="0.4" units="cm"/>
      <inkml:brushProperty name="color" value="#FFFC00"/>
      <inkml:brushProperty name="tip" value="rectangle"/>
      <inkml:brushProperty name="rasterOp" value="maskPen"/>
    </inkml:brush>
  </inkml:definitions>
  <inkml:trace contextRef="#ctx0" brushRef="#br0">124 101,'48'0,"5"0,-12 0,12-16,1 7,-3-13,-12 11,-1-5,-16 9,1-3,-8 6,0 3,3-4,-3 5,16 0,-13 0,7 0,-71 10,33-4,-43 4,47-2,0-3,-1 8,1-3,-5 0,4-6,-4 0,9 5,1 1,4 7,0-2,-4 0,-1-1,-9-5,-6 1,3-5,-12 5,-5-9,-1 3,-10 1,24-4,-3 4,9-5,0 0,-4 0,4 0,0 0,-16 16,13-8,-20 14,17-8,1-3,6 3,5-5,4 4,5-3,15 5,-4-6,13 5,-9-3,0-2,-2 0,-4-8,0 3,5 4,-4-2,4 4,-6-6,1 0,4-3,-3 3,19-4,-11 0,24 5,-24-4,12 4,-16-5,6 0,-1 0,-4 0,4 0,-4 0,9 0,-7 0,2 0,-10 0,4 0,-3 0,4-4,0-6,-4 0,3 0,1 6,1 0,4-1,-12-5,-3 1</inkml:trace>
</inkml:ink>
</file>

<file path=ppt/ink/ink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1-03T15:14:42.603"/>
    </inkml:context>
    <inkml:brush xml:id="br0">
      <inkml:brushProperty name="width" value="0.2" units="cm"/>
      <inkml:brushProperty name="height" value="0.4" units="cm"/>
      <inkml:brushProperty name="color" value="#00F900"/>
      <inkml:brushProperty name="tip" value="rectangle"/>
      <inkml:brushProperty name="rasterOp" value="maskPen"/>
    </inkml:brush>
  </inkml:definitions>
  <inkml:trace contextRef="#ctx0" brushRef="#br0">1 11,'37'-5,"-3"0,-4 5,-7 0,8 0,-12 0,1 0,-1 0,1 0,-5 0,3 0,-8 0,4 0,-5 0,0 0,8 0,-1 0,8 0,-9 0,3 0,-8 0,0 9,-6 1,-9 10,4-5,-7-2,2 1,-4 6,0 1,5-1,0-6,1-5,-11-4,-1-1,-5-4,8 0,-1 0,4 0,-9 0,9 0,-9 0,4 0,0 0,2 0,4 0,-1 0,-3 0,3 0,-7 0,6 0,-3 0,5 0,0 0,-4 0,3 0,-3 0,4-4,4-5,1-6,4 1,0 0,0 5,0 0,0-4,0 3,-4-8,2 12,-2-3</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1-02T18:57:50.416"/>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0 1,'40'0,"-5"0,-30 0,15 0,-7 0,8 0,1 0,-9 0,9 0,-5 0,-2 0,7 0,-7 0,5 0,7 0,7 0,8 0,-2 0,0 0,0 0,2 0,-1 0,-6 0,-7 0,-6 0,-9 0,6 0,1 2,4-1,3 2,-3-3,8 3,4-2,9 5,-4-6,8 7,2-6,0 5,3-5,-8 2,-5 0,-9-3,-11 3,-7-3,-1 0,3 0,2 0,0 0,-2 0,-2 0,7 0,-5 0,2 0,-2 0,-4 0,8 0,-4 0,-1 0,2 0,-5 0</inkml:trace>
</inkml:ink>
</file>

<file path=ppt/ink/ink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1-03T15:14:45.421"/>
    </inkml:context>
    <inkml:brush xml:id="br0">
      <inkml:brushProperty name="width" value="0.2" units="cm"/>
      <inkml:brushProperty name="height" value="0.4" units="cm"/>
      <inkml:brushProperty name="color" value="#00F900"/>
      <inkml:brushProperty name="tip" value="rectangle"/>
      <inkml:brushProperty name="rasterOp" value="maskPen"/>
    </inkml:brush>
  </inkml:definitions>
  <inkml:trace contextRef="#ctx0" brushRef="#br0">8 61,'35'-10,"-4"2,-16 8,-1 0,-6 0,1-4,9 3,3-3,15-1,4 4,-1-4,-2 0,-10 4,-2-4,5 0,-2 4,0-4,-4 5,-14 14,0-2,-5 24,-5-13,0 3,0-8,0 2,0 13,0 20,0-16,0 8,0-30,4 3,-3-8,4 4,-34-9,8-11,-14 4,11-12,9 13,-10-8,8 8,-7-4,4 0,-1 4,1-8,-4 8,7-7,-3 7,-4-8,8 8,-14-4,8 5,2 0,-4 0,13 0,-8-4,9 3,1-17,3 10,2-16,4 14,0-4,0 5,0-5,0 4,0-4,0 5,0-10,0 7,0-11,0 8,0 0,0-4,0 4,0-5,0 5,0 6,0 5</inkml:trace>
</inkml:ink>
</file>

<file path=ppt/ink/ink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1-03T15:18:26.033"/>
    </inkml:context>
    <inkml:brush xml:id="br0">
      <inkml:brushProperty name="width" value="0.3" units="cm"/>
      <inkml:brushProperty name="height" value="0.6" units="cm"/>
      <inkml:brushProperty name="color" value="#00FDFF"/>
      <inkml:brushProperty name="tip" value="rectangle"/>
      <inkml:brushProperty name="rasterOp" value="maskPen"/>
    </inkml:brush>
  </inkml:definitions>
  <inkml:trace contextRef="#ctx0" brushRef="#br0">1 77,'40'-14,"-5"5,-16 0,-3 8,9-4,-6 5,-4 0,3 0,-3-4,5 3,-1-4,-4 5,-1-9,0 7,1-7,0 5,3 3,-4-3,0 4,4 0,1 0,-4 0,12 0,-15 0,7 0,-10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1-02T18:57:53.488"/>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0 89,'42'0,"-5"0,-26 2,0-1,15 1,-14-2,15 0,-9 0,-3 0,3 0,1 0,-7 0,10 0,-7 0,5-3,-4 3,8-6,1 6,6-6,-2 5,-5-1,-4 2,-7 0,5 0,4 0,8 0,-3 0,0 0,-3 0,1 0,10 0,2 0,3 0,5 0,-4 0,4 0,-9 0,-10 0,-3 0,-12 0,8 0,-4 0,2 0,-1 0,2 0,0 0,0 0,-3 0,0 0,2-12,2 9,5-8,-2 11,2 0,-4 0,-6-2,2 1,-2-3,2 1,1 0,0-1,-4 4,5-2,-5-1,4 1,-2-1,2-1,-3-2,5 1,-3-3</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1-02T18:56:54.630"/>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 82,'41'-14,"-10"5,-21 4,0 2,8-2,-4 3,6-3,-5 0,-4-1,11 1,-10 0,4 5,1-4,-3 1,3 0,-2-2,-2 2</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1-02T19:00:55.569"/>
    </inkml:context>
    <inkml:brush xml:id="br0">
      <inkml:brushProperty name="width" value="0.3" units="cm"/>
      <inkml:brushProperty name="height" value="0.6" units="cm"/>
      <inkml:brushProperty name="color" value="#00F900"/>
      <inkml:brushProperty name="tip" value="rectangle"/>
      <inkml:brushProperty name="rasterOp" value="maskPen"/>
    </inkml:brush>
  </inkml:definitions>
  <inkml:trace contextRef="#ctx0" brushRef="#br0">1 6,'38'0,"-2"0,-22 0,10 0,-3 0,3 0,-7 0,-4-2,3 1,1-1,-2 2,3 0,-6 0,4 0,1 0,1 0,-5 0,6 0,-1 0,-1 0,3 0,-6 0,3 0,4 0,-9 0,8 0,-8 0,3 0,2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1-02T19:00:58.673"/>
    </inkml:context>
    <inkml:brush xml:id="br0">
      <inkml:brushProperty name="width" value="0.3" units="cm"/>
      <inkml:brushProperty name="height" value="0.6" units="cm"/>
      <inkml:brushProperty name="color" value="#00F900"/>
      <inkml:brushProperty name="tip" value="rectangle"/>
      <inkml:brushProperty name="rasterOp" value="maskPen"/>
    </inkml:brush>
  </inkml:definitions>
  <inkml:trace contextRef="#ctx0" brushRef="#br0">1 5,'36'-3,"-5"1,-24 2,5 0,7 0,-5 0,8 0,-10 0,9 0,-3 0,-1 0,-2 0,-2 0,4 0,-2 0,2 0,-2 0,1 0,-2 0,3 0,2 0,-8 0,9 0,-7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1-02T19:01:06.041"/>
    </inkml:context>
    <inkml:brush xml:id="br0">
      <inkml:brushProperty name="width" value="0.3" units="cm"/>
      <inkml:brushProperty name="height" value="0.6" units="cm"/>
      <inkml:brushProperty name="color" value="#00F900"/>
      <inkml:brushProperty name="tip" value="rectangle"/>
      <inkml:brushProperty name="rasterOp" value="maskPen"/>
    </inkml:brush>
  </inkml:definitions>
  <inkml:trace contextRef="#ctx0" brushRef="#br0">1 1,'38'0,"-4"0,-28 0,5 0,9 0,-8 0,12 0,-14 0,5 0,7 2,-5-2,1 2,-1-2,-6 0,6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1-02T19:01:15.122"/>
    </inkml:context>
    <inkml:brush xml:id="br0">
      <inkml:brushProperty name="width" value="0.3" units="cm"/>
      <inkml:brushProperty name="height" value="0.6" units="cm"/>
      <inkml:brushProperty name="color" value="#00F900"/>
      <inkml:brushProperty name="tip" value="rectangle"/>
      <inkml:brushProperty name="rasterOp" value="maskPen"/>
    </inkml:brush>
  </inkml:definitions>
  <inkml:trace contextRef="#ctx0" brushRef="#br0">0 0,'40'0,"-9"0,-21 0,-1 0,10 0,-5 0,7 0,-9 0,3 0,1 0,-1 0,4 0,-6 0,5 0,-3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1-02T19:01:22.845"/>
    </inkml:context>
    <inkml:brush xml:id="br0">
      <inkml:brushProperty name="width" value="0.3" units="cm"/>
      <inkml:brushProperty name="height" value="0.6" units="cm"/>
      <inkml:brushProperty name="color" value="#00F900"/>
      <inkml:brushProperty name="tip" value="rectangle"/>
      <inkml:brushProperty name="rasterOp" value="maskPen"/>
    </inkml:brush>
  </inkml:definitions>
  <inkml:trace contextRef="#ctx0" brushRef="#br0">26 1,'8'40,"-1"-8,-7-21,0 4,0-1,0 13,0-10,0 9,0-5,0 1,0 4,2-11,-1 4,1-5,-2 6,0-5,3 4,-3-2,3 0,-3 6,0-5,0-1,0-2,0-1,0 3,0 3,0 0,0 8,0-12,0 6,0-8,0 4,0 2,0 3,0-5,0 9,0-10,0 10,0-9,0 5,0-6,0-3,0 4,0-2,0 0,0 13,0-15,0 11,0-11,0-2,0 7,0-1,0-2,0 3,0-5,0 2,0 1,0 5,-3-4,0 12,0-11,0 1,0 3,2-4,-7 8,7-7,-7-3,8 3,-5-4,4 8,-1-8,-1 1,3 1,-3-6,3 14,0-11,0 4,0-2,0-2,0 3,0-2,0 0,-2 2,1 4,-1-5,2-1,0 1,0-5,0 10,3-2,-3-6,3 5,-3-5,0 1,0 7,0-7,0 5,0 3,0-5,0 9,0-3,0 1,0-1,0-4,3-4,-3 1,3-2,5 11,-6-12,7 6,-4 6,-4-17,4 14,-2-9,-3-5,6 15,-6-9,3 2,-1 3,-1-8,4 10,-5-9,3 3,-3 0,3 14,-2-12,2 8,-1-10,-1 2,1 0,-2 1,0-8,0 13,0-11,0 14,0-6,0 0,0 0,3-2,-2-4,1 2,-2-1,0 2,0 0,0 3,0-7,0 7,0-6,0 2,0 1,3-8,-3 9,3-2,-3 0,0 3,0 3,0-10,0 13,0-14,0 5,0 0,0-2,0 5,0-5,0 3,0 0,0 0,0 0,-3-2,0 5,-1-8,2 12,2-13,0 5,0 1,0-2,0 0,0 4,0-9,0 12,0-11,0 8,0-6,0 0,0 5,0-7,0 15,0-14,0 8,0 0,0-9,0 9,0-2,0-7,0 11,0-9,0 8,0-10,0 6,0-3,0 0,0 4,0-5,0 0,0 9,0-7,0 15,0-13,0 9,0-13,0 3,2 2,-2-9,2 12,-2-6,0-1,0 7,0-5,0 0,0-1,-2-1,1-2,-4 5,5-3,-5-1,5 5,-2-3,2 1,-3 2,3-8,-7 8,6-4,-4-2,3 6,1-6,-1 4,0-2,-3 2,-1 0,-2-2,3 1,-1-2</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1-02T19:01:53.542"/>
    </inkml:context>
    <inkml:brush xml:id="br0">
      <inkml:brushProperty name="width" value="0.1" units="cm"/>
      <inkml:brushProperty name="height" value="0.2" units="cm"/>
      <inkml:brushProperty name="color" value="#00F900"/>
      <inkml:brushProperty name="tip" value="rectangle"/>
      <inkml:brushProperty name="rasterOp" value="maskPen"/>
    </inkml:brush>
  </inkml:definitions>
  <inkml:trace contextRef="#ctx0" brushRef="#br0">0 10,'19'0,"-2"0,-4 0,4 0,3 0,12 0,1 0,-4 0,5 0,4 3,5 1,38 7,-24-4,15 4,-31-2,-2-1,-6 1,2-3,-12 0,2-3,-10 0,5-1,-3-1,-1 1,4 1,1-3,2 3,1-3,7 3,-2-2,7 2,-8-1,-7-1,2 2,-2-3,1 8,5-6,1 5,-5-7,14 6,-14-4,15 7,-5-5,4-1,2 3,-6-5,-1 2,3-3,-10 0,6 0,-7 2,3-1,-5 2,4-3,-8 0,8 0,-1 0,0 0,2 0,-10 0,6 0,-11 0,4 0,-11 0,3 0,2 0,-2 0,3-2,-2 1,5-1,-2 0,10 1,-10-4,7 5,-8-5,12 5,-5-3,4 1,-8 1,-2-1,3 2,5 0,4 0,0 0,3 0,1-6,0 5,3-5,1 3,-3 3,2-6,-7 5,0-4,-3 4,2-4,-3 4,-2-1,8-1,-8 2,7-2,1 3,-1 0,-3-2,8 1,-18-1,18 2,-12-3,6 3,-4-3,-3 3,6 0,-1 0,8 0,-1 0,6 0,-2 0,6 0,-2 0,-4 0,-5 0,2 0,-8 0,6 0,-8 0,0 0,4 0,-2-5,4 4,-2-4,4 5,8 0,-3 0,6 0,-10 0,2 0,-7 0,-3 0,2 0,-3 0,4-3,3 3,-5-3,1 3,-3 0,4 0,8 0,9 0,0-3,4 2,-5-2,1 3,-1 0,-3 0,-2 0,-3 0,-1 0,1 0,0 0,-1 0,5 0,-3 0,6 0,-3 0,5 0,3 0,2 0,4 0,0 0,4 0,2 0,0 0,-2 0,-8 0,-5 0,-6 0,-3 0,-4 0,-1-2,0 1,-2-2,2 3,1-3,-4 3,7-3,1 0,1 2,2-2,-3 3,-4 0,-1 0,1 0,-4 0,4 0,-11 0,13 0,-13 0,7 0,-11 0,3 0,6 0,6 0,7 0,-9 0,5 0,-7 0,8 0,4 0,5 0,-1 0,0 0,1 0,3 0,-2 0,7 0,-8 0,4 0,-5 0,-3 0,-2 0,-7 0,0 0,-5 0,1 0,3 0,-2 0,6 0,-3 0,8 0,-4 0,4 0,-1 0,-2 0,2 0,-3 0,0 0,-4 0,-1 0,-3 0,3 0,1 0,8 0,0 0,1 0,-2 0,-3 0,-4 0,3 0,-12 0,0 0,-5 0,3 0,3 0,4 0,3 0,-2 0,6 0,-3 0,4 0,-1 0,5 0,-4 0,4 0,-4 0,-1 0,-3 0,0 0,-5 0,1 0,3 0,-2 0,6 0,-3 0,4 0,-1-5,1 0,-4-4,3 3,-6 3,2 0,-3 0,-6 2,-2-1,-3 2,7 0,-1 0,1 0,-7 0,-5 0,2 0,-5-2,2 1,1-1,5 2,-1 0,10 0,-7 0,5 0,0 0,-3 0,10 0,-2 0,3 0,3 0,-7 0,7 0,-3 0,0 0,3 0,-3 0,0 0,0 0,-1 0,1 0,4 0,-4 0,7 0,-6 0,6 0,-13 0,4 0,-11 0,5 0,-6 0,2 0,1 0,11 0,-6 0,16 0,-19 0,15 0,-9 0,10 0,-2 0,-1 0,-5 0,-9 0,-2 0,4 0,-7 0,10 0,-6 0,7 0,-3 0,6 0,1 0,-3 0,6 0,-7 0,3 0,-5 0,-2 0,-9 0,-4 0,0 0,1 0,0 0,2 0,-2 0,-1-2,1 1,-4-1,1 2,2 0,-2 0,7 0,6 0,0 0,3 0,2 0,-8 0,11 0,-5 0,-3 0,-2 0,-3 0,-4 0,6 0,-3 0,1 0,-2 0,-1 0,-5 0,7 0,-3 0,14 0,-1 0,9 0,-6 0,5 0,-5 3,11 1,0-1,1 3,-5-5,-5 1,-9-2,-4 3,-7-3,-2 2,5-2,1 0,9 0,4 0,4 0,-3 0,5 6,-8-5,5 7,-9-7,-2 2,-6-3,1 0,-4 0,1 0,-4 0,1 0,2 0,-2 0,14 2,0-1,10 5,1-3,-1 0,6 3,-6-2,6-1,-14 2,0-4,-10 1,-2-2,-3 0,13 0,-3 6,5-5,5 7,-7-7,11 7,2-7,-6 8,-4-9,-12 3,-5-3,0-2,2-1,-2-5,3 5,-3-4,-1 7,1-3,2 1,-2 2,3-3,-4 3,-1 8,-1-2,-2 7,0-2,0 2,0-2,0 5,0-8,0 5,0-8,0 2,-2 0,1-1,-1 3,-3-1,4 2,-6-2,7-1,-5 1,5 2,-3-1,3 3,-2-4,1 8,-1-4,2 4,0-5,0 2,0-2,0 5,0-8,3 11,-3-12,8 8,-7-7,3 0,-4 4,0-5,0 5,0-4,0 0,3 7,0-8,2 12,-2-13,0 6,-3-7,0 5,2-2,1 2,0 1,-1-4,0 3,-1-2,3 0,-1 7,0-8,0 9,-1-11,-2 5,2 0,-2 1,0 0,0-4,0-2,2 0,-1 2,1-2,-2 2,0-2,0 0,0 4,0 5,2 3,-1-2,1 0,1-7,-3 8,3-5,-3 5,2-5,-2 2,3-2,-1 2,-1-2,1 0,-2-4,0-3,0 1,0 2,0-1,0 1,0-2</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1-02T19:01:59.379"/>
    </inkml:context>
    <inkml:brush xml:id="br0">
      <inkml:brushProperty name="width" value="0.1" units="cm"/>
      <inkml:brushProperty name="height" value="0.2" units="cm"/>
      <inkml:brushProperty name="color" value="#00F900"/>
      <inkml:brushProperty name="tip" value="rectangle"/>
      <inkml:brushProperty name="rasterOp" value="maskPen"/>
    </inkml:brush>
  </inkml:definitions>
  <inkml:trace contextRef="#ctx0" brushRef="#br0">6 0,'-3'19,"1"-6,2-1,0-7,0 3,2-4,1 1,2 2,-1-2,1 3,0-6,0 2,-1-3,6 1,1-2,2 0,6 0,-7 0,14 0,-11 0,12 0,-7 3,4 0,-9 0,-2 0,-5-1,-1 3,4-1,12 0,-6-4,13 3,-9-2,10 4,-2-4,11 5,-11-5,2 1,-13-2,-2 0,-8 0,-1 0,-2 0,2 3,-2-3,14 3,-6-3,14 0,-7 0,1 2,2 1,-6 0,3 0,-3 2,0-4,6 4,-8-3,8-1,-6 1,0-2,3 3,0-3,-2 5,-1-4,-4 1,3 1,2-2,6 1,-4-2,3 0,-2 3,-1-2,3 1,-2 1,0-3,5 3,-4-3,2 3,-4-3,-4 3,-2-3,-1 0,-5 0,2 0,-5 0,11 0,-1 0,12 0,-5 0,4 0,-8 0,8 0,-10 0,6 5,-11-4,5 6,-2-6,6 1,-5-2,4 0,-8 0,2 0,-3 0,0 0,-2 0,-1 0,1 0,-3 0,2 0,0 0,4 0,-3 0,2 0,-5 0,0 0,2-2,0 2,6-3,-4 3,1 0,-3 0,-2 0,2 0,-2 0,0 0,1 0,-2 5,-2 0,-3 5,-3 3,1-2,0 2,-2-2,4 2,-1-2,0 2,-1 0,-3 1,1 0,2 2,0-3,3 1,-2 2,1 1,-1 4,2-3,0 1,0-5,0-1,0 7,0-11,0 4,0-6,0-1,0 1,0 3,0-4,0 6,0-6,0 3,0 2,0-3,0 5,0-2,0-3,0 11,0-10,0 7,0-3,0 1,0 0,0-1,-5 0,4-4,-4 3,5-1,0 3,0 0,0-1,0-5,0 7,0-6,0 8,0-7,0 6,0-4,0 4,-3-2,2-6,-1 5,0-6,-2 10,1-5,1 7,2-2,-3-3,3 3,-5-7,5 3,-3-2,3 2,0-3,0 7,-2-8,2 7,-5-9,5 7,-3-3,3 2,0-5,0 1,-2 2,1-3,-1 5,2-8,0 2,0-2,0 2,0-1,0 1,0-3,0 1,0 2,-2-1,1 3,-1-1,2 2,-2 1,1 2,-1-5,2 8,0 2,0 0,-3 3,3-11,-3 6,3-9,0 6,0-8,0-1,0 9,0-3,0 4,0-7,0-3,0 1,3 7,-1-3,1 7,-1-9,-2 6,0-7,3 9,-3-6,3 1,-1 3,-1-7,1 6,1-1,-3 0,3 0,-3-4,0-2,0-1,2 6,-1 1,1 2,-2 0,2-3,-1 0,3 1,-3-1,1-2,-2-1,2-2,-1 2,6-6,-2-6,4-11,-2-3,-1-4,0 2,0-3,3-7,-5 12,5-15,-6 22,0-11,0 6,-1-4,-1 3,2-1,-3 10,0-1,0 6,0-1,0-2,0-1,0 1,0-1,0 4,0-4,0 3,0-8,0 5,0-5,0-1,2 0,-1-5,1 4,1-4,0 2,0 2,0-8,2 6,-4 1,7-5,-7 5,1-8,1 4,-3 3,3 0,-1 4,-1-1,1 0,-2 1,0 2,0-2,0 5,0 1,0 0,0 1,0-1,-2 0,-3 1,1 1,0 3</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1-02T19:02:09.275"/>
    </inkml:context>
    <inkml:brush xml:id="br0">
      <inkml:brushProperty name="width" value="0.1" units="cm"/>
      <inkml:brushProperty name="height" value="0.2" units="cm"/>
      <inkml:brushProperty name="color" value="#00F900"/>
      <inkml:brushProperty name="tip" value="rectangle"/>
      <inkml:brushProperty name="rasterOp" value="maskPen"/>
    </inkml:brush>
  </inkml:definitions>
  <inkml:trace contextRef="#ctx0" brushRef="#br0">23 94,'12'-14,"0"3,-1 0,-3 7,2-6,-5 8,2-3,-2 0,2 0,-1 2,3-1,2 1,-3 0,5-5,-5 7,0-3,-1 4,0 0,-2 0,8 0,-2 0,6 0,-1 0,4 0,-2 0,5 0,-9 0,5 0,-8 0,3 0,-4 0,3 0,1 0,-3 0,2 0,-5 0,2 0,3 2,-2-1,12 1,-8-2,12 6,-10-5,0 4,-4-5,0 5,-4-2,1 5,-5-1,-1-2,-1 3,-1-4,-2 3,0 1,0 3,0-4,0 3,0-5,0 5,0-5,-2 8,-1-7,0 4,-4-3,4-2,-5 8,4-7,1 4,-2-3,5-2,-3 3,1-4,2 4,-3-3,1 2,0-2,-1-1,1 1,0 0,-1 0,1 2,-3-2,3 2,-3-2,-2 0,-4 0,0 0,-2 0,5-2,-2 4,2-6,0 6,-2-7,5 3,-5-1,2 1,1 0,-6 1,2-1,-6 0,5 0,-14 3,15-5,-19 5,19-6,-12 0,11 0,-10 0,10 0,-7 0,10 0,-1 0,5 0,-5 0,-1 0,-6 0,0 0,4 0,-3 0,7-2,-1 2,0-5,-2 2,1 0,1-2,3 2,1-4,-1 1,2-1,0 2,0 1,2-1,1 0,2-5,0 4,0-4,0 3,0 1,0-1,5-3,4-2,3 0,2 1,-7 8,3 1,-2 2,0 0,4 0,-1 0,6 0,-3 0,-1 0,-3 0,1 0,-3 0,-1 0,0 0,4 0,0 0,4 3,2-3,-2 3,4-3,-8 2,0-2,-4 3,-2-3,2 0,1 0,5 0,-2 0,0 0,-4 0,-3 0,1-2,0-1,-1-2,4 0,2-2,1 1,5-2,-5 0,-2 5,-5-2</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1-02T19:02:17.004"/>
    </inkml:context>
    <inkml:brush xml:id="br0">
      <inkml:brushProperty name="width" value="0.1" units="cm"/>
      <inkml:brushProperty name="height" value="0.2" units="cm"/>
      <inkml:brushProperty name="color" value="#00F900"/>
      <inkml:brushProperty name="tip" value="rectangle"/>
      <inkml:brushProperty name="rasterOp" value="maskPen"/>
    </inkml:brush>
  </inkml:definitions>
  <inkml:trace contextRef="#ctx0" brushRef="#br0">8 163,'21'-6,"-4"-3,-1 8,-5-6,2 4,-3 1,1-5,-1 5,3-5,-2 7,2-5,-3 4,-2-3,-1 3,3-3,-4 3,7-1,-2 2,2-3,1 3,2-5,-5 4,5-2,1 1,-2 1,1-2,-5-4,-3 5,8-8,-4 9,14-1,-4 2,2 0,-7 0,-6 0,-4 0,-3 0,4 0,-3 0,2 0,-2 0,2 0,-2 0,3 0,-4 4,1-3,0 6,0-6,2 3,1-1,2 0,0-1,1 0,-4 1,1 0,-4 1,4-1,2-1,1 1,5-3,-7 0,1 0,-6 0,1 4,0-3,0 4,2-5,4 0,0 0,2 0,0 0,-2 0,2 0,-5 2,-1 3,-2 1,-2 1,1 0,-3 1,1 0,-2-1,0-3,0 4,0-3,0 2,2 0,-1-1,1 1,-2-3,0 1,0 2,0 4,0-2,-2 3,1-7,-3 3,3-4,-1 1,2 2,0 1,-2 0,2 1,0 5,1-4,1 3,-2-9,-2 1,0 2,-3-2,0 7,0-6,0 4,-3-5,3 0,-2 0,2-1,0-1,-2-1,-4 3,-3-1,-13 1,5-2,-10-1,5 5,-5-3,-5 1,1-2,7-2,2 2,15-3,-1 0,8 0,0 0,-2 2,-3-2,1 2,-1-2,6 2,-4-1,3 1,-5-2,5 0,-8 0,-5 0,-3 0,-14 0,9 0,-2 0,5 0,2 0,-3 0,9 0,-1-2,8-4,-2-4,-1-2,1-1,2 5,0 1,4 2,-1-2,-3-1,5 0,-2 1,3 0,1 1,-3-3,3 3,-1-1,0 2,1 0,-3-4,3-2,-1-2,2 2,0 1,0-1,0 3,0-2,0 5,0-2,0-1,2-5,-1 4,4-4,-5 6,2-10,3 2,-3 1,3 1,-3 5,1 1,-1-1,0 4,-2-1,0-2,0-4,0 3,0-2,0 3,0 1,0-1,0 2,0-2,0 2,0-3,0 1,0 2,2 0,6 14,3 1,0 8,5-4,0 0,-2-2,3-2,-3-1,-1-5,4 4,6 3,-4-4,11 5,-9-6,10-3,-3 0,-3-3,-2 0,-9 0,5 3,-7-3,2 3,-4-3,-5 0,5 0,0 0,1 0,8 0,-9 0,3 0,-43-8,14 1,-30-5,23 3,-5 3,-4-1,-4 1,-1-1,13-1,5 4,11-1,-5 3,-8-2,-4-2,-3 3,3-2,6 2,7-1,2 2,7 0,8-5,-2 3,6-5,-4 6,0 1,0-1,2 3,-2-2,2 2,0-5,7 5,-4-3,5 3,-7 0,8 0,2 0,6 0,3 0,5 0,-3 0,3 0,-12 0,3 0,-8 0,1 0,0 0,-4 0,4 0,-8 0,-1 0,-2 0,2-2,-1 2,1-3,-3 3,1 0,2 0,1 0,11 0,0 0,8 0,-3 0,-6 0,1 0,-11 0,8 0,-10 0,6 3,-7-3,8 2,-5-2,6 3,-1 0,7 0,-4 4,3-4,-5 2,-3 0,-1-5,-3 3,-2-1,0-2,2 2,-2 0,-2 6,-1 3,-4-1,2 0,0-2,0-1,0 4,0-4,-3 3,3-2,-5 2,5 1,-3-1,3 0,0-2,0-1,0 3,-2 2,-1-1,0-1,1-3,2 1,-2 0,1-1,-1-2,0-1,2 1,-5 2,2 3,-2-2,-2 0,-1-6,-12-2,-6-6,-7-1,4 0,-1-2,-13-2,-21-2,-16-7,2 7,7 1,36 8,5 1,25 3,1 2,-3 0,1 6,-3-1,-5 2,-1-2,-12-1,9 0,-9 0,15-3,-4 4,11-3,-2 3,-7-2,-1 0,-12-1,5-2,2 1,9-3,6 3,3-3</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1-02T19:02:34.548"/>
    </inkml:context>
    <inkml:brush xml:id="br0">
      <inkml:brushProperty name="width" value="0.1" units="cm"/>
      <inkml:brushProperty name="height" value="0.2" units="cm"/>
      <inkml:brushProperty name="color" value="#00F900"/>
      <inkml:brushProperty name="tip" value="rectangle"/>
      <inkml:brushProperty name="rasterOp" value="maskPen"/>
    </inkml:brush>
  </inkml:definitions>
  <inkml:trace contextRef="#ctx0" brushRef="#br0">27 34,'16'0,"0"0,-11 0,8 0,-2 0,3-2,2 1,8-1,2 2,6 0,-8 0,-1-3,-2 2,-3-1,-2-1,-6 3,10-3,-7 3,4 0,-10 0,-2 0,0 3,2-8,-2 6,8-8,5 7,7-3,0 1,-2 1,0-1,-4 2,7 0,-14 0,4 0,-11 0,3 2,-6 6,0-2,-2 6,0-7,0 3,0-1,0 7,0-3,0 3,0-7,0-2,0 2,0-1,0 3,0-1,0 0,0-1,0 0,0 1,0 0,0-1,0 0,0-1,-2 6,-1-6,0 4,1-5,-1 5,0-2,0 3,-1 1,1-3,0 7,-2-2,2-3,-2-3,-2-4,-1-1,-3 2,3-2,-1 0,1 1,-5 0,1 1,2-3,-6 1,4-2,-8 1,3 1,3 0,1 2,5-2,-4-1,5-2,-5 0,1 5,3-4,-5 4,7 0,-1-4,2 3,0-1,1-3,-6 2,2 0,-8 2,3-2,-4 1,0-3,-3 2,3-1,0 2,1-3,4 0,-1 0,-3 0,7 0,-5 0,9 0,-2-3,-1-8,-1 2,3-5,2 1,1 2,-3-3,1 1,0 5,-1-8,3 9,-2-9,5 9,-2-1,2-5,0 7,0-4,0 3,0 1,0-6,0 6,0-7,0 8,2-3,0 4,3 1,2 1,-2 2,5 0,-2-3,5 3,4-2,0-3,3 3,-6-3,-1 5,-5 0,2 0,0 0,4-2,-2 1,-2-1,-6 2,3-3,-1 3,3-2,2 2,6 0,1 0,-1 0,-7 0,3 0,-7 0,4 0,-3 0,1 0,0 0,-1 0,-3 0,1 0,2 0,-2 0,2 0,-2-3,-26 6,9 3,-24 7,17 0,-1 1,8-6,2-2,3 1,1-5,-1 3,2-2,-2 1,1-3,-1 1,2 0,1-1,-6 3,4-1,-3 4,4-4,-5 2,4-3,-5 1,4 2,2-3,-2 0,13-13,-4 6,15-9,-6 11,6-2,0 0,-4 1,3-1,-2 0,-2 4,0-6,-7 6,3-3,-1 3,-2-3,2 3,-2-3,0 4,-1-5,1 3,0-1,5-7,-4 6,5-5,-6 5,-1 4,1-5,0 5,-1-2,3 0,-2 1,2-3,-2 3,2-3,4 3,-3-1,2 0,-5-3,2-1,-1-1,4 2,-3 2,4-4,-1 4,0-5,-2 5,-3 1,-3 2</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1-02T18:56:56.670"/>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0 27,'38'17,"1"-4,-24-14,3 0,4-1,-10 2,8-8,-7 6,5-6,1 3,-1-2,-1 1,2 1,-4 2,4 3,1-6,-2 6,5-3,1 3,8 0,-3 0,6 0,-3 0,4 0,5 0,3 0,-2 0,2 0,-7 0,-2 0,-13 0,1 0,-12 0,4 0,11 0,-1 0,6 0,-5 0,-5 0,6 0,1 0,8 0,-4 0,8 0,-4 0,9 0,-4 0,0 0,-9 0,-1 0,-6 0,-1 0,-7 0,-5 2,5-1,-2 1,3-2,7 0,1 3,5-2,7 2,-12-3,5 0,-10 0,-2 0,1 0,1 0,-1 0,-3 2,-4-2,-3 3</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1-02T19:02:44.876"/>
    </inkml:context>
    <inkml:brush xml:id="br0">
      <inkml:brushProperty name="width" value="0.1" units="cm"/>
      <inkml:brushProperty name="height" value="0.2" units="cm"/>
      <inkml:brushProperty name="color" value="#00F900"/>
      <inkml:brushProperty name="tip" value="rectangle"/>
      <inkml:brushProperty name="rasterOp" value="maskPen"/>
    </inkml:brush>
  </inkml:definitions>
  <inkml:trace contextRef="#ctx0" brushRef="#br0">0 46,'13'2,"1"0,-3-2,6 0,7 0,1 0,2 0,-3 0,3 0,-2 0,2 0,-3 0,-1 0,1 0,3 0,-5 0,8 0,-9 0,10 0,-9 0,8 0,-9 0,6 0,-6 0,-1 0,0 0,-3 0,0 0,-1 0,-5 0,2 0,0 0,-2 0,5 0,-5 0,5 0,-2 0,6 0,-3 0,3 0,0 0,-2 0,5 0,-9 0,0 0,-7 0,-2 0,0 0,1 0,0 0,0 0,-1 0,2 0,1 0,5 0,-2 0,5 0,-2 0,3 0,6 3,-2-2,4 2,-2-1,-6-1,6 2,-6-1,3-1,-3 1,0 1,6-3,-5 3,9-1,-3-1,1 2,2-1,-3-1,-4 1,3 1,-5-2,1 1,-5-2,-3 0,-1 0,-3 0,4 0,5 0,-4 0,7 0,-5 0,2 0,4 0,-2 0,5 0,-9 5,5-4,-5 4,6-5,-5 0,7 0,-4 0,6 0,3 0,1 0,-3 0,2 0,-3 0,-3 0,6 0,-10 0,10 0,-12 0,8 0,-12 0,2 0,-3 0,0 0,-2 0,5-3,-5 0,5 0,-5 1,2 2,-2-3,2 3,0-2,1 2,2-3,-5 2,5-1,1-1,-3 3,6-5,-10 4,3-1,4 2,-2-3,7-2,-11 1,5-1,-5 5,5 0,1 0,-3 0,2 0,-6 0,1-2,-1 2,3-2,-1 2,4 0,7 0,-8 0,8 0,-7 0,1 0,10 0,-3 0,3 0,-1 0,-8 0,11 0,-8 0,9 0,-6 0,6 0,-9 0,8 0,-11 0,7 0,-7 0,8 0,1 2,-2 2,1-1,0-1,-1-2,5 0,-6 0,5 0,-4 0,8 0,-8 0,1 0,-3 0,1 0,6 0,1 0,0 0,0 0,-1 0,-9 0,8 0,-14 0,4 0,-5 0,2-2,-2 1,2-1,3 2,-1 0,5 0,-1 0,-1 0,2 0,-6 0,-1 0,0 0,7 0,-1 0,4 0,-6 0,-1 0,4 0,-2 0,1 0,-2-3,3 3,8-6,-6 6,9-3,-14 3,10 0,-12 0,11 0,-14 0,10 0,-3-9,-1 7,5-7,-9 9,9 0,1 0,-2 0,1 0,-6 0,3 0,-3 0,3 0,-3 0,-4 0,0 0,-2-2,-1-6,1 4,-1-4,4 8,-3 0,5 0,-3 0,11 0,-6 0,12 0,-8 0,8 0,-2 0,4 0,-7 0,5 0,-12 0,6 0,-8 0,1 0,3 0,-5 0,1 0,-3 0,4 0,7 0,-8 0,13 0,-16 0,13 0,-1 0,-7 0,8 0,-11 0,4 0,5 0,-3 0,7 0,-11 0,6 0,-9 0,3 0,-6 0,-4 0,0 0,4 0,3 0,9 0,-5 0,6 0,-10 0,5 0,-8 0,12 0,-11 0,10 0,-10 3,7-3,1 3,-1-1,7-1,-2 1,8-2,-9 0,1 0,-8 0,-4 0,4 0,-2 0,-1 0,-1 0,3 0,-6 0,4 0,-3 0,10 3,-8-2,8 1,-7 1,-4-3,3 3,-1-3,3 2,3-1,-1 1,-2 1,-3-3,1 5,-3-4,7 1,-3 3,1-4,9 7,-4-7,8 4,-3-4,-1 1,1-2,7 3,-1-2,-2 2,-4-3,-4 3,-3-3,9 6,-10-6,10 3,-8-3,2 0,-3 3,2-3,-4 2,2-2,-4 0,0 3,-2-3,0 3,1-3,-3 0,7 2,1 2,3-1,8-1,0 1,7 1,-2-1,6 0,-6 0,-1-2,-5 2,-6-3,-7 2,-4-2,-5 2,0-2,2 0,-2 0,8 0,-2 0,6 0,3 0,8 0,-3 0,10 3,-3-2,1 2,6-3,-10 0,2 0,-10 0,5 0,-4 0,2 2,-9-1,-3 1,-4-2,0 0,-1 0,0 0,1 0,5 0,-2 0,8 0,6 0,1 0,12 0,-12 5,13-3,-14 3,6-5,-13 0,8 0,-11 0,3 0,-5 0,-5 0,0 0,1 0,2 0,3 0,2 0,4 0,-5 0,1 0,4 0,-5 0,6 0,-5 0,1 0,0 0,0 0,-4 0,-5 0,2 0,4 0,4 0,9 0,-3 0,7 0,-6 0,6 0,-7 3,0-3,-4 3,-3-3,0 2,-4-1,1 1,-7-2,1 0,-4 0,1 0,2 0,1 0,2 0,10-5,-4 3,7-3,-12 3,2 1,-5-1,5 2,-7 0,2 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1-02T19:02:50.988"/>
    </inkml:context>
    <inkml:brush xml:id="br0">
      <inkml:brushProperty name="width" value="0.1" units="cm"/>
      <inkml:brushProperty name="height" value="0.2" units="cm"/>
      <inkml:brushProperty name="color" value="#00F900"/>
      <inkml:brushProperty name="tip" value="rectangle"/>
      <inkml:brushProperty name="rasterOp" value="maskPen"/>
    </inkml:brush>
  </inkml:definitions>
  <inkml:trace contextRef="#ctx0" brushRef="#br0">0 135,'16'0,"-1"0,-5 0,3 0,1 0,0-5,-1 4,0-3,4 4,1 0,-1 0,-1 0,-2 0,9 0,-2 0,4 0,1-6,-10 5,6-5,-8 6,3-3,-1 3,1-5,0 4,-4-1,3 2,1 0,-2 0,1 0,4-3,-10 2,9-2,-11-1,1-11,-4-1,8-3,-2 3,12 9,-10-2,2 7,-9 2,3-3,-3 3,3-3,-1 3,3 0,2 0,-2 0,2 0,7 0,-10 0,12 0,-4 3,0-2,5 2,-9-3,5 5,-4-4,12 5,-6-4,6-1,-3 2,0-3,0 2,-4-1,0 4,3-4,-1 6,9-5,1 3,-3-5,2 0,-13 0,-2 0,-6 0,14 0,-10 0,12 0,-12 2,-3-1,5 1,-8-2,3 0,-4 0,-2 3,2-3,-2 2,2-2,3 5,-1-4,2 4,-4-5,-3 0,4 0,-3 0,2 0,0 2,-1-1,1 1,0-2,1 0,2 0,0 0,-2 0,5 0,-5 0,3 0,1 0,-6 0,10 0,-8 0,3 0,-4 0,3 0,1 3,1 0,-2-1,-3 1,1-3,8 0,-1 0,15 9,-16 0,10 2,-16-4,15-7,-9 0,23 0,-26-2,12-1,-15-2,8 2,-4 1,5 4,-10-1,3 1,-4 3,-1 1,-3 1,-2 1,0 2,0-2,-2 3,-1-4,-2-2,3-1,-2 1,3 0,-1-1,2 6,0-4,0 4,0-2,0-3,0 11,0-10,0 10,0-11,0 5,0-2,0 5,0-4,0 3,0-7,0 8,0-5,0 6,0 2,0-4,0 1,0-3,0-5,0 8,0-5,2 3,-2-4,3-2,-3 0,0 4,0-1,0 5,0-3,0 3,2 1,-1 6,1-3,-2 3,0-6,0 2,0-2,0 0,0-1,0-3,0 0,0 1,0-4,0 1,0-4,0 6,0-4,0 4,0-5,0 0,0 1,0 2,0 0,0-1,0-3,0 1,0 2,0-2,0 4,0-1,0 3,0-4,0 1,0 2,0-4,3 9,0-4,0-1,-1-3</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1-02T19:02:56.533"/>
    </inkml:context>
    <inkml:brush xml:id="br0">
      <inkml:brushProperty name="width" value="0.1" units="cm"/>
      <inkml:brushProperty name="height" value="0.2" units="cm"/>
      <inkml:brushProperty name="color" value="#00F900"/>
      <inkml:brushProperty name="tip" value="rectangle"/>
      <inkml:brushProperty name="rasterOp" value="maskPen"/>
    </inkml:brush>
  </inkml:definitions>
  <inkml:trace contextRef="#ctx0" brushRef="#br0">0 1,'0'19,"0"-1,0-2,0-4,2 4,-1-3,1-4,1 3,-3-6,2 1,-2-2,0 5,3-2,-3 3,3-2,-1-1,-1 5,1-4,-2 3,0-4,2 5,-1 1,1-2,-2-2,0-6,0 1,3 2,-3-2,2 3,-2-4,0 1,0 2,3-1,-3 6,10-3,-9 2,7-4,-6-2,1 0,1 2,1-2,5 3,-4-6,7 3,1-2,0 0,9 0,-2-1,10-1,-5 4,8-1,-12-1,-2 0,7-3,-13 0,12 5,-15-4,0 4,-2-5,-3 0,6 0,-3 0,4 0,0 0,1 0,2 0,1 0,6 0,-1 0,2 0,-7 2,-1-1,4 1,-1-2,1 0,-4 0,-2 0,-3 0,8 0,-10 0,5 0,-4 0,-2-2,2 1,6-1,5 2,1 0,12 0,-8 0,3 0,-6 0,-6 0,-1 0,-2 0,5 0,-7 0,7 0,-5 0,9 0,-4 0,4 0,-6 0,3 5,-3-4,6 5,-2-6,2 0,5 0,-4 0,-2 2,-3-1,-8 1,-1-2,0 0,-2 0,5 0,7 0,-1 0,7 3,-8-3,12 3,-13-3,6-3,-12-8,0 4,0-4,-1 9,3 2,-2 0,5 0,-2 0,6 0,-3 0,14 0,-5 0,9 0,-10 0,-2 0,-3 0,-8 0,14 0,-13 0,7 0,-7 0,-3 0,4 0,6 0,2 0,-1 0,-5 0,-8 0,2 0,-3 0,1 0,5 0,-2-3,6 0,-6 0,8 0,-7 6,0 5,10-4,-17 6,14-10,-8 2,3-2,9 0,-4 0,1 0,-7 0,-5 0,-1 0,0 0,4 0,3 0,3 0,-4 0,6 0,-1 0,10 0,-7 0,0 0,-11 0,-3 0,1 0,-1 0,1 0,2 5,4-4,3 3,1-4,-6 3,-7 2,-5 5,0 1,0 2,-3-5,3-1,-2 3,2-4,0 4,0-2,0-3,0 5,0 0,-3 1,3 2,-2-2,2-1,0-2,0-1,0-2,0-1,0 4,0-3,0 5,0 0,0-1,0 1,0-6,0 7,0-3,0 8,0-5,0 8,0-4,0 2,0 2,0-7,0 4,0-3,2 1,-1-3,1-1,0-3,-1 4,1 0,-2 2,3-2,-3 2,2-2,-2 5,0-8,0 7,0-9,0 7,0-8,0 2,0 4,0-3,0 5,3 0,-3 4,5 1,-4-1,1-4,1-3,-3 0,3 1,-3 2,2-2,-2 0,5 1,-4-6,1 7,-2-8,0 2,3 0,-3-1,2 3,-2 2,0 0,0 2,0 3,0-4,0 4,0-5,0 2,0-2,0-1,0 0,0-2,0 5,0-4,0 1,0-3,0-2,0 2,0 1,0-3,0 2,0-2,0-1,0 4,0-3,0 5,0-3,0 1,0-1,0-2,0 0,0 5,0-4,0 4,0-5,0 2,0-2,0 2,0 6,0-6,0 9,0-11,5 3,-4-6,4 1</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1-02T19:02:58.821"/>
    </inkml:context>
    <inkml:brush xml:id="br0">
      <inkml:brushProperty name="width" value="0.1" units="cm"/>
      <inkml:brushProperty name="height" value="0.2" units="cm"/>
      <inkml:brushProperty name="color" value="#00F900"/>
      <inkml:brushProperty name="tip" value="rectangle"/>
      <inkml:brushProperty name="rasterOp" value="maskPen"/>
    </inkml:brush>
  </inkml:definitions>
  <inkml:trace contextRef="#ctx0" brushRef="#br0">1 1,'0'0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1-02T19:03:00.637"/>
    </inkml:context>
    <inkml:brush xml:id="br0">
      <inkml:brushProperty name="width" value="0.1" units="cm"/>
      <inkml:brushProperty name="height" value="0.2" units="cm"/>
      <inkml:brushProperty name="color" value="#00F900"/>
      <inkml:brushProperty name="tip" value="rectangle"/>
      <inkml:brushProperty name="rasterOp" value="maskPen"/>
    </inkml:brush>
  </inkml:definitions>
  <inkml:trace contextRef="#ctx0" brushRef="#br0">1 1,'0'0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1-02T19:03:13.053"/>
    </inkml:context>
    <inkml:brush xml:id="br0">
      <inkml:brushProperty name="width" value="0.1" units="cm"/>
      <inkml:brushProperty name="height" value="0.2" units="cm"/>
      <inkml:brushProperty name="color" value="#00F900"/>
      <inkml:brushProperty name="tip" value="rectangle"/>
      <inkml:brushProperty name="rasterOp" value="maskPen"/>
    </inkml:brush>
  </inkml:definitions>
  <inkml:trace contextRef="#ctx0" brushRef="#br0">1 1,'15'2,"1"1,-11-3,5 0,-5 0,5 0,-2 0,5 0,1 0,0 0,5 0,-1 0,13 6,-9-5,12 5,-16-6,12 0,-1 0,8 0,7 0,2 0,0 0,-2 0,-3 0,-5 0,-4 0,-10 0,-6 0,-3 0,4 0,0 0,3 0,-3 0,3 0,4 0,-3 0,6 0,-7 0,8 0,-4 0,4 0,-5 0,5 0,4 0,4 3,1-2,-8 2,1 2,-15-3,5 3,-4-5,-1 0,5 0,-4 0,4 0,1 0,6 0,5 0,1 0,-1 0,2 0,-11 0,11 0,-9 0,3 0,-1 0,-6 0,2 0,-6 0,0 0,6 0,-4 0,8 0,0 0,5 0,-3 0,2 0,-7 0,3 0,2 0,6 0,2 0,-8 0,9 0,-8 0,10 0,5 0,1 0,4 0,-5 0,0 0,0 0,-4 0,8 0,-4 0,1 0,-1 0,-9 0,0 0,-5 0,5 0,0 0,1 0,-5 0,-1 0,-7 0,11 0,-9 0,5 0,-11 0,-5 0,-2 0,-6 0,1 0,5 0,1 0,4 0,5 0,-6 0,10 0,-2 0,6 0,1 0,-4 0,3 0,-7 0,7 0,-9 0,4 0,-8 0,1 0,5 0,-6 0,9 0,-7 0,8 0,4 3,0-2,0 2,-1-3,1 0,1 0,2 0,-3 0,0 0,-1 0,1 0,-1 0,1 0,-4 0,0 0,-5 0,1 0,-3 0,-1 0,-4 0,1 0,0 0,-1 0,1 0,3 0,4 0,4 0,4 0,3 0,2 0,-1 3,0-2,-5 1,1-2,-4 0,3 0,-3 0,4 0,-1 0,5 0,-3 0,-1 0,-2 0,2 0,1 3,3 1,-8-1,-1 0,-3-3,-4 0,0 0,-3 0,0 0,-1 0,4 0,1 0,3 0,-1 0,1 0,7 0,-2 0,3-3,-4 3,-5-3,1 3,-8 0,-1 0,-7 0,5 0,8 0,0 0,6 0,-3 0,0 0,0 0,3 0,-2 0,-1 0,-1 0,1 0,8 0,4 0,1 0,-2 0,-3 0,0 0,-1 0,1 0,-4 0,-6 0,-3 0,1-6,-7 5,16-8,-16 9,17-3,-5 3,3 0,-1 0,-9 0,8 0,-7 0,11 0,-5 0,2 0,-6 0,-4 0,-1 0,4 0,-1 0,4 0,-3 0,-6 0,6 0,-3 0,3 0,1 0,2 0,1 0,1 0,5 0,-8 0,1 0,-3 0,4 0,1 0,2 0,0 0,-2 2,2-1,-3 2,0-3,0 5,-1-1,1 5,0-6,-3-1,-2-2,1 0,1 0,3 0,3 0,1 0,4 0,-1 0,-2 0,1 0,-5 0,-4 0,-2 0,-5 0,10 0,1 0,3 0,-1 0,4 0,2 0,4 0,-5 0,2 0,-8 0,2 0,-8 0,0 0,0 0,-2 0,12 0,-11 0,9 0,-8 0,-3 0,-1 0,-4 0,3 0,-6 0,7 0,-5 0,8 0,-7 0,7 0,-2 0,3 0,8 0,-4 0,4 0,-8-2,3-1,-5 0,-1 0,-4 3,-5 0,1 0,-3 0,3 0,5 0,-2 0,7-3,-11 3,8-3,-8 3,8 0,-2 0,-2-4,0 3,-6-4,1 5,0 0,4 0,-3 0,2 0,-3 0,-1 0,6 0,-6 0,4 0,-5 0,0 0,1 0,0 0,0 0,2 0,13 0,-5 0,11 0,-10 0,3 0,4 0,-8 0,1 0,-10 0,-2 0,3 0,2 0,-2 0,19 0,-11 0,18 0,-16 0,12 0,-11 0,-1 0,-6 0,-7 0,3 0,-4 0,1 0,2 0,1 0,4 0,-1 0,2 0,-2 0,2 0,1 0,-1 0,7 0,-3 0,1 0,1 0,-8 0,0 0,-1-2,0 1,-1-1,3 2,-6 0,3 0,-1 0,2 0,1 0,-3 0,4 0,-3 0,4 0,-6 0,1 0,-1 0,1 0,2-3,-2 3,1-3,2 3,0 0,0 0,-4 0,-2 0,-1 0,3 0,-2 0,2 0,-2 0,5 0,-2 0,3 0,-8 0,-4 10,-4-6,0 10,2-8,1 6,2-3,0 4,-2-5,1-1,-1 3,2-4,-2 6,1-6,-1 3,2-3,0 3,0-3,0 9,0-5,3 12,-3-13,5 7,-4-11,4 8,-5-7,3 4,-3-6,0 1,5 5,-4-1,4 1,-5-3,0-2,0 0,0 2,0-2,0 4,0-4,0 3,0-4,0 1,0 2,0-2,0 4,0-3,0 1,0-3,0 1</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1-02T19:03:17.333"/>
    </inkml:context>
    <inkml:brush xml:id="br0">
      <inkml:brushProperty name="width" value="0.1" units="cm"/>
      <inkml:brushProperty name="height" value="0.2" units="cm"/>
      <inkml:brushProperty name="color" value="#00F900"/>
      <inkml:brushProperty name="tip" value="rectangle"/>
      <inkml:brushProperty name="rasterOp" value="maskPen"/>
    </inkml:brush>
  </inkml:definitions>
  <inkml:trace contextRef="#ctx0" brushRef="#br0">0 0,'6'19,"-1"-2,-1-7,0 3,1-2,-3 2,-2-2,3 2,-3-2,3-1,-3 0,2-2,-1 0,4 4,-5-3,3 4,-1-5,-2-1,2 3,-2-2,5 6,-4-4,6 3,-4 1,0 0,0-4,-3 3,0-7,0 6,0-4,0 8,0-4,0 2,0-4,0-5,2 8,-1-7,1 6,-2-4,0 0,0 7,0-5,3 9,-3-5,3-1,-3 1,0-4,0 3,0 1,0 2,2 1,-1-6,1 2,-2-2,0 6,0-5,0 6,0-9,0 7,0-2,0 2,3 4,-2 1,1-1,-2-3,0-4,0 7,0-10,0 7,0-10,0 4,0 0,0 0,0-2,0-1,0 0,0-1,-2 0,1-1,-1 1,2-3,0 4,0-3,-2 2,1 0,-1-1,0 1,1-3,-1 4,0-3,2 2,-2 0,2-1,0 1,-3-2,3-1,-4 3,3-2,-1 5,0-3,-1 4,0-1,1-2,2 1,-3-3,3 1,-2-2,0-1,1 1,-1 2,2 1,-2 1,1-1,-1 2,2-5,0 8,0-7,0 4,0-6,0 1,0 2,0-1,0 6,0-6,0 7,0-8,0 5,0-2,0-1,0 1,0-4,0 1,0 2,0-2,0 4,0-1,0 2,0-2,0-1,0-2,0 2,-5 1,4 0,-4 1,3-1,2 3,-3-1,3 0,-2 0,1 4,-1-6,2 2,0-5,0 0,0 1,0 5,0-3,-2 2,1-5,-1-1,2 6,0-2,0 2,0-3,0-2,-2-1,2 3,-3-2,3 5,0-5,0 2,0-2,0 0,0 1,0 0,0 3,0-4,0 2,0-2,0 2,0-1,0 6,0-6,0 7,0-3,0-1,0 3,0-6,0 1,3 0,-3-2,3 0,-3-3</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1-02T19:03:19.709"/>
    </inkml:context>
    <inkml:brush xml:id="br0">
      <inkml:brushProperty name="width" value="0.1" units="cm"/>
      <inkml:brushProperty name="height" value="0.2" units="cm"/>
      <inkml:brushProperty name="color" value="#00F900"/>
      <inkml:brushProperty name="tip" value="rectangle"/>
      <inkml:brushProperty name="rasterOp" value="maskPen"/>
    </inkml:brush>
  </inkml:definitions>
  <inkml:trace contextRef="#ctx0" brushRef="#br0">0 0,'0'0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1-02T19:03:23.246"/>
    </inkml:context>
    <inkml:brush xml:id="br0">
      <inkml:brushProperty name="width" value="0.1" units="cm"/>
      <inkml:brushProperty name="height" value="0.2" units="cm"/>
      <inkml:brushProperty name="color" value="#00F900"/>
      <inkml:brushProperty name="tip" value="rectangle"/>
      <inkml:brushProperty name="rasterOp" value="maskPen"/>
    </inkml:brush>
  </inkml:definitions>
  <inkml:trace contextRef="#ctx0" brushRef="#br0">1 0,'10'17,"-3"-1,-2-2,-2 1,0 2,2 5,-4-6,4 7,-1-3,-1 8,-1 5,-2 7,0-10,0 1,0-11,3 4,0 3,1-2,-1-4,-3-2,0-2,0 8,0-7,0 8,8-8,-3 6,4 1,-6-4,-3 5,0-4,0-1,0 8,0-12,0 17,0-9,0 3,0-1,0 1,0-7,0 0,0-6,0-3,0 1,2-3,-2 0,3-2,-3-1,2 6,1 0,1 4,-2-4,-2 0,0 4,3 3,-3 4,6 3,-5-5,4 4,-4-13,1 2,1-1,-3 1,3 2,-3 5,0-6,3 10,-3-8,3 12,-3-7,0 11,0-9,0 10,0-13,0 5,0-3,0-3,0 10,0-7,0 7,0-12,0 1,0-7,0 1,0-3,0 4,-2-6,1 7,-4-2,5 2,-5 4,4 1,-2-1,1 0,1-6,-4 5,4-4,-6 5,3-1,-7-1,7-1,-1 2,5-1,-2 0,1 1,-1-5,0-1,1 3,-1-2,-1 3,3 0,-3-4,3 3,0 1,0 1,0 2,0-4,-2-2,1-1,-1 0,2 4,0 4,0-6,0 10,0-12,0 17,0-11,0 11,0-15,0 8,0-3,0-1,0 11,0-9,0 10,0-3,0 8,0 0,0-6,0 8,0-19,0 8,0-7,0-2,0 8,0-8,-2 6,1-5,-2-1,3 2,0-4,0-2,0 13,0-11,0 9,0 1,0-9,0 7,0-5,0-4,0 8,0-6,0 0,0 2,0-7,0 10,0-7,0 8,0-8,0-2,0 3,0-7,0 8,0-10,0 6,0-7,0 6,0-1,0 3,-2 0,2-1,-3-3,3 3,0-2,0 2,0-2,0 2,0-2,0 5,0-2,0 0,0-1,0-6,0 1,0 2,0-2,0 5,0-5,0 2,0-2,0-1,0 3,0 1,0-3,0 8,0-10,2 4,-1-8,1 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1-02T19:03:35.518"/>
    </inkml:context>
    <inkml:brush xml:id="br0">
      <inkml:brushProperty name="width" value="0.1" units="cm"/>
      <inkml:brushProperty name="height" value="0.2" units="cm"/>
      <inkml:brushProperty name="color" value="#00F900"/>
      <inkml:brushProperty name="tip" value="rectangle"/>
      <inkml:brushProperty name="rasterOp" value="maskPen"/>
    </inkml:brush>
  </inkml:definitions>
  <inkml:trace contextRef="#ctx0" brushRef="#br0">0 73,'19'-6,"-1"3,-4 1,-1-1,-3 3,11-14,-8 11,10-14,-12 15,5-3,-5 5,5 0,-2-2,-3 1,11-4,-9 4,14-1,-10 2,3 0,-3 0,-6 0,1 0,-4 0,5 0,-2 0,0 0,-1 0,-5 0,8-3,-2 2,6-1,-1 2,1 0,3 0,-6 0,5 0,-10 0,4 0,-8 0,5 0,-5 0,5 0,3 0,2 0,8 0,5 3,-6-2,12 4,-9-4,7 5,-4-3,-9 5,-6-4,-5 0,-5-2,-7 10,-3 4,-8 2,4 1,0-8,0 5,3-2,2-3,1 2,5-5,-5 2,5-2,-5-1,5 0,-5-1,5 6,-2-6,4 4,-2-5,5 0,-5-1,2 8,-2-3,0 7,0-6,0 6,0-7,0 5,0-10,-7-1,-6-1,-7-2,-4 0,-4 0,-4 0,-4 0,-5 0,1 0,3 0,5 0,13 0,4 0,-7-3,6 2,-9-2,9 3,-1-2,-11-5,6 3,-9-5,14 6,2 0,0 0,0 3,-9-3,-1 3,-10-6,13 5,-9-2,17 3,0-4,8 0,4-8,2 6,0-10,0 10,0-9,0 3,0 1,0-5,2 12,6-8,1 11,4-6,-5 6,1-1,2 2,0 0,2 0,-3 0,3 0,1 0,6 0,-5 0,1 0,-6 0,1 0,2 2,-2-1,11 4,-9-2,13 3,-14-1,4-2,-6 2,10-2,-7 0,6 0,-8-3,2 3,1-3,0 3,5 2,-10-4,4 5,-8-6,2 0,1 0,8 0,5 0,1 0,1 0,-3 0,-5 2,1-2,-3 3,1-6,0 3,5-3,-1 3,13 0,-11 0,3 0,-15 0,-3 0,-3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1-02T18:58:02.488"/>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0 58,'48'-3,"-1"0,-28 1,11 1,-12-6,9 6,1-7,-3 4,14 1,-17 0,9 3,-7 0,8 0,0 0,0 0,-10 0,-3 0,-8 0,6 0,4-3,-7 3,11-3,-16 3,14 0,-5 0,4 0,1 0,-9 0,6 0,-7 0,4 0,0 0,-3 0,1 0,1 0,2 0,-2 0,4 0,-6 0,2 0,4 0,-8-2,12-1,-14 0,9-2,-9 2</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1-02T19:03:37.934"/>
    </inkml:context>
    <inkml:brush xml:id="br0">
      <inkml:brushProperty name="width" value="0.1" units="cm"/>
      <inkml:brushProperty name="height" value="0.2" units="cm"/>
      <inkml:brushProperty name="color" value="#00F900"/>
      <inkml:brushProperty name="tip" value="rectangle"/>
      <inkml:brushProperty name="rasterOp" value="maskPen"/>
    </inkml:brush>
  </inkml:definitions>
  <inkml:trace contextRef="#ctx0" brushRef="#br0">1 1,'19'0,"-3"0,-2 0,-5 2,13-2,-7 5,11-4,-10 1,4-2,-10 0,0 0,-2 0,-1 0,6 0,-3 0,6 0,0 0,-4 0,4 0,-5 0,-4 0,3 0,-5 0,3 0,-4 0,3 0,1 0,3 0,2 0,-2 0,15 0,-9 3,10-3,-10 5,6-4,-5 1,3-2,-5 0,-5 0,2 0,-3 0,3 0,-4 0,3 0,-1 0,3 5,0-4,5 4,2-5,-2 0,3 3,-11-3,2 3,-2-3,-3 0,1 0,-6 0,2 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1-02T19:03:41.782"/>
    </inkml:context>
    <inkml:brush xml:id="br0">
      <inkml:brushProperty name="width" value="0.1" units="cm"/>
      <inkml:brushProperty name="height" value="0.2" units="cm"/>
      <inkml:brushProperty name="color" value="#00F900"/>
      <inkml:brushProperty name="tip" value="rectangle"/>
      <inkml:brushProperty name="rasterOp" value="maskPen"/>
    </inkml:brush>
  </inkml:definitions>
  <inkml:trace contextRef="#ctx0" brushRef="#br0">0 56,'26'-5,"-4"-1,-2 0,-9 3,8-2,-10 4,7-4,-3 5,-2-2,5-1,-7-2,6 1,-3 0,5 4,-1 0,1-3,3 2,0-1,4 2,-6 0,-2 0,1 0,-3 0,9 0,-5 0,12 0,0 0,3 0,-5 0,-8 0,-9 0,2 0,-8 0,7 0,-3 0,7 0,1 0,3 0,8 0,-4 0,-2 0,-6 0,-8 0,-1 0,-2 0,-1 0,8 0,-5 0,5 2,-5-1,1 1,5 0,-4-1,6-1,-6-1,4-1,-8 2,0 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1-02T19:03:45.862"/>
    </inkml:context>
    <inkml:brush xml:id="br0">
      <inkml:brushProperty name="width" value="0.1" units="cm"/>
      <inkml:brushProperty name="height" value="0.2" units="cm"/>
      <inkml:brushProperty name="color" value="#00F900"/>
      <inkml:brushProperty name="tip" value="rectangle"/>
      <inkml:brushProperty name="rasterOp" value="maskPen"/>
    </inkml:brush>
  </inkml:definitions>
  <inkml:trace contextRef="#ctx0" brushRef="#br0">0 84,'20'-11,"-2"5,-8-2,1 6,-1-1,-2 3,4-3,0 1,11-2,-1-2,2 3,6 0,-8 3,6 0,-5 0,-8 0,7-2,-12 1,3-2,-6 1,-2 1,3-1,-4 2,6 0,-4 0,4 0,-3 0,-1 0,6 0,-3-4,4 2,-3-2,3 1,-2 3,0-3,-4 3,0 0,1 0,5-2,-4 1,9-1,-6 2,3 0,0 0,-3 0,2 0,-4 0,-3 0,-2 0,2 0,-1 0,1 0,-3 0,4 0,5 0,2 0,5 0,0 0,-6 0,5 0,-10 0,9 5,-8-4,12 4,-1-2,-2-2,4 2,-10-3,7 0,-2 0,2 0,-7 0,1 0,-4 0,-2 0,-1 0,0 2,-2 1,0 2,-2-1,-3 3,-5 4,3-2,-5 1,5-6,-3 3,-3-1,3 4,-5-5,4 3,-4-5,5-1,-5-2,0 0,-4 0,0 0,0 0,-2 0,1 0,-8 0,-5 0,6 0,-3 0,6 0,7 0,-2 0,7 0,-3 0,-5 0,-2 0,2 2,-3-2,6 2,-12-2,7 0,0 0,6 0,-1 0,3 3,-7-3,2 2,0-2,-2 0,2 0,3 0,1 0,0 3,-5 0,0 3,-1-3,6-1,-4 3,3-4,1 6,2-6,3 1,1-2,-4 2,3-1,-2 3,0-3,1 1,-1-2,0 0,1 0,-4 2,3-2,-1 3,0-3,-2 2,-1-1,-12 1,1 1,1-2,4 1,7-2,-1 5,1-2,2 4,-2-4,0 2,1-2,-1-1,5 1,-2-1,4-2,-2 3</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1-02T19:03:53.452"/>
    </inkml:context>
    <inkml:brush xml:id="br0">
      <inkml:brushProperty name="width" value="0.1" units="cm"/>
      <inkml:brushProperty name="height" value="0.2" units="cm"/>
      <inkml:brushProperty name="color" value="#00F900"/>
      <inkml:brushProperty name="tip" value="rectangle"/>
      <inkml:brushProperty name="rasterOp" value="maskPen"/>
    </inkml:brush>
  </inkml:definitions>
  <inkml:trace contextRef="#ctx0" brushRef="#br0">60 68,'16'3,"9"4,-6 3,9-2,-4 0,0-2,0 0,-6 1,1 1,-6-8,4 5,3-4,-3 1,6-2,-2 0,3 0,-4 0,3 0,-8 0,1 0,-5 0,-1 0,-2 0,-1 0,-2 0,-1 0,6 3,-1 5,4-2,-2 10,-3-10,9 13,-4-6,2 5,5 2,-4-4,17 6,-6-3,-2-8,-11-2,-6-7,-8 1,2 3,-7 0,0 6,-1-6,-1 4,2-3,0-2,-2 3,1-4,-1 4,4-3,-1 2,3-2,-3 2,3-2,-4 8,0-5,1 6,-2-7,3 1,0 2,-3-2,4 3,-5-2,5-5,-6 5,-9-8,-2 9,-16-3,2 0,-3-1,4-3,-3-3,12 3,-4-3,13 0,-12 0,14 0,-13 0,18 0,-3 0,6 0,-8-14,4 6,-7-12,5 6,2 6,-6-8,5 1,-3 0,6 1,1-2,5 7,-5-7,2 8,0-5,1 7,0-6,-1 6,0-13,1 9,7-10,1 3,7 5,9-5,3 7,6-2,-9 6,-2 0,-10 3,-2 3,-1 0,3 0,-4 2,4 1,-2 2,-1-2,4-1,-1-2,3 2,1 1,0 0,9 3,-13-3,6 0,-11-1,0 5,-4 0,-2 3,-13 4,7-8,-10 11,12-11,-8 4,7-5,-4 0,5 0,0-1,0 3,-5 2,1-4,-4 3,3-6,-7 1,5 2,-1-2,2 7,8-4,-2 4,16-8,9 1,6-3,9 0,-7 0,11 0,-5 0,-6 0,-24 0,-26-11,-5 8,-4-10,16 13,2-3,8 3,-2 0,2 0,-2 0,-1 0,0 0,3-2,21-8,6 6,11-8,6 9,-10-3,6-1,-15 1,-8 1,-21 0,-7-7,-11-1,-2 0,1-2,3 11,11-1,1 5,1-12,4 7,-6-11,3 8,2-6,-3 3,3-2,-1 2,-1-2,-2 2,-4-3,-1 5,1 1,6 5,4 0,2 1,0 2,-1-2,-2 2,-12 0,5 0,-15 0,8 0,-9 0,6 5,7-4,4 7,9-3,3 8,-1 2,1 0,2-5,-2-3,2-2,0 2,0-2,0 0,4 4,0-1,3 0,-2-1,2-7,7 2,0 1,3 0,-6 0,-4 1,0-3,-1 1,1-2,-2 2,-1-2,1-4,-2-9,-1-1,-2-2,0 15,0 15,0 3,0 10,0-16,0-1,0-2,0-3,0 2,0 6,-3-3,3 3,-5-3,4-5,-1 8,2-5,0 6,0 2,0-4,-4 2,0-17,-4-1,3-12,0 8,-1-15,-2 7,-5-12,6 1,-7 1,10 5,7 20,5 21,7 4,-6 4,-1-15,-8 0,2-4,-2 1,0-3,0-2,0 2,0 3,0-3,0 3,0-6,3 3,-1-1,1 3,-1-1,0 0,-1-1,-1-2,-23-23,7 7,-17-23,14 9,6 0,2 4,7 4,2 7,2 2,0-2,0 5,0-8,0 2,0-9,5-1,2-3,-1 9,0-4,-2 11,-2-5,2-4,-4 8,0-7,3 2,-3 2,5-4,-2 8,0-2,-1 5,2-5,-2 5,2-2,-2 2,1 0,2-2,-1 1,1-1,0 2,0 1,2 1,1 1,2 2,-2 0,4 0,0 0,4 0,1 0,0 0,10 0,-11 0,8 0,-16 0,-1 0,-2 0,2 0,1 0,2 0,6 0,2 0,0 0,-2 0,-6 2,-2-1,-1 1,1-2,5 0,-3 2,5-2,-7 3,9 2,-6-4,19 10,-10-9,8 4,-9-4,-5-1,2 4,-7-5,3 8,-6-7,1 5,-2-1,-1 1,1 1,3 0,-5-2,3 3,-3-4,5 6,-3-4,5 5,-5-4,3 1,-5 5,1-2,-1 2,0-3,-1 4,0-6,-1 2,1-3,-2 1,0 2,0 1,0-4,0 1,0-4,0 1,-2 5,1-1,-2 4,1-5,2-1,-2-3,2 4,-3-1,-2 7,1-3,-3 4,6-6,-3 1,3-5,-1-1,0 1,-1 0,-2 2,0-2,3 0,-1-3</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1-02T19:04:18.783"/>
    </inkml:context>
    <inkml:brush xml:id="br0">
      <inkml:brushProperty name="width" value="0.1" units="cm"/>
      <inkml:brushProperty name="height" value="0.2" units="cm"/>
      <inkml:brushProperty name="color" value="#00F900"/>
      <inkml:brushProperty name="tip" value="rectangle"/>
      <inkml:brushProperty name="rasterOp" value="maskPen"/>
    </inkml:brush>
  </inkml:definitions>
  <inkml:trace contextRef="#ctx0" brushRef="#br0">53 21,'17'2,"-1"0,-5-2,-4-2,3 2,-2-5,0 5,-1-3,-2 3,-1-2,3 2,4-2,-1-1,1 3,-1-3,-5 3,7 0,-3 0,4 0,0 0,-2-2,5 1,-2-1,3 2,10 0,-5 0,13 0,-3 0,1 0,-1 0,-11 0,-2 0,1 0,2 0,-3 0,-4 0,-7 0,0 0,-1 0,-2 0,0 0,2 0,3 0,1 0,3 0,-4 0,-2 0,-1 0,-4 5,-1 3,-2 3,0 2,0-2,0 2,0-2,0 2,0-3,0 3,0-2,0 8,0-9,0 8,0-12,0 7,0-5,0-1,2 3,-2-5,3 3,-3-4,2 1,-2 2,2-2,-2 4,0-3,0 3,0-3,0 1,0-3,0 6,0-3,0 5,0-4,0 0,0-1,-2 3,1-2,-1 3,0-4,-1-2,-2-3,1 3,-7-5,5 2,-9-2,6 5,-1-4,0 4,2-5,-5 2,2-1,0 1,-2-2,5 0,-5 0,2 0,1 0,-3 0,2 0,-9 0,6 3,-13-3,6 3,-14 0,12-3,-7 6,9-5,3 1,4-2,2 0,6 0,-4 0,5 0,0 0,-2 0,1 2,-1-1,2 1,1-2,-3 0,1 0,0 2,-5-2,3 3,-5-3,5 0,1 0,-1 0,3 2,-2-2,-1 2,-9-2,-5 0,-7 0,5 0,10 0,4-2,12-1,-3-7,8-1,-7-3,5 0,-4 4,3-6,-3 4,7-7,-7 8,4-3,-3 6,-2 1,2 2,-2 1,-2-10,-3 7,-1-6,-4 8,4 0,-1 0,2 0,3-2,-2 2,3-3,-1 4,4-4,6 0,-2 2,10-4,-5 7,3-3,-1 1,-3 5,-2-3,-1 3,0 0,1 0,0 0,2 0,0 0,-1 0,3 0,-1 0,3 0,6 0,-6 0,9 9,-5-7,4 9,-5-11,9 6,-3-5,6 4,-8-4,-5 1,-3 0,-1-1,-2 2,-6-3,7 0,-5 0,-11 10,-4-3,-16 10,5-6,-8 5,4-4,-11 4,9-7,-6 6,8-7,3 6,6-10,5 3,5-7,1 4,-4-1,3 0,-2-1,2 0,-3 6,0-2,0 4,1-5,6-2,19-6,-6-3,19-3,-16-1,5 4,3-3,-1 3,2 1,-4 1,-6-6,-1 8,1-7,-3 6,2-1,-3 0,0 3,-2-3,2 3,0-3,4 3,-2-4,0 0,-4 2,8-2,2 5,-3-2,10 2,-14-5,6 5,-10-3,-2 1,-1 2,3-2,-2 2,5 0,-5 0,2 0,3 0,-1 0,1 0,-2 0,2 0,-4 0,4 0,-6-2,-20 3,9-5,-16 4,16-5,2 0,-2-5,3 4,-3-4,5 5,-1 0,1 0,-1-4,-2 0,-6-1,3 3,-11 4,10-4,-10 3,5-6,0 6,-5-3,4 6,0-2,5 3,5-2,-2 2,-7 3,-4-2,-9 5,2-4,-2 1,9 1,2-2,3 1,1-3,-1 3,5-3,-4 0,0 0,-4 0,-1 0,5 0,2 0,0 0,4 0,-4-2,2-6,3 2,0-4,-2 2,1 0,-2 3,-2 2,5 4,-2 3,2-3,0 1,0 0,1-1,-1 3,0-4,0 2,-2-2,2 0,-2 0,2 0,1 0,-4 0,1 0</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1-02T19:04:23.591"/>
    </inkml:context>
    <inkml:brush xml:id="br0">
      <inkml:brushProperty name="width" value="0.1" units="cm"/>
      <inkml:brushProperty name="height" value="0.2" units="cm"/>
      <inkml:brushProperty name="color" value="#00F900"/>
      <inkml:brushProperty name="tip" value="rectangle"/>
      <inkml:brushProperty name="rasterOp" value="maskPen"/>
    </inkml:brush>
  </inkml:definitions>
  <inkml:trace contextRef="#ctx0" brushRef="#br0">1 28,'18'-3,"-5"1,-3 2,-3 0,-2 0,2 0,1 0,2 0,1 0,5 0,-5 0,2 0,-5 0,5 0,-2 0,0 0,2-2,-2 1,0-1,-1 2,0-3,-5 3,5-2,-2 2,5 0,4-6,0 5,3-4,3 5,-1 0,9 0,-7 0,7 0,-9 0,-2 0,-4 0,-5 0,0 0,-4 0,-2 0,-1 0,1 4,-2-1,-1 13,-2-7,0 11,0-7,0 4,0-3,0-1,0-3,0 3,0-4,0 1,0-5,0-1,0 3,0 4,0-3,0 2,0-6,0 1,-3 4,1-5,-3 3,0-7,-2 0,1 0,-1 0,-3 0,4 0,-4 0,5 0,0 0,-2 0,-3 0,1 0,-3 0,4 0,-8 0,4 0,-7-5,10 4,-6-4,3 5,1 0,-5-3,8 3,-3-3,4 3,-1 0,3 0,-2 0,2 0,0 0,-2 0,2 0,-11 0,4 0,-5 0,3 0,6 0,1 0,2 0,-2 0,-1 2,-5 1,4 0,-3 0,7-1,-3 3,3-2,-2 2,-1-1,-5-2,-4 7,-1-7,1 5,4-4,7 7,4-1,2 2,5 1,-4-6,4 13,-5-12,3 6,2-8,-2-3,6 1,-1-1,3-2,2 3,-2-3,2 0,0 0,7 0,-1 2,4-1,-9 6,2-6,1 4,0-5,0 0,-3 0,-7 0,6 0,-5 0,5-5,4 1,-5-1,4 2,-6 3,0 0,1 0,-1-2,3 1,-2-1,0 2,-1 0,0 0,4 0,3 0,-1 0,-2 0,-3 0,-4 0,0-2,1 1,2-1,-2 2,-1 0,3 0,-1-3,-1 3,-3-2</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1-02T19:04:25.559"/>
    </inkml:context>
    <inkml:brush xml:id="br0">
      <inkml:brushProperty name="width" value="0.1" units="cm"/>
      <inkml:brushProperty name="height" value="0.2" units="cm"/>
      <inkml:brushProperty name="color" value="#00F900"/>
      <inkml:brushProperty name="tip" value="rectangle"/>
      <inkml:brushProperty name="rasterOp" value="maskPen"/>
    </inkml:brush>
  </inkml:definitions>
  <inkml:trace contextRef="#ctx0" brushRef="#br0">1 64,'13'-3,"-1"1,-5 2,1 0,2-2,3 1,-2-6,2 6,1-6,-6 6,2-1,-5 2,2-2,-2 1,2-1,3 2,2 0,2 0,-1-5,-3 4,0-4,1 5,-4 0,3 0,-5 0,5 0,-5 0,5 0,-2 0,2 0,1 0,-4 0,1 0,-4 0,3 0,1 0,3 0,2 0,7 0,9 0,4-2,-1 1,-8-2,-7 1,-4 1,-3-4,-2 5,-1-5,-4 5,-1-2</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1-02T19:04:37.431"/>
    </inkml:context>
    <inkml:brush xml:id="br0">
      <inkml:brushProperty name="width" value="0.1" units="cm"/>
      <inkml:brushProperty name="height" value="0.2" units="cm"/>
      <inkml:brushProperty name="color" value="#00F900"/>
      <inkml:brushProperty name="tip" value="rectangle"/>
      <inkml:brushProperty name="rasterOp" value="maskPen"/>
    </inkml:brush>
  </inkml:definitions>
  <inkml:trace contextRef="#ctx0" brushRef="#br0">128 79,'26'0,"-5"0,-7 0,-4 0,3 0,-2 0,8 0,-4-3,2 3,-4-5,-3 4,-2-1,2 2,0 0,1 0,5 0,-2-3,0 3,5-3,6 3,-2 0,11 0,-6 0,9 0,8 0,-4 0,4 0,-5 0,-7 0,-2 0,-13 0,-4 0,-5 0,2 0,0 0,0 0,-4 0,-2 0,-1 0,4 8,-5 1,2 5,-2 5,-3-1,5 0,-4 11,3-15,-3 15,4-7,-4-6,2 3,-3-8,2 0,-2-1,3-2,-3-4,0 1,0 7,-2-5,1 5,-3-5,1-2,-5 3,3-1,-5-1,2 1,0-4,-5 2,7-3,-4 1,5-1,-2 1,2-3,-5 3,5-1,-8-2,-5 5,2-4,-6 6,8-3,-3 4,0-5,-3 2,8-4,-10 2,13-3,-7 2,-1 1,5 0,-4 0,8-3,1 0,0 0,-1 2,-3-2,1 3,0-3,2 0,-5 0,7 0,-4 0,5 0,1 0,-6 0,-1 0,-5 0,-1 0,-6 0,-2 0,0 0,-2 0,6 0,-3 0,9 0,-1 0,11-2,-6-13,0 4,2-6,1 7,1 2,6-5,-9 2,9 0,-5 4,5 2,-1 0,-3-5,4 4,-7-7,6 8,-3-2,0 2,0-2,2 1,13-1,4 4,14 0,-3 3,2 0,-3 0,3-2,-11 1,4-2,-13 1,1 1,-1-1,-2 2,0 0,5-3,-2 3,11-3,-7 1,7 1,-5-3,3 3,3-7,-6 7,3-5,-7 4,-2 2,1-3,-1 3,3 0,-1-2,10 1,2-1,13 2,-6 0,3 0,-5 0,1 0,0-3,-1 3,-6-3,2 0,-8 3,10-3,-12 3,7 0,-12 0,-1-2,-2 1,5-1,-4 0,4 2,-6-3,1 3,2 0,-2 0,4 0,-1 0,0 0,2 0,-3-4,-3 1,-2-7,-7 2,-1-8,1 4,2-11,0 9,1-3,1 6,-1 4,2 2,0 0,-2-5,-1 4,-2-2,-3 3,-2 2,-4 0,0 1,3 2,1-2,5 1,-2-1,2 2,-2 0,-1 0,0-2,1 1,-7-1,5 2,-7 0,5 0,1-2,0 1,-4-4,-6 5,4-3,-1 3,7 0,5 0,-5-4,2 2,-2-2,-3 4,1-3,-4 3,5-5,-2 5,0-3,4 3,-13 0,12 0,-10 0,10 0,-1 0,3 0,1 0,2 0,-2 0,-4 0,3 0,-5 0,5 0,1 0,-1 0,3 0,1 5,-1-2,-6 5,3-6,-11 6,1-7,-3 7,4-5,-2 3,1 2,3-4,-1 1,10-3,-1 1,2-1,1 3,-1-5,0 2,0 0,-2-1,-4 3,3-3,-2 1,0 1,3-2,-5 3,6-3,-9 1,-1-2,-2-2,-4 1,4-4,-2 5,-4-3,7 3,2 0,7-2,8-1,5-4,3 4,0-2,2 5,-2 0,-1 0,1 0,-4 0,1 0,2 0,0 0,3 0,-2 0,2 0,0 0,-1 0,1 0,-5 0,-1 0,3 0,1 0,5 0,0-2,4 1,-6-4,-7 5,-17 3,3 0,-9 7,13-5,1 5,1-5,1 8,-2-7,2 6,-1-6,3 3,-3 2,3-3,-1 2,-3-2,4-3,-6 2,4 0,1-1,-1 1,3-2,0-1,0 11,0-5,0 9,0-12,0 3,0 1,0 0,0 2,5-5,-2 5,5-5,-3 3,-2-4,-1-2,1 8,-1-6,1 6,0-8,-3-1,2 3,0-1,6 3,-5-3,0-3,-16-9,-10-7,-5-5,5 5,9 2,9 6,-2-2,2 1,-5-1,2 0,0 1,-2 1,5 1,2-2,12 1,1-3,3 3,-3-3,-5 3,3-3,-4 4,6-1,-4 0,7 2,1 1,-3 2,9 0,-3-3,3 0,8-1,-7-1,9 4,-1-1,3 2,1 0,-6 0,-9 0,-2 0,-8 0,1 0,5 0,1 0,11 0,-7 0,-1 0,-6 2,-7-1,3 3,-4-1</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1-02T19:04:45.271"/>
    </inkml:context>
    <inkml:brush xml:id="br0">
      <inkml:brushProperty name="width" value="0.1" units="cm"/>
      <inkml:brushProperty name="height" value="0.2" units="cm"/>
      <inkml:brushProperty name="color" value="#00F900"/>
      <inkml:brushProperty name="tip" value="rectangle"/>
      <inkml:brushProperty name="rasterOp" value="maskPen"/>
    </inkml:brush>
  </inkml:definitions>
  <inkml:trace contextRef="#ctx0" brushRef="#br0">1 0,'12'22,"2"1,-13-14,7 3,-6-7,1 5,1-2,-1 0,2-1,-2 0,-1-2,0 5,-1-5,1 3,-2-4,2 1,3 2,6 4,-2 0,2 1,-6-3,-1-3,1-1,5-3,-1 0,7-1,1 1,-3-2,9 0,-11 0,7 0,1 0,5 6,0-5,-4 5,-5-6,1 2,3-1,1 4,-1-4,-4 3,4-3,1 2,3-1,-1-1,5 1,-7-2,2 0,-9 0,-1 0,-2 0,2 0,1 0,0 0,-1 0,-3 0,0 0,-2 0,5 0,5 0,0 0,8 0,-8 0,-1 0,2 0,-1 0,2 0,3 0,-5 0,8 0,-7 0,7 0,-11 0,7 0,-1 0,1 0,12 0,-8-2,9 1,-7-2,-4 3,-7 0,0-11,-5 6,5-7,-3 9,2 3,1 0,0-2,-6 1,-1-1,-3 2,-2 0,3 0,-4-2,1 1,2-3,4 3,0-1,5 2,4 0,2-3,2 2,6-1,-13 2,9 0,-12 0,-3 0,2 0,-5 0,8 0,-1 0,4 0,1 0,-2 0,8 0,-4 0,5 0,-6-3,5 3,-4-3,5 3,-3 0,7 0,-6 0,10 0,-7 0,8 0,-4 0,-3 0,-2 0,-13 0,3 0,-9 0,-1 0,-3 0,1 0,2 0,1 0,0-4,5 2,-5-2,8 4,1 0,4 0,3 0,-4 0,-3 0,-6 0,-1-3,-3 1,4-1,2 0,1 3,2 0,1 0,3 0,-3 0,3 0,0 0,-8 0,1 0,-8 5,-2-2,1 7,-3-5,1 2,0-2,-1 0,1 2,0 4,1-3,2 5,1-3,-1 1,0 2,-2-2,-1-4,-2 3,5-4,-4 1,3-2,-4 0,0 1,0 0,0 3,0-4,3 5,-3-5,5 5,-4-5,1 5,-2-5,0 2,0-2,0 0,0 1,2 5,-1 0,1 2,-2 0,3-2,-3-1,2-2,-2-1,0 1,0 5,0-2,0 2,0-3,0 3,0-2,0 0,0-1,0-3,0 10,3-8,-3 4,2-8,-2 2,0 4,0 3,0-3,0 7,0-8,0 6,0 4,0-7,0 6,0-6,0 4,0-2,0 4,0 2,0-3,0 5,0-6,0-3,0-4,0 6,2-7,1 8,0-7,2 3,-4-4,1 3,-2-4,0 0,3 11,-3-11,3 11,-3-8,0 0,0-1,0 0,0-2,0 5,0-2,0 2,0-3,0 3,0-2,0 2,2-5,-1 5,1-2,-2 3,0 9,0-11,0 8,0-10,0 3,0-2,0 5,3 1,-3 1,3 2,-3 0,0-6,0 2,0-2,0 3,0-3,0 9,0-14,0 9,0-12,0 13,0-12,0 6,0-6,0 1,0 5,0-2,6 15,-5-12,5 10,-6-14,0-2,0 4,0 0,0 2,0 2,0-8,0 7,0-6,0 2,0-2,0-1,0 0,0 1,0-3,0 1,0 0,0-2,0 3,0-4</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1-02T19:04:51.367"/>
    </inkml:context>
    <inkml:brush xml:id="br0">
      <inkml:brushProperty name="width" value="0.1" units="cm"/>
      <inkml:brushProperty name="height" value="0.2" units="cm"/>
      <inkml:brushProperty name="color" value="#00F900"/>
      <inkml:brushProperty name="tip" value="rectangle"/>
      <inkml:brushProperty name="rasterOp" value="maskPen"/>
    </inkml:brush>
  </inkml:definitions>
  <inkml:trace contextRef="#ctx0" brushRef="#br0">0 38,'25'0,"-1"0,3 0,-2 0,2 0,1 0,0 0,-3 0,-2 0,4 0,-1 0,6 0,-8 0,-1 0,5 0,10 0,12 0,1 0,13 0,3 0,1 0,2 0,-14 0,-2 0,-12 0,-2 0,-8 0,-1 0,1 0,0 0,-4 0,3 0,-3 0,3 0,1 0,0 0,3 0,-2 0,6 0,-2 0,3 0,5 0,0 0,5 0,0 0,-4 0,-2 0,-7 0,2 0,-16 0,7 0,-18 0,7 0,2 0,4 0,6 0,-6 0,5 0,-1 0,16 0,12 0,4 0,-4 0,-4 0,-12 0,0 0,-9 0,-1 0,-6 0,-4 0,-2 0,5 0,-1 0,15 0,-15 0,7-3,-12-5,9 0,2-4,8 9,7 0,-6 3,5 0,-6 0,3 0,-3 0,-11 0,3 0,-16 0,16 3,-13-3,10 3,-2-3,1 0,10 0,-6 0,0 0,1 0,-2 0,9 0,-1 0,4 0,-8 0,4 3,-4 0,-1 1,-9-1,4-3,-5 0,4 0,6 0,-6 5,2-4,-3 5,7-6,-6 0,10 0,-13 2,4-1,-5 1,6 1,1-2,8 1,-4 1,8-2,-11 2,2-1,-4-1,-2 4,2-4,0 2,5-3,1 0,3 0,-5 0,-3 0,0 5,-4-4,-1 4,-5-5,4 3,-7-2,2 1,10-2,-11 0,11 0,-7 0,8 3,-6-2,12 5,-9-5,7 1,4 1,-4-2,-3 2,1-3,3 0,9 0,8 0,0 0,0 0,0 0,-5 0,4 0,-3 0,-1 0,-4 0,-17 0,-5 0,-14 0,5 0,-5 0,5 0,-5 0,5 0,-5-2,2 1,1-1,9 2,2 0,5 0,2 0,3 0,16 0,2 0,8 0,-1 0,2 0,9 0,-8 0,12 0,-17 0,7 0,-9 0,0 0,-4 0,-5 0,-6 0,-3 0,-4 0,-7 0,2 0,-6 0,7 0,-3 0,9 0,-4 0,14 0,-8 0,4 0,-1 0,-2 0,-1 0,3 0,-6 0,6 0,-7 0,0 0,-5 0,9 0,-3 0,6 0,1 0,0 0,1 0,2 0,-2 0,-1 0,0 0,-1 0,-2 0,2 0,-3 0,-4-2,3 1,-6-4,5 4,-5-2,6 3,-3 0,0 0,-1 0,-3 0,4 0,0 0,0 0,-4 0,-1 0,-2 0,-4 0,9 0,-10 0,10 0,-5 0,3 0,-1 0,-2 0,5 0,-7 0,1 0,-4 0,-5 0,2 0,4 0,0 0,7 0,-6 0,-2 0,1 0,-3-2,1 1,0-1,-9 2,4 0,-5 0,-1 0,4 0,2 0,-1-2,3 1,-6-1,1 2,-2-2,-1 1,3-1,1 2,0 0,-1 0,-2 0,0 0,2 0,-6 12,3-2,-7 9,3-3,0-5,2-1,-1 0,1-2,-2 5,0-2,0 2,0-5,0-1,0 0,0-1,0 3,0-1,0 3,0 2,-2-5,1 2,-3-3,3-1,-3 1,3 0,-1-2,2 3,0-1,0 1,0-1,-2 6,1-7,-1 6,2-4,0 5,0 1,-2-2,1 3,-1-4,2 3,0-1,0-5,0-1,0 0,0-1,0 1,0-2,0-1,0 6,0 1,0 5,0-5,0 7,2-5,1 1,0-4,1-3,-3 1,6 0,-6 2,4-5,-5 3,0-4,0 6,0-4,0 7,0-5,2 2,-2 0,3-2,-3 2,0-2,0-1,0 1,0-1,0-2,0 2,0 0,0-1,0 1,0 3,0-4,0 6,0-4,0 0,0-1,2 6,-1-6,2 9,-3-11,0 2,-5 1,-1-5,-4 1,4-4,2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1-02T18:58:03.816"/>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 1,'48'5,"-9"0,-32-5,1 0,18 0,-15 0,12 0,-10 0,2 0</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1-02T19:04:52.999"/>
    </inkml:context>
    <inkml:brush xml:id="br0">
      <inkml:brushProperty name="width" value="0.1" units="cm"/>
      <inkml:brushProperty name="height" value="0.2" units="cm"/>
      <inkml:brushProperty name="color" value="#00F900"/>
      <inkml:brushProperty name="tip" value="rectangle"/>
      <inkml:brushProperty name="rasterOp" value="maskPen"/>
    </inkml:brush>
  </inkml:definitions>
  <inkml:trace contextRef="#ctx0" brushRef="#br0">0 1,'0'0</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1-02T19:04:54.199"/>
    </inkml:context>
    <inkml:brush xml:id="br0">
      <inkml:brushProperty name="width" value="0.1" units="cm"/>
      <inkml:brushProperty name="height" value="0.2" units="cm"/>
      <inkml:brushProperty name="color" value="#00F900"/>
      <inkml:brushProperty name="tip" value="rectangle"/>
      <inkml:brushProperty name="rasterOp" value="maskPen"/>
    </inkml:brush>
  </inkml:definitions>
  <inkml:trace contextRef="#ctx0" brushRef="#br0">0 0,'15'5,"-2"0,-8-5,0 0,2 0,-2 0,2 0,0 0,-2 0,2 0,-2 0,0 0,-1 0</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1-02T19:06:14.689"/>
    </inkml:context>
    <inkml:brush xml:id="br0">
      <inkml:brushProperty name="width" value="0.1" units="cm"/>
      <inkml:brushProperty name="height" value="0.2" units="cm"/>
      <inkml:brushProperty name="color" value="#FFFC00"/>
      <inkml:brushProperty name="tip" value="rectangle"/>
      <inkml:brushProperty name="rasterOp" value="maskPen"/>
    </inkml:brush>
  </inkml:definitions>
  <inkml:trace contextRef="#ctx0" brushRef="#br0">1 145,'19'0,"-1"0,-8 0,1 0,5 0,2-3,2 2,3-1,-5 2,12-3,-10 2,13-2,-4 0,8 2,7-2,2 3,4-3,0 2,-4-2,-2 3,-3 0,-8 0,-2 0,-4 0,1 0,4 0,-4 0,3 0,-7 0,4 0,-5 0,-5 0,12 0,-14 0,15 0,-7 0,4 0,4 0,-1 0,5 0,0 0,-3 0,-5 0,-1 0,-2 0,10 0,2 0,7 0,2 0,0 0,3 0,-8 0,4 0,-1 0,-6 0,5 0,-6 0,3 0,1 0,-5 0,4 0,-8 0,4 0,-5 0,-8 0,-1 0,-11 0,8 0,-7 0,10 0,-7 0,5 0,-6 0,8 0,-6 0,4 0,-4 0,9 0,-9 0,14 3,-16-3,13 6,-6-3,7 1,-8-2,7 1,-6 0,10 4,-3-4,4 0,-4-1,-1-1,-3 4,7-1,-5 2,9 0,-11-2,4 1,-5-4,1 4,-6-4,4 4,-13-5,5 3,-4 0,4 0,7 5,10-1,-5 2,5-3,-4 0,1 0,8 4,-4-3,8 2,-8-5,4 2,-8-3,-7 0,-4 0,-7-3,-2 0,-1 0,0 0,1 0,8 0,-1 0,5 0,-4 0,1 0,3 0,0 0,8 0,0 0,-6 0,11 0,-13 0,8 0,-11 0,-1 0,-2 0,2 0,1 0,3 0,-3 0,3 0,3 0,-1 0,9 0,-7 0,-2 0,3 0,-9 0,7 0,-6 0,3-3,-3 3,6-8,-8 6,4-5,1 3,5 1,4 0,-2 0,-9 3,1-5,-5 4,5-4,-1 4,2-4,-1 2,2-6,3 3,0-6,-1 6,9-3,-3 2,6 1,1-4,-10 6,4-2,-6 3,4 3,1-6,-2 3,-3-3,-1 0,-2 2,2 2,1-1,4-1,8-2,5-1,-4 0,7 4,-12 0,4 0,-4 2,-4-2,-1 3,-9 0,1-2,-5 1,2-4,8 2,1 0,3 0,-1 3,4-3,-5 2,12-8,-8 8,5-5,-3 0,-4 5,3-5,-13 6,5-5,-14 4,9-4,-9 5,17-3,-13 2,16-2,-13 3,17 0,-3 0,3 0,-5 0,-5 0,-2-2,3-2,3-2,-2 3,2 0,-3 3,-1-3,1 3,-6-3,4 3,-10-2,7 1,-2-1,-2 2,1 0,-6 0,1 0,-1 0,-2 0,-1 0,-2 0,8 0,-4 0,8 0,-4 0,1 0,2 0,11 0,-4 0,5 0,2 0,-7 0,8 0,-13 0,-2 0,4 0,-5 0,8 0,-6 0,0 5,-1-4,12 4,-14-5,12 2,-12-1,10 4,-2-2,4 1,-11 1,7-5,-10 5,7-5,-5 5,0-4,-1 3,-3-3,3 1,-2-2,12 6,-10-5,9 7,-8-7,-3 1,11 1,-12-2,8 2,-9-1,-1-1,5 1,-2-2,3 2,2 1,-2 0,6 0,-3-1,0-1,-6 1,-1-2,-3 0,-2 0,3 3,2-3,1 2,9-2,4 0,-3 5,-3-4,-8 4,-5-5,-7 7,1-3,-4 7,3-5,2 3,2-5,5 0,5-4,7-3,-2 0,3 0,0-2,-6 4,0-1,-1 2,-5-3,5 3,-5-3,2 3,-5 0,2 0,-4 14,-1-3,-2 13,0-1,0-5,0 9,0-10,0 10,0-12,0 8,0-12,3 8,-3-10,3 7,-3-11,0 3,0-1,0-2,0 5,0-2,0 2,0 0,0 0,0-2,0 2,0-5,0 8,0-5,0 5,0-2,0 2,0-2,0 5,0-5,0 2,0-3,0 0,0-2,0-1,0 3,0-1,0 2,0-4,2 3,-1-2,1 3,1 2,-2-5,1 3,-2 1,0-3,0 1,0-2,0-4,2 6,-1-6,1 4</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1-02T19:06:17.969"/>
    </inkml:context>
    <inkml:brush xml:id="br0">
      <inkml:brushProperty name="width" value="0.1" units="cm"/>
      <inkml:brushProperty name="height" value="0.2" units="cm"/>
      <inkml:brushProperty name="color" value="#FFFC00"/>
      <inkml:brushProperty name="tip" value="rectangle"/>
      <inkml:brushProperty name="rasterOp" value="maskPen"/>
    </inkml:brush>
  </inkml:definitions>
  <inkml:trace contextRef="#ctx0" brushRef="#br0">0 0,'6'21,"-2"-4,0-4,0 3,1-1,-2 8,0-6,0 3,0-3,-1 2,1 6,-2 3,1-3,-2 9,0-15,0 15,0-13,0 10,0-9,0 8,0-9,0 14,0-10,0 14,0-17,0 12,0-16,0 9,0-10,0 3,0-3,0 0,0-1,0 1,0-3,0 2,0-5,-2 8,1-7,-2 4,3-3,0-4,0 3,-2-4,2 0,-3 4,3-3,0 4,0 0,0 1,0 0,0-1,0-5,0 4,0-6,0 4,0-3,0 1,0 5,0 1,0 0,0-1,0 0,0-2,0 2,0 4,0-6,0 6,0-7,0-2,0 4,0 0,0 1,0 3,0-5,0 3,0-4,0 3,0 4,0-5,0 10,0-13,0 5,0-4,0-3,0 7,0-6,0 7,0-6,0 10,0-7,0 4,0-8,0 8,0-7,0 7,0-3,0-2,0 2,0-2,3 2,0 4,0-5,0 4,-3-9,2 7,-1-3,1-1,0-3,-1 3,1-4,-2 7,0-5,2 5,-1-2,1 0,-2-4,0 0,3 4,-3-3,3 2,-3-5,0 0,0 2,0-2,0 5,-2-7,-1 2</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1-02T19:06:19.545"/>
    </inkml:context>
    <inkml:brush xml:id="br0">
      <inkml:brushProperty name="width" value="0.1" units="cm"/>
      <inkml:brushProperty name="height" value="0.2" units="cm"/>
      <inkml:brushProperty name="color" value="#FFFC00"/>
      <inkml:brushProperty name="tip" value="rectangle"/>
      <inkml:brushProperty name="rasterOp" value="maskPen"/>
    </inkml:brush>
  </inkml:definitions>
  <inkml:trace contextRef="#ctx0" brushRef="#br0">1 1,'0'0</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1-02T19:06:21.521"/>
    </inkml:context>
    <inkml:brush xml:id="br0">
      <inkml:brushProperty name="width" value="0.1" units="cm"/>
      <inkml:brushProperty name="height" value="0.2" units="cm"/>
      <inkml:brushProperty name="color" value="#FFFC00"/>
      <inkml:brushProperty name="tip" value="rectangle"/>
      <inkml:brushProperty name="rasterOp" value="maskPen"/>
    </inkml:brush>
  </inkml:definitions>
  <inkml:trace contextRef="#ctx0" brushRef="#br0">0 1,'16'14,"-2"-3,-4-4,0 1,-2 3,0-5,2 4,1-7,2 0,-1-1,-2-2,-5 0,-1 0</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1-02T19:06:22.481"/>
    </inkml:context>
    <inkml:brush xml:id="br0">
      <inkml:brushProperty name="width" value="0.1" units="cm"/>
      <inkml:brushProperty name="height" value="0.2" units="cm"/>
      <inkml:brushProperty name="color" value="#FFFC00"/>
      <inkml:brushProperty name="tip" value="rectangle"/>
      <inkml:brushProperty name="rasterOp" value="maskPen"/>
    </inkml:brush>
  </inkml:definitions>
  <inkml:trace contextRef="#ctx0" brushRef="#br0">1 1,'0'0</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02T19:06:52.466"/>
    </inkml:context>
    <inkml:brush xml:id="br0">
      <inkml:brushProperty name="width" value="0.025" units="cm"/>
      <inkml:brushProperty name="height" value="0.025" units="cm"/>
      <inkml:brushProperty name="color" value="#E71224"/>
    </inkml:brush>
  </inkml:definitions>
  <inkml:trace contextRef="#ctx0" brushRef="#br0">0 19 24575,'24'0'0,"-3"0"0,14 0 0,7 0 0,14 0 0,16 0 0,6 0 0,5 0 0,0 0 0,-5 0 0,-6 0 0,-16 0 0,-11 0 0,-2 0 0,-13 0 0,-2 0 0,-5 0 0,-6 0 0,11 0 0,4-3 0,-6 2 0,4-2 0,-6 3 0,-5 0 0,3 0 0,-8 0 0,0 0 0,-1 0 0,4 0 0,-6 0 0,6 0 0,-7 0 0,0 0 0,3-3 0,-2 3 0,8-3 0,-1 3 0,0 0 0,8 0 0,-8 0 0,10 0 0,-8 0 0,3-2 0,-5 1 0,5-2 0,-3 3 0,4 0 0,0 0 0,7 0 0,-5 0 0,5 0 0,-10 0 0,-2 0 0,5 0 0,-3 0 0,6 0 0,1 0 0,0 0 0,0 0 0,-1 0 0,-3 0 0,3 0 0,-2 0 0,2 0 0,-3 0 0,0 0 0,0 0 0,-4 0 0,0 0 0,0 0 0,-5 0 0,7 0 0,-7 0 0,8 0 0,1 0 0,8 0 0,0 0 0,4 0 0,-1 0 0,-2 0 0,6 0 0,2 0 0,1 0 0,-5 0 0,-6 3 0,-7-2 0,-6 1 0,1-2 0,-6 0 0,4 0 0,-3 0 0,5 0 0,-1 0 0,3 0 0,-2 0 0,1 0 0,1 0 0,-1 0 0,-3 5 0,-3-4 0,-1 4 0,-2-3 0,-1-2 0,3 3 0,-5-3 0,8 0 0,-2 0 0,6 0 0,-5 0 0,4 0 0,-2 0 0,-3 0 0,0 0 0,-4 0 0,-5 0 0,2 0 0,0 0 0,7 0 0,-2 0 0,10 0 0,-7 0 0,2 0 0,-4 0 0,7 0 0,-7 0 0,9 5 0,-11-4 0,5 4 0,-5-5 0,5 2 0,-5-1 0,2 1 0,-2-2 0,5 0 0,2 0 0,9 3 0,-6-2 0,3 2 0,-8-3 0,-2 0 0,5 0 0,-7 0 0,2 0 0,-2 0 0,0 0 0,4 0 0,1 2 0,3-1 0,1 1 0,-1-2 0,0 3 0,-6-3 0,5 3 0,-7-3 0,7 0 0,-2 0 0,-2 0 0,4 5 0,-6-4 0,-1 4 0,0-5 0,-4 0 0,8 0 0,-4 0 0,5 0 0,-1 0 0,-7 0 0,7 0 0,-11 0 0,5 0 0,-2 0 0,-1 0 0,6 0 0,-5 0 0,12 0 0,-11 0 0,7 0 0,-11 0 0,2 2 0,-2-2 0,5 2 0,1-2 0,6 0 0,-6 0 0,-1 0 0,-3 0 0,-1 0 0,1 0 0,-2 0 0,-1 0 0,1 0 0,2 0 0,-2 0 0,5 0 0,-5 0 0,11 0 0,-4 0 0,8 0 0,-3 0 0,-1 0 0,1 0 0,0 0 0,-1 0 0,1 0 0,-3 0 0,-1 0 0,-5 0 0,4 0 0,-6 0 0,4 0 0,-5 3 0,0-3 0,5 2 0,12-2 0,-3 0 0,11 3 0,-9-3 0,10 3 0,-11-1 0,9-1 0,-14 1 0,-1-2 0,-4 0 0,-5 0 0,0 0 0,2 0 0,1 0 0,2 0 0,-2 0 0,2 0 0,-3 0 0,10 0 0,4 0 0,4 0 0,-1 0 0,-4 0 0,-4 0 0,1 0 0,3 0 0,-6 0 0,9 0 0,-11 0 0,4 0 0,-3 0 0,-2 0 0,2 0 0,-3 0 0,4 0 0,-3 0 0,4 0 0,2 0 0,1 0 0,5 0 0,-8 0 0,7 0 0,-4 0 0,-1 0 0,-3 0 0,2 0 0,-7 0 0,7 0 0,-5 0 0,2 0 0,-5 0 0,2 0 0,-5 0 0,0 0 0,2 0 0,4 0 0,-3 0 0,8 0 0,-10 0 0,9 0 0,-7 0 0,6 0 0,-7 0 0,3 0 0,-5 0 0,2 0 0,-2 0 0,0 0 0,0 0 0,-1 0 0,1 0 0,5 0 0,-4-2 0,4 2 0,-5-3 0,-1 3 0,1 0 0,2 0 0,1 0 0,0 0 0,-1 0 0,-2 0 0,0 0 0,8 0 0,-4 0 0,10 0 0,-8 0 0,2 0 0,-2 0 0,2 0 0,4 0 0,-3 0 0,9 0 0,-9 0 0,6 0 0,-9 0 0,-1 0 0,0 0 0,-1 0 0,10 0 0,-1 0 0,13 0 0,2 0 0,3 0 0,-3 0 0,1 0 0,-11 0 0,1 0 0,-13 0 0,-2-2 0,12 2 0,-4-3 0,21 3 0,-8 0 0,14 3 0,6 1 0,1 0 0,4 6 0,-13-5 0,-2 2 0,-18-5 0,-5-2 0,-7 0 0,-5 0 0,5 0 0,0 0 0,1 0 0,5 0 0,1 0 0,7 0 0,1 0 0,-1 0 0,-1 0 0,-8 0 0,1 0 0,-3 0 0,-2 0 0,0 0 0,-4 0 0,3 0 0,5 0 0,13 0 0,-3 3 0,10-2 0,-11 1 0,1-2 0,-2 0 0,-3 0 0,4 0 0,0 0 0,-6 0 0,1 0 0,-11 0 0,3-7 0,-7 3 0,-1-12 0,2 10 0,0-2 0,6-2 0,3 6 0,0-5 0,2 7 0,1-1 0,4 0 0,-1-1 0,3 2 0,-11 2 0,4 0 0,-5-3 0,-3 3 0,8-3 0,-8 3 0,5 0 0,-3 0 0,4 0 0,-1 0 0,1 0 0,5-2 0,-4 1 0,5-2 0,-6 3 0,-1 0 0,0 0 0,4 0 0,-2 0 0,7 0 0,-8 0 0,13 0 0,-2 0 0,7 0 0,-1 0 0,5 0 0,-7 0 0,6 0 0,-11 0 0,0 0 0,-1 0 0,-2 0 0,3 0 0,-9 0 0,1 0 0,-11 0 0,2 0 0,0 0 0,1 0 0,0 0 0,-1 0 0,6 0 0,0 0 0,6 0 0,-5 0 0,-3 0 0,-4 0 0,-2 2 0,-3 1 0,-2 2 0,0-1 0,-2 6 0,2-1 0,0 1 0,0-2 0,0-4 0,0 1 0,0 5 0,0-4 0,0 4 0,0-5 0,0-1 0,0 1 0,0 0 0,0 2 0,0-2 0,2 15 0,2-4 0,-1 5 0,0-7 0,-3-7 0,0 6 0,0-6 0,0 9 0,0-11 0,0 2 0,-2 0 0,-1-3 0,0 0 0,1-4 0</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02T19:07:14.355"/>
    </inkml:context>
    <inkml:brush xml:id="br0">
      <inkml:brushProperty name="width" value="0.025" units="cm"/>
      <inkml:brushProperty name="height" value="0.025" units="cm"/>
      <inkml:brushProperty name="color" value="#E71224"/>
    </inkml:brush>
  </inkml:definitions>
  <inkml:trace contextRef="#ctx0" brushRef="#br0">48 3670 24575,'7'-3'0,"-1"-1"0,3 1 0,-3-2 0,1-2 0,-2 1 0,-2-1 0,1 0 0,-4 1 0,3-9 0,-1 2 0,-1-7 0,1 9 0,-2-11 0,3 12 0,-3-10 0,2 9 0,-2 1 0,0 2 0,0-4 0,0 6 0,0-7 0,0 8 0,-2-3 0,0 4 0,-3-1 0,0 0 0,-2-2 0,1 3 0,-3-5 0,1 3 0,0-7 0,-2 2 0,4-2 0,-2 3 0,0-4 0,3 6 0,-3-8 0,5 10 0,1-4 0,-1 5 0,3 1 0,-2-1 0,2 0 0,2 2 0,0-1 0,3 4 0,0-2 0,0-3 0,-1 4 0,1-4 0,3 3 0,-3-1 0,5 0 0,-3-1 0,4 3 0,-1-6 0,0 4 0,4-16 0,-2 8 0,0-12 0,1 3 0,-6 4 0,5-4 0,-7 7 0,0 2 0,0-2 0,-2 3 0,0-1 0,-3 3 0,0-1 0,0 1 0,0-3 0,0 1 0,2 0 0,1 2 0,-1-2 0,2 4 0,2-9 0,0 8 0,4-9 0,-4 5 0,7-3 0,-7 2 0,5 2 0,-1 2 0,-4 3 0,7-8 0,-5 4 0,2-2 0,1 2 0,5 0 0,-6-2 0,3-3 0,-5 3 0,0 0 0,2-1 0,1 3 0,2-2 0,-4 3 0,6 0 0,-9 5 0,4-4 0,-3 6 0,-1-5 0,1 2 0,-2-3 0,0 2 0,2 0 0,4-5 0,6 6 0,-2-4 0,8-4 0,-8 7 0,6-9 0,-8 6 0,1 4 0,-7 0 0,3 1 0,-4-2 0,1-1 0,-2-1 0,2 5 0,1-3 0,2 2 0,-2-2 0,2 2 0,0-1 0,1 1 0,2-5 0,0 0 0,-2-1 0,3 2 0,-1-1 0,1 2 0,-1-4 0,-2 4 0,-4-2 0,0 4 0,-1-1 0,3 0 0,-3 0 0,1 0 0,-2-3 0,8 3 0,-1-6 0,3 5 0,-3-2 0,-6 4 0,3-2 0,-1-1 0,2-1 0,-2 0 0,5-2 0,-2 7 0,0-4 0,2-1 0,-1-4 0,-4 0 0,3 2 0,-4 2 0,-1 5 0,6-6 0,-3 5 0,1-4 0,-3 3 0,1 0 0,-3 1 0,2-1 0,1-5 0,-5 1 0,4-2 0,-4 1 0,1 5 0,1-2 0,0 0 0,2 1 0,-1-1 0,1 2 0,-2 0 0,0 0 0,-1 0 0,1-5 0,0 2 0,0-3 0,1 1 0,-1 2 0,2-5 0,-1 2 0,2 0 0,-3 2 0,-3-2 0,9-4 0,-7 4 0,6 0 0,-5-2 0,0 6 0,3-11 0,-2 11 0,1-3 0,-2 6 0,0-4 0,0 3 0,-1-2 0,1 2 0,5-3 0,-4 3 0,7-8 0,-5 4 0,-2-1 0,1 0 0,-4 4 0,4-6 0,1 3 0,0-1 0,0 2 0,-4 4 0,1-1 0,5-6 0,-3 7 0,3-6 0,-5 7 0,-1-1 0,1-1 0,0 0 0,0 0 0,-1 0 0,4-5 0,-3 4 0,3-4 0,-4 5 0,1 3 0,5-5 0,-4 3 0,4-6 0,-5 5 0,0-2 0,2-1 0,1 0 0,0-5 0,2 2 0,-2-2 0,5 2 0,-4 3 0,1-2 0,-5 5 0,2-5 0,-1 2 0,1-2 0,-2-1 0,6-2 0,-2 1 0,0 1 0,0-1 0,-3 5 0,2-3 0,0 5 0,-4 0 0,4-5 0,0 6 0,2-8 0,-2 11 0,2-8 0,-5 6 0,2-5 0,-2 4 0,2-1 0,-2 0 0,3-3 0,-1 1 0,1-7 0,0 6 0,0-2 0,-3 2 0,-3 3 0,3-2 0,-5 2 0,5 0 0,-3 0 0,3-2 0,0-4 0,-2 3 0,2-8 0,0 8 0,-1-5 0,0 5 0,-4 1 0,3-4 0,-3 5 0,3-9 0,-3 9 0,2-7 0,-1 5 0,1-8 0,-2 4 0,2-4 0,-1 5 0,4-2 0,-5 2 0,3 0 0,-3 4 0,0 2 0,0 1 0,0-1 0,0-5 0,0 4 0,0-7 0,0 5 0,0-5 0,0 2 0,0 0 0,0 1 0,0 2 0,0-5 0,0 2 0,0-2 0,0 5 0,0 1 0,0-3 0,0 4 0,0-7 0,0 5 0,0 0 0,0-1 0,0-2 0,0 2 0,0-1 0,0 3 0,0-1 0,0-2 0,0-1 0,0 1 0,0 2 0,0-2 0,0 5 0,0-5 0,0 5 0,0-3 0,0 1 0,2-7 0,1 5 0,0-7 0,-1 8 0,1-12 0,0 8 0,0-8 0,0 7 0,-3 4 0,0-4 0,0 3 0,0-4 0,0 2 0,2 0 0,-1 6 0,1-3 0,-2 1 0,0 0 0,0-2 0,2 5 0,-2-5 0,3-1 0,-3 3 0,0-5 0,0 8 0,0-3 0,0 1 0,0-4 0,0 3 0,0-2 0,2 2 0,-2 1 0,3-4 0,-3 3 0,0-1 0,0 1 0,0 0 0,0-5 0,0 5 0,0-6 0,0 4 0,0-3 0,0 4 0,0-1 0,0 3 0,0-1 0,0 0 0,0-2 0,0 5 0,0-2 0,0 2 0,0 0 0,0 0 0,0 1 0,0-1 0,0-2 0,0-1 0,0-3 0,0 3 0,0-1 0,0 1 0,0 0 0,0 1 0,-3-1 0,3 3 0,-3-2 0,3 2 0,0-5 0,0 4 0,-2-7 0,2 5 0,-5 0 0,5-4 0,-3 6 0,1-7 0,-1 5 0,0-5 0,1 2 0,2-2 0,0 2 0,-2 4 0,1-3 0,-1 4 0,2-3 0,0 3 0,0-1 0,0 2 0,0 0 0,0-2 0,0 2 0,0-2 0,-2-1 0,1-2 0,-1 3 0,2 0 0</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02T19:07:17.299"/>
    </inkml:context>
    <inkml:brush xml:id="br0">
      <inkml:brushProperty name="width" value="0.025" units="cm"/>
      <inkml:brushProperty name="height" value="0.025" units="cm"/>
      <inkml:brushProperty name="color" value="#E71224"/>
    </inkml:brush>
  </inkml:definitions>
  <inkml:trace contextRef="#ctx0" brushRef="#br0">57 25 24575,'0'8'0,"0"-3"0,0 7 0,0-3 0,0 2 0,0-4 0,0 6 0,0-4 0,0 8 0,0-7 0,0-2 0,0 1 0,0-3 0,0 1 0,0-2 0,0 2 0,0-2 0,0 2 0,0 0 0,0-1 0,-5-6 0,2-1 0,-4-6 0,4 2 0,-1 0 0,3 0 0,-3 1 0,4-4 0,-2 3 0,-1-2 0,1 2 0,-3 0 0,2 0 0,-1 1 0,4-1 0,-3-2 0,1-1 0,2 0 0,-5 1 0,5 2 0,0-8 0,3 6 0,2-7 0,0 4 0,0 4 0,-2-9 0,1 6 0,-3 1 0,1 3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1-02T18:58:05.496"/>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 63,'53'-6,"0"-6,-27 11,12-8,-4 8,17-5,0 5,13-2,-3 3,6 0,-11-3,-14 2,-17-2,-6 0,-10 3,12-5,0 4,0-1,6 2,-12 0,2 0,-1 0,-1 0,4 0,-4 0,3 0,-2 0,-3 0,6 0,-4-2,4-1</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1-02T19:07:23.699"/>
    </inkml:context>
    <inkml:brush xml:id="br0">
      <inkml:brushProperty name="width" value="0.1" units="cm"/>
      <inkml:brushProperty name="height" value="0.2" units="cm"/>
      <inkml:brushProperty name="color" value="#00F900"/>
      <inkml:brushProperty name="tip" value="rectangle"/>
      <inkml:brushProperty name="rasterOp" value="maskPen"/>
    </inkml:brush>
  </inkml:definitions>
  <inkml:trace contextRef="#ctx0" brushRef="#br0">59 1,'0'36,"0"-10,0-3,0-12,0 5,-3 1,3-3,-3 12,3-13,0 13,0-12,0 6,-5 0,3-8,-3 10,5-7,-3 6,3-2,-5 1,4-2,-4 8,4-10,-4 4,4-4,-1-4,2 7,-3-2,2 3,-1 8,-1-4,2 7,-1-6,2 6,0-7,0 0,-2-7,1 2,-1-7,2 7,0-8,0 2,0-2,0 5,0-4,0 4,0 0,0-4,0 5,0-7,0 6,2-1,-1 2,1-1,1-2,-1-1,4 10,-3-13,2 7,-4-7,6 1,-4 6,6 3,-6 0,-1 1,3-4,-4 2,4-10,-5 10,0-13,0 6,2-6,-2 1,2-2,-2 2,3 7,-2-3,1 6,-2-7,0 6,0-4,0 4,0 1,0-6,0 6,0-7,0 3,0-2,0 2,0 7,0 2,0 6,0 0,0-8,0 0,0-3,0-1,-2-2,1-3,-1-4,2 0,0 1,0 5,0-4,0 6,-2-6,1 7,-1-5,2 5,0-8,0 11,0-4,0 9,0-9,0-2,0-8,0 0,0 2,0-2,0 5,0-5,0 2,-2-2,1 0,-3 1,3 0,-1 3,2-4,0 2,0-2</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03T14:53:30.860"/>
    </inkml:context>
    <inkml:brush xml:id="br0">
      <inkml:brushProperty name="width" value="0.025" units="cm"/>
      <inkml:brushProperty name="height" value="0.025" units="cm"/>
      <inkml:brushProperty name="color" value="#E71224"/>
    </inkml:brush>
  </inkml:definitions>
  <inkml:trace contextRef="#ctx0" brushRef="#br0">946 150 24575,'-4'-11'0,"-6"7"0,-5 5 0,0 3 0,1-8 0,5 3 0,-5-3 0,-1 4 0,-4 0 0,-1-4 0,5 2 0,1-2 0,0 4 0,4-4 0,-4 3 0,0-3 0,4 4 0,-8-4 0,7 2 0,-2-6 0,4 7 0,0-3 0,-5 0 0,4 2 0,-14-7 0,12 8 0,-7-4 0,5 5 0,4 0 0,-9 0 0,9 0 0,-4 0 0,1-4 0,-2 3 0,-23-14 0,2 12 0,-10-17 0,14 18 0,7-8 0,0 5 0,-2 4 0,1-8 0,6 8 0,6 1 0,5 5 0,-1 8 0,1-3 0,0 4 0,0-5 0,0 0 0,-5 4 0,8-2 0,-8 7 0,9-8 0,-9 4 0,4-5 0,-4 0 0,5 0 0,0 0 0,0 0 0,0 5 0,-1-4 0,1 3 0,4 1 0,1-4 0,4 9 0,5 1 0,0 1 0,5 4 0,0-11 0,-5 0 0,3 5 0,-2 3 0,0-1 0,8-1 0,-8-1 0,8-8 0,-8 9 0,-2-12 0,-4 6 0,0-4 0,0 14 0,0-8 0,0 4 0,4-1 0,-3-5 0,4 6 0,-1 0 0,1-1 0,5-4 0,4-1 0,-4-5 0,4 5 0,-5-4 0,0 0 0,0-6 0,16 1 0,-12 0 0,12 1 0,-16 2 0,0-3 0,0 0 0,0-1 0,0-4 0,0 4 0,0 1 0,-1 0 0,1-1 0,0-4 0,0 0 0,5 8 0,1-6 0,-1 11 0,0-12 0,-5 3 0,0-4 0,0 0 0,10 5 0,-8-4 0,8 4 0,-10-5 0,0 0 0,5 0 0,-4 0 0,8 0 0,-8 0 0,4 0 0,-5 0 0,0 0 0,4 0 0,-2 0 0,2 0 0,-4 0 0,0 0 0,0 0 0,0 0 0,5 0 0,6 0 0,-4 0 0,3-9 0,-5 7 0,-3-11 0,2 12 0,1-12 0,-4 11 0,4-11 0,-6 12 0,1-3 0,0 0 0,0-1 0,10-5 0,-7-4 0,7 3 0,1-3 0,-13 5 0,11-1 0,-13 1 0,4 0 0,0 0 0,0 4 0,0-8 0,5 6 0,1-11 0,10 11 0,-9-6 0,8 8 0,-14 0 0,8-9 0,-8 12 0,4-15 0,-5 11 0,1-8 0,-1 5 0,0 0 0,4-5 0,-7 4 0,3-14 0,-9 7 0,0-3 0,0 2 0,0 7 0,0-7 0,0-3 0,-4 5 0,3-3 0,-3 10 0,4 0 0,-5-16 0,0 12 0,-5-13 0,-4 13 0,-2-8 0,1 13 0,-4-5 0,9 13 0,-4-5 0,-11 0 0,2 1 0,-10 4 0,13 0 0,6 0 0,5 0 0,0 0 0,0 0 0,0 0 0,-5 0 0,-6 0 0,3-4 0,-2-1 0,14 0 0,1 1 0</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1-03T14:53:55.124"/>
    </inkml:context>
    <inkml:brush xml:id="br0">
      <inkml:brushProperty name="width" value="0.2" units="cm"/>
      <inkml:brushProperty name="height" value="0.4" units="cm"/>
      <inkml:brushProperty name="color" value="#FFFC00"/>
      <inkml:brushProperty name="tip" value="rectangle"/>
      <inkml:brushProperty name="rasterOp" value="maskPen"/>
    </inkml:brush>
  </inkml:definitions>
  <inkml:trace contextRef="#ctx0" brushRef="#br0">1 1,'29'0,"2"0,-11 0,1 4,-1-3,4 8,-8-8,26 12,-23-6,17 2,-21-5,0 0,-2-3,6 3,-7-4,7 0,-10 0,16 5,-12-4,12 4,-16-5,-1 4,17 19,-12-10,12 9,-11-18,-4-4,8 5,-8-4,4 3,-5-4,0 0,4 0,1 0,1 0,-2 0,-4 0,5 0,-4 0,3 0,-4 0,0 0,4 0,-3 0,3 0,1 0,0 5,1-4,-1 3,0-4,-4 0,8 0,2 5,-4-4,8 3,-13 5,12-7,-11 11,7-12,-10 3,5-4,-4 0,8 0,-8 0,4 0,-5 0,0 0,0 0</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1-02T19:07:58.948"/>
    </inkml:context>
    <inkml:brush xml:id="br0">
      <inkml:brushProperty name="width" value="0.1" units="cm"/>
      <inkml:brushProperty name="height" value="0.2" units="cm"/>
      <inkml:brushProperty name="color" value="#00F900"/>
      <inkml:brushProperty name="tip" value="rectangle"/>
      <inkml:brushProperty name="rasterOp" value="maskPen"/>
    </inkml:brush>
  </inkml:definitions>
  <inkml:trace contextRef="#ctx0" brushRef="#br0">1 1,'26'0,"0"0,5 0,-5 0,8 0,-9 0,6 0,-3 0,4 0,3 3,2-2,-4 2,-2-3,-7 0,-4 0,-5 0,-5 0,-5 0,-1 0,3 0,4 0,3 0,-3 0,2 0,-8 0,0 10,-3-3,-2 13,-2-3,1-3,-2 5,3-2,0 1,0 2,0 3,0-2,0 4,0-8,0-2,0-6,3 6,-3-9,5 7,-4-5,1-1,-2 3,-2-5,-3 3,-6-3,0-2,-2 2,5-5,-2 3,2-3,-2 0,-1 2,3-2,-1 3,1-3,-3 0,-2 0,5 0,-8 0,8 0,-6 0,1 0,2 0,-5-3,8 3,-3-3,7 3,-1 0,-2 0,-1 0,-9 0,6-2,-6 1,7-1,-1 0,-5 1,4-1,-10 2,4-6,0 5,2-4,3 2,6 0,-3-4,2-1,4-6,-9-3,12 2,-7-7,5 10,0-2,0 7,3 2,0 0,15 3,-1-1,16 3,-5 0,6 0,-10 0,-3 0,-5 0,4 0,-4 0,9 0,-11 0,3 0,-4 0,0 0,0 0,1 0,-1 0,0 0,-2-4,0 1,-3-3,2 2,1 3,2-3,-2 3,1-1,-1 2,0 0,2-2,-5 1,2-3,-2 1</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1-02T19:08:04.444"/>
    </inkml:context>
    <inkml:brush xml:id="br0">
      <inkml:brushProperty name="width" value="0.1" units="cm"/>
      <inkml:brushProperty name="height" value="0.2" units="cm"/>
      <inkml:brushProperty name="color" value="#00F900"/>
      <inkml:brushProperty name="tip" value="rectangle"/>
      <inkml:brushProperty name="rasterOp" value="maskPen"/>
    </inkml:brush>
  </inkml:definitions>
  <inkml:trace contextRef="#ctx0" brushRef="#br0">1 36,'14'0,"-2"0,-5 0,-2 0,5 0,-5 0,5 0,-5 0,5-4,1 3,0-6,-1 6,-2-3,-4 3,6-1,-4 0,4 1,0-1,-1 0,10 1,-4-3,2 3,-1-2,-3 3,11 0,1 0,0 3,5 0,-9 0,0 0,-7-3,-1 0,-7 0,6 0,2 0,7 0,1 0,16 0,2 0,20 0,2 0,3 0,-14 0,-17 0,-16 5,-18 1,-3 1,-2 1,-2-4,-4 2,0-1,0-2,4 4,0-4,1 2,-1-2,2-1,0-2,-2 7,-4-1,-3 2,5 2,-3 1,10 0,-5 0,7 1,-2-3,-1 4,3-5,-3 2,3 0,0 1,0 5,3-7,-3 6,2-9,0 7,-1-3,4 4,-5 3,9 10,-2-5,0 9,3-7,-8 4,5-10,-2 0,-1-11,0-2,-16-3,-2 1,-4-3,0 0,6 0,-4-3,2 2,-5-4,7 2,-2 0,7 1,-7 2,5 0,-21 0,7 0,-16 0,13 0,-8 0,5 0,-12 0,-5 0,-8 0,2 0,-2 0,8 0,15 0,9-5,17 2,3-4,2-1,0 0,0 1,0-3,0 4,0-1,0 2,0-2,0-1,0-5,0 4,0-1,2 0,1-4,1-1,-2-4,-2 2,0 2,0-7,0 4,0-3,-2 4,-1-2,-5 4,1-2,-1 1,3 7,4 1,14 6,-3 2,19 0,-6 9,8-2,-6 3,2-1,-7-6,-4 0,-3 0,-8-3,5 0,1-3,9 3,-3-3,10 3,-6-3,14 0,-6-6,-6 2,-3 1,-15 4,2 2,-2-2,-21 14,6-8,-25 16,10-8,-10 2,2 1,-3 1,8-3,4 2,9-7,3 2,4-2,-2 0,-4 2,-3-4,-7 3,-1-6,4 2,5-4,8 3,38-9,-13 3,31-4,-24 4,-6 2,8 0,-10-8,10 3,-8-6,2 8,-6-2,2-1,-5 0,2-1,-3-1,4 5,-1-4,4 3,0-1,-1-1,1 1,6-1,-4 0,-1 3,-6-5,-4 5,0-2,-1 2,6 3,-3-2,6-1,-6-2,3-3,1 2,-2-4,0 6,-4-3,0 5,-13 17,-4-2,-8 13,2-3,7-9,-1 1,2-3,-4 0,-1 1,1-1,3-2,-2 1,3-7,-3 6,5-7,0-1,-2 0,4-2,-2 0</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1-02T19:08:10.652"/>
    </inkml:context>
    <inkml:brush xml:id="br0">
      <inkml:brushProperty name="width" value="0.1" units="cm"/>
      <inkml:brushProperty name="height" value="0.2" units="cm"/>
      <inkml:brushProperty name="color" value="#00F900"/>
      <inkml:brushProperty name="tip" value="rectangle"/>
      <inkml:brushProperty name="rasterOp" value="maskPen"/>
    </inkml:brush>
  </inkml:definitions>
  <inkml:trace contextRef="#ctx0" brushRef="#br0">1 309,'23'-2,"-2"-1,-5 3,2 0,3 0,2 0,5 0,1 0,0 0,1 0,-5 0,6 0,1 0,-10 0,-2 0,-7 0,-2 0,5 0,-7 0,9 0,-9 0,8 0,-4 0,1 0,2 0,8 0,-6 0,3 0,1 3,-3 1,12-1,-3 0,-6-3,7 0,-7 2,-2-1,-1 2,-13-3,1 0,-3 0,1 0,2 0,-2 0,2 0,-2 0,5 0,-4 0,6 0,-7 0,3 0,2 0,1 0,3 0,8 0,-6 0,4 4,-9-2,2 5,-7-7,4 3,-6-5,-10-7,6 0,-11-8,11 8,-3-4,1 3,1-7,-1 4,2-2,-3 7,3 0,-5-2,3 5,-1-5,1 2,2-2,-3-7,2 8,-4-7,5 8,-5-5,4 5,-1-2,2 5,0 0,-8-8,4 6,-7-3,4 8,-4-1,3 3,-8-3,10 3,-7-2,3 1,-4-1,0 2,-5 0,1 0,-10 0,7 0,-3 0,5 0,1 0,-5 0,-1-3,-4 0,-4-4,0 1,0-1,4 4,1 0,6 3,4 0,6 0,4 0,-3 0,-8 0,-4 0,-9 0,10 0,-9 0,8 0,-5 3,6-3,-2 6,11-6,-1 3,8-3,-2 2,-4 4,2-1,-1 3,5 2,0-4,0 6,0-4,-3 5,4-4,-3 1,5-5,-1-1,-1 3,1-1,0 3,-1-3,1 1,1 3,1-4,2 9,3-6,-1 7,8-5,-7 2,6-5,-8 0,5-1,-1-2,1 2,3 4,-1-5,5 5,-4-6,6 1,2-1,6 1,0-3,-1 0,5-3,4 0,8 0,11 0,-5 0,4 0,-17 0,-2 0,-13-2,-2-1,-8-2,-1-3,0 3,-1-3,6 3,3 2,2-2,6 2,1-3,1 3,2 0,1 3,0-3,-6 2,-5-1,-16-1,-18 0,0 0,-13 0,9 3,-6-3,5 2,2-2,9 3,-5 0,-3 0,-6 0,1 0,-6 0,4 0,-6 0,-3 0,-2 0,-9 0,0-3,15 0,10-3,18-1,6-4,15 2,6-15,1 12,1-10,-7 11,-7 2,2 3,-16 9,-10 10,-10-2,-5 7,-7-8,8 3,-3 2,12-6,6 2,4-6,2-1,2 4,1-1,2 1,-5 8,1-9,-1 11,0-12,-3 7,0-7,-8 4,7-4,-4 7,8-7,-8 4,11-5,-3-2,18-1,6-2,3 0,4 0,2 0,1 0,7 0,-5 0,-2 0,-8-2,-2 1,-10-1,3 2,-1 0,0-3,-1 3,0-3,-2 3,5 0,-2 0,2 0,0 0,-2-4,2 3,0-4,-4 5,3 0,-1-2,0 1,2-2,-5 3,2 0,-5 0,2 0,-2 0,2 0,1 0,2-2,-2 1,-1-1,-2 2,2 0,-2 0,8 0,-2-2,9 1,-2-1,8 2,-1 0,11 0,-4 0,-3 0,-8 0,-8 0,-10 2,-15 3,-2-2,-19 7,18-8,-5 3,12-5,1 0,2 2,-2 1,1 0,-1 1,2-1,1-1,-7 0,5-2,-9 0,6 3,-1-3,0 3,-1 2,-3-4,0 6,-2-6,5 3,-2-3,5 3,-2-3,-4 1,-7-2,0 0,0 0,8 0,2 0,4 0,-1 0,-9 0,10 0,-13 0,17 0,-1 0</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1-02T19:08:18.557"/>
    </inkml:context>
    <inkml:brush xml:id="br0">
      <inkml:brushProperty name="width" value="0.1" units="cm"/>
      <inkml:brushProperty name="height" value="0.2" units="cm"/>
      <inkml:brushProperty name="color" value="#00F900"/>
      <inkml:brushProperty name="tip" value="rectangle"/>
      <inkml:brushProperty name="rasterOp" value="maskPen"/>
    </inkml:brush>
  </inkml:definitions>
  <inkml:trace contextRef="#ctx0" brushRef="#br0">1 48,'24'-6,"-2"1,-17 5,2 0,-2 0,2 0,-1 0,1 0,-3 0,1-2,2 2,1-2,2 2,0-3,-2 3,-1-3,-2 3,-1 0,3-4,-1 3,1-4,-2 5,-1 0,6-2,-2 1,2-1,-3 2,-2 0,5-3,-4 3,4-3,-3 3,-2 0,2 0,3 0,-1 0,2 0,1-2,-3 1,4-1,0 2,-5 0,2 0,-2 0,-3 0,2 0,-2 0,0 0,1 0,0 0,3 0,-4 0,2 0,-2 0,0 0,2 0,1 0,-1 0,3 0,-5 0,5 0,-2 0,2 0,-2 0,-1 0,-2 0,0 0,-3 6,0-2,1 11,-3-9,3 4,2 3,-4-4,5 5,-6-7,0-2,0 5,0-4,0 4,0-5,-3 2,1-2,-1 2,1-2</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1-02T19:08:26.805"/>
    </inkml:context>
    <inkml:brush xml:id="br0">
      <inkml:brushProperty name="width" value="0.1" units="cm"/>
      <inkml:brushProperty name="height" value="0.2" units="cm"/>
      <inkml:brushProperty name="color" value="#00F900"/>
      <inkml:brushProperty name="tip" value="rectangle"/>
      <inkml:brushProperty name="rasterOp" value="maskPen"/>
    </inkml:brush>
  </inkml:definitions>
  <inkml:trace contextRef="#ctx0" brushRef="#br0">3619 0,'0'18,"0"2,2-9,4 5,-3-8,2 11,-5-10,2 10,-1-10,1 6,-2-7,0 3,0-1,0 0,0 1,0 3,0-4,0-2,0 1,0 2,0 0,0 0,3-4,-3 3,2-2,-2 3,0-4,0 6,0-3,0 3,0-3,0-2,3 8,-3-6,3 3,-3-9,0 1,0 5,0-4,0 7,0-8,0 2,0-2,0 0,0 2,0 3,0-1,0 1,0-5,0-1,-3 13,-2-7,1 10,-1-10,3 1,1-4,-1 3,2-2,0 2,0 3,0-4,0 6,0-6,0 7,-2-5,1 2,-1 0,0-2,1 2,-1 3,-1-1,3 5,-3-4,3-2,-2-1,1-2,-4 2,5-5,-5 11,4-12,-2 11,3-9,-2 4,1-5,-1 1,2 2,0 0,0 2,0-3,0 1,0-1,0-2,0 1,0-3,0 1,0 6,0-4,0 8,0-4,0-2,0-1,0-2,0 2,0-2,0 3,0-4,0-2,2-1,-1 3,1 4,-2-3,2 2,-2-5,2 2,-2-2,0 2,0 0,0-1,0 1,0-2,0-1,0 3,0-1,0 3,0-3,0 1,-2-2,0-1,-1 1,-1 0,-1 0,-4 8,1-6,0 6,1-8,1 0,-1 0,2 2,0-2,0 2,1-2,-1 0,0-1,0 1,-2 5,-1-4,-1 4,-3-2,3 0,-4 6,-1-3,5 0,-3-1,6-5,-1 2,2 0,0-1,0 1,-2-2,4-1,-4 1,5 0,-4 5,-1-1,-2 7,1-8,-2 7,5-9,-3 4,3-5,0 0,1-1,1 1,-7 6,6-3,-7 3,4-1,1-5,-7 8,4-4,-4 5,2-6,0 7,3-5,-3 4,3-7,-2-1,-3 1,4 4,-10 1,9-1,-9 0,5 1,2-6,-7 8,7-8,-8 3,3 1,-3 2,5 0,0 0,8-7,0 1,-2 3,-4 0,4 1,-3-2,6-3,-4 2,3-2,-1 3,0-3,3 2,-5 1,-1 0,-1 0,0 2,6-4,-3 3,3-3,-1 1,2-2,0-1,0 3,1-1,-1 1,0 0,-6 1,5 6,-7-3,5 2,0 0,-3 1,2 6,1-6,-3 6,-4-6,3 1,-3 2,5-4,4-1,-2 3,3-6,-3 6,2-6,-2 1,6-5,-3 5,-3-1,2 1,-5 0,6-2,0 2,-2 1,1-1,-4 0,4 3,-1-4,1 1,2-5,-4 2,-3 7,2-4,-3 9,5-10,1 1,-4 3,5-7,-5 6,4-6,-4 3,5 2,-5-2,4 1,-1-5,2 2,0-2,0 5,0-5,0 2,0-2,0 2,0-2,-2 3,-1 2,-6-1,0 8,2-3,-8 7,10-6,-14 8,3-7,-6 13,2-12,3 7,5-6,-5 1,3-3,-2 7,7-12,-1 11,5-11,1 5,-1-7,4 1,1-5,-2 5,3 1,-6 3,5-3,-3-4,3-2,1-1,-1 3,0-1,0 3,0-3,0 1,-2-2,1 0,-1 2,2-2,0 3,0-4,0 1,1 0,-4 2,3 1,-5 2,4-2,-4 4,-4-5,2 5,-4-3,8-1,-2 1,2-3,0 1,-2 3,5-1,-15 5,10-6,-11 6,13-8,-5 7,5-8,-3 3,-1-3,0 0,1 3,-5-2,10 1,-4-1,5-2,-2 1,1-2,-1-1,2 0,-5 1,1 7,-2-3,1 3,2-5,-2 2,0-1,-1 4,3-5,-1 3,-2-1,2-3,-3 5,1 0,2 0,-2 1,4-5,2 0,-8 3,7-3,-7 8,7-7,-4 4,3-3,-4 1,3 3,1-3,-1 1,-6 0,3 1,-4 1,6 0,1-3,0-1,0-2,4-1,-2 6,2-4,-2 7,1-8,-2 3,2-4,-3 1,3 3,1-3,-1 2,0-2,-2 2,-1-2,-3 8,3-7,-2 7,2-8,-2 5,-1 1,0 3,0-1,3 1,-6 3,5-5,-3 5,-1 0,3-5,-1 5,0-1,-1-1,3 2,-2-6,3 2,3-5,-3 3,5-4,-4 0,4-1,-4 3,2-3,0 3,0-3,0 1,-3 6,2-6,-2 6,6-8,-5 2,4 1,-8 8,0-6,-4 9,3-1,-5 2,8 0,-13 4,4-7,-9 15,4-12,-5 9,5-10,0 0,-1 2,15-12,-5 5,7-7,-1 1,-6 6,0-3,-3 3,3-3,-3 6,8-7,-5 6,9-10,-15 11,9-10,-10 10,14-11,-3 1,2-2,-10 13,3-10,-3 12,7-14,1 1,5 1,-3-5,3 4,-5-2,4 1,-6 4,0 1,3 0,-4 2,5-2,-3 2,4-5,-4 5,6-8,-5 5,5-5,-3 8,1-5,1 8,-2-7,5 3,-1-6,4 6,-3-3,1 1,-3 3,2-5,-2 3,2-1,1-5,-1 5,1-3,2 1,0-1,-3-2,3 0,-2 4,-1 5,2-2,-4 9,2-14,0 9,-1-8,3 2,-1 0,2-2,0-1,0-2,0 0,0 1,0 5,0-3,0 2,0-5,0 0,0 1,0 0,0 3,0-1,0 2,0 0,0-2,2 8,-1-9,2 6,-3-9,0 1,0 4,0-3,0 3,0-1,0-1,0 1,0 5,0-5,0 8,-3 1,0-5,0 2,1-10,0 6,1 2,-2-1,-1 1,3-4,-6 0,4 2,0-2,-1 5,3-5,-4 8,4-10,-3 4,3-6,-1 1,2 4,0 2,0 0,0-3,0-6</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1-02T19:08:28.309"/>
    </inkml:context>
    <inkml:brush xml:id="br0">
      <inkml:brushProperty name="width" value="0.1" units="cm"/>
      <inkml:brushProperty name="height" value="0.2" units="cm"/>
      <inkml:brushProperty name="color" value="#00F900"/>
      <inkml:brushProperty name="tip" value="rectangle"/>
      <inkml:brushProperty name="rasterOp" value="maskPen"/>
    </inkml:brush>
  </inkml:definitions>
  <inkml:trace contextRef="#ctx0" brushRef="#br0">0 1,'0'0</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1-02T19:08:28.885"/>
    </inkml:context>
    <inkml:brush xml:id="br0">
      <inkml:brushProperty name="width" value="0.1" units="cm"/>
      <inkml:brushProperty name="height" value="0.2" units="cm"/>
      <inkml:brushProperty name="color" value="#00F900"/>
      <inkml:brushProperty name="tip" value="rectangle"/>
      <inkml:brushProperty name="rasterOp" value="maskPen"/>
    </inkml:brush>
  </inkml:definitions>
  <inkml:trace contextRef="#ctx0" brushRef="#br0">1 1,'0'0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1-02T18:57:10.846"/>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0 106,'36'-3,"-6"-4,-25 6,10-4,1 3,2 1,1-1,-10 0,3-16,2 10,-7-15,10 18,-11-7,8 3,2 4,6 3</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1-03T14:54:51.613"/>
    </inkml:context>
    <inkml:brush xml:id="br0">
      <inkml:brushProperty name="width" value="0.2" units="cm"/>
      <inkml:brushProperty name="height" value="0.4" units="cm"/>
      <inkml:brushProperty name="color" value="#FFFC00"/>
      <inkml:brushProperty name="tip" value="rectangle"/>
      <inkml:brushProperty name="rasterOp" value="maskPen"/>
    </inkml:brush>
  </inkml:definitions>
  <inkml:trace contextRef="#ctx0" brushRef="#br0">0 161,'29'-24,"-7"10,-8 5,-5 9,-1 0,5 0,2-4,-1-1,0-1,-5 2,4 4,-3 0,9-4,-4 3,4-12,-4 10,-1-5,-6 8,6-5,-4 0,-8-8,-13 7,-4-3,-3 9,9 0,0 0,-4-4,-2-1,1-4,4 3,6 2</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1-03T14:54:54.813"/>
    </inkml:context>
    <inkml:brush xml:id="br0">
      <inkml:brushProperty name="width" value="0.2" units="cm"/>
      <inkml:brushProperty name="height" value="0.4" units="cm"/>
      <inkml:brushProperty name="color" value="#FFFC00"/>
      <inkml:brushProperty name="tip" value="rectangle"/>
      <inkml:brushProperty name="rasterOp" value="maskPen"/>
    </inkml:brush>
  </inkml:definitions>
  <inkml:trace contextRef="#ctx0" brushRef="#br0">0 1,'31'10,"10"-1,-14-4,17-4,-5 4,0-5,12 0,-17 0,5 0,-18 0,-8 0,1 0,-4 0,4 0,-6 0,6 0,-4 0,4 0,-5 4,-22 23,9-17,-19 17,14-27,0 0,-4 8,3-6,-8 6,3-8,-5 0,6 4,-5-3,4 3,-5-4,1 0,4 0,1 0,5 0,0 0,-9 0,7 0,-7 0,-1 0,7 3,-7 2,14 0,1-1</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1-03T14:54:58.213"/>
    </inkml:context>
    <inkml:brush xml:id="br0">
      <inkml:brushProperty name="width" value="0.2" units="cm"/>
      <inkml:brushProperty name="height" value="0.4" units="cm"/>
      <inkml:brushProperty name="color" value="#FFFC00"/>
      <inkml:brushProperty name="tip" value="rectangle"/>
      <inkml:brushProperty name="rasterOp" value="maskPen"/>
    </inkml:brush>
  </inkml:definitions>
  <inkml:trace contextRef="#ctx0" brushRef="#br0">0 20,'36'-5,"-6"1,-16-1,-4 4,3-3,-4 4,5 0,-4 0,4 0,5 0,-3 0,4 0,-2 0,-7 0,2 0,-4 0,-24 19,14-5,-23 12,19-12,-9-5,4 0,-4 0,5 0,4 0,-4 5,-1-4,0 4,-4-5,5 0,4-4,1-1</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1-03T14:55:01.782"/>
    </inkml:context>
    <inkml:brush xml:id="br0">
      <inkml:brushProperty name="width" value="0.2" units="cm"/>
      <inkml:brushProperty name="height" value="0.4" units="cm"/>
      <inkml:brushProperty name="color" value="#FFFC00"/>
      <inkml:brushProperty name="tip" value="rectangle"/>
      <inkml:brushProperty name="rasterOp" value="maskPen"/>
    </inkml:brush>
  </inkml:definitions>
  <inkml:trace contextRef="#ctx0" brushRef="#br0">1 121,'29'0,"-5"0,-15 0,0-9,1 7,4-7,6 9,6-10,-4 8,1-7,-8 9,5 0,-1 0,-4-4,-1 3,-5-3,0 4,16-5,-13 3,14-3,-18 1,1 3,5-7,-4 7,8-8,-3 8,5-12,5 6,-9-3,-1 5,-11 5</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1-03T14:55:03.806"/>
    </inkml:context>
    <inkml:brush xml:id="br0">
      <inkml:brushProperty name="width" value="0.2" units="cm"/>
      <inkml:brushProperty name="height" value="0.4" units="cm"/>
      <inkml:brushProperty name="color" value="#FFFC00"/>
      <inkml:brushProperty name="tip" value="rectangle"/>
      <inkml:brushProperty name="rasterOp" value="maskPen"/>
    </inkml:brush>
  </inkml:definitions>
  <inkml:trace contextRef="#ctx0" brushRef="#br0">236 349,'15'-32,"-2"8,-3 5,4 4,-8-4,3-12,-9 13,0-12,0 15,0-10,0 9,0-8,0 13,0-2,0 4,-4-5,-2 4,-3 0,0 2,0 7,-5-3,-1 4,-5 0,5 0,-3 0,8 0,-4 8,4-1,1 6,-5-8,-1 8,-10-2,-1 5,4 3,2-8,15 7,1-8,4 4,0-5,0 0,0 5,0-4,-4 3,3-4,-3 0,4 0</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1-03T14:55:07.374"/>
    </inkml:context>
    <inkml:brush xml:id="br0">
      <inkml:brushProperty name="width" value="0.2" units="cm"/>
      <inkml:brushProperty name="height" value="0.4" units="cm"/>
      <inkml:brushProperty name="color" value="#FFFC00"/>
      <inkml:brushProperty name="tip" value="rectangle"/>
      <inkml:brushProperty name="rasterOp" value="maskPen"/>
    </inkml:brush>
  </inkml:definitions>
  <inkml:trace contextRef="#ctx0" brushRef="#br0">317 124,'-16'25,"4"-4,12-12,0 0,0 10,0-7,0 7,0-10,0 4,0-3,0 4,0 0,-4-4,-15-28,6 7,-14-27,16 18,-8-5,8 4,0-4,3 10,3 5,-9 11,-1 0,0 7,1-7,5 7,0-7,0 7,-5-7,4 7,-4-3,5 4,-1 10,1-8,3 8,2-10,4 0,0 4,0 7,0 0,0 5,0-10,4-1,1-6,4 6,5-3,-3 2,-2-3,-1-1,-3-1,4 1,0 0,0-4,5-1,0-4,6 0,-5 0,15 0,-18 0,18 0,-15 0,10-5,-4 4,4-12,-10 7,3-4,2 6,2-10,3 6,-10-12,-5 11,-2 0,-7-5,3 4,-4-14,0 8,0-21,0 15,0-5,0 14,0 4,-4-1,3-3,-3 3,4-7,-4 6,-1-3,-9 5,-1 0,0-1,1 1,0-1,-1-4,0 8,2-7,-1 12,4-7,-4 3,5 0,0 1,-9 4,7 0,-7 0,4 4,4-3,-9 12,9-7,-4 8,5-5,-5 0,-1 1,1-5,-5 4,9-4,-4 9,4-4,5 3,1-4,0 5,2 12,-2-3,4 3,0-13,0 1,0-8,0 3</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1-03T14:55:12.542"/>
    </inkml:context>
    <inkml:brush xml:id="br0">
      <inkml:brushProperty name="width" value="0.2" units="cm"/>
      <inkml:brushProperty name="height" value="0.4" units="cm"/>
      <inkml:brushProperty name="color" value="#FFFC00"/>
      <inkml:brushProperty name="tip" value="rectangle"/>
      <inkml:brushProperty name="rasterOp" value="maskPen"/>
    </inkml:brush>
  </inkml:definitions>
  <inkml:trace contextRef="#ctx0" brushRef="#br0">76 106,'40'0,"-4"-4,-11 3,-9-4,3 5,-10 0,0 0,5 0,1 0,4 0,-4 0,-1 0,-5 0,0 0,-45 9,21-6,-31 6,32-6,5 2,-1 9,-3-3,2 2,-8 1,9 1,-4 0,4 3,-4-7,4 3,-4-5,9 0,27 0,-1 1,23 1,1 5,-10-8,-1 2,1-10,-12 5,4-4,-12 0,-11-6,-4-12,0 1,0-13,0 13,0-3,0 5,0 4,0-4,0 5,-5-16,0 12,-5-8,1 13,0 7,-4-7,-7 6,-6-2,0 0,5 3,3-3,3-1,0 4,-4-3,4 4,-4 0,4 0,-4 4,4 1,0 5,1-1,5 0,0 5,-1 0,5 1,-4 4,4-9,-1 14,2-8,4 14,4-14,1 3,5-5,-1-4,5-9,0 1,6-16,0 9,4-10,-7 4,2-3,-6 0,8-2,-5 5,3-2,-10 8,0-4,-1 0,7-10,-9 7,3-7,-9 10,0 0,0-5,0 4,-4-14,-2 12,-3-7,0 10,0 4,-1-3,-3 7,2-7,-2 7,-1-8,4 8,-9-3,4 4,0 0,-3 0,7 0,-2 0,-1 4,4 1,-9 5,13-1,-3 0,9 5,0-4,0 4</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1-03T14:55:16.831"/>
    </inkml:context>
    <inkml:brush xml:id="br0">
      <inkml:brushProperty name="width" value="0.2" units="cm"/>
      <inkml:brushProperty name="height" value="0.4" units="cm"/>
      <inkml:brushProperty name="color" value="#FFFC00"/>
      <inkml:brushProperty name="tip" value="rectangle"/>
      <inkml:brushProperty name="rasterOp" value="maskPen"/>
    </inkml:brush>
  </inkml:definitions>
  <inkml:trace contextRef="#ctx0" brushRef="#br0">1 5,'31'-5,"0"6,-17 0,6 7,-5-7,-2 8,2 6,0-3,11 18,-5-13,18 21,-21-20,4 9,-18-19,-4 6,-4 6,2 7,-2-1,4 10,0-8,0 4,0-7,0-5,-4-6,-6 1,0-6,9 0,17-4,6 4,2-8,-6 3,-8-4,4 0,-5 0,-37-34,10 17,-39-30,28 21,-8-3,14-3,2 10,6-2,6 14,-1-4,5 5,1 0,-4-5,5 4,-5-8,8 8,0-4,0 5,4 0,1 0,3 0,1 0,-13 34,-3-17,-9 38,6-34,5 7,9-10,2 10,3-8,1 8,-1-10,0 0,-1-4,1 3,10 7,-8-8,12 8,-8-11,22 2,-17 4,11-4,-17-2,-4-4,8 0,-8 0,4 0,-5 0,0 0,9 0,-7 0,6 0,-12-13,-1 1,-4-7,0 6,0 4,0 0,0-9,0 6,0-15,0 10,0-3,0 1,0-1,0-1,-9 0,3-3,-8 16,-1-6,5 14,-9 0,9-4,-4 3,5-3,0 0,0-1</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1-03T14:55:22.438"/>
    </inkml:context>
    <inkml:brush xml:id="br0">
      <inkml:brushProperty name="width" value="0.2" units="cm"/>
      <inkml:brushProperty name="height" value="0.4" units="cm"/>
      <inkml:brushProperty name="color" value="#FFFC00"/>
      <inkml:brushProperty name="tip" value="rectangle"/>
      <inkml:brushProperty name="rasterOp" value="maskPen"/>
    </inkml:brush>
  </inkml:definitions>
  <inkml:trace contextRef="#ctx0" brushRef="#br0">19 154,'39'-11,"-9"1,-16 4,5 2,-8 4,13 0,-14 0,4-8,-5 6,1-7,2 9,8-5,-4 4,8-8,-10 3,1 1,4-4,-55 26,25-8,-38 19,36-13,3-1,-5 11,8-12,-7 12,13-16,-3 0,4 4,5 1,4-4,7-1,-2-5,10 2,-12 3,7-4,-10-1,10-4,-3 0,4 0,-6 0,-6 0,1 0,4-4,-2-5,2-2,-4-2,-4 4,-1-1,-4-3,0 3,0-8,-4 8,-1-4,-4 5,0 0,-1 0,1 4,0 1,0 0,-21-13,11 9,-13-12,13 19,-1-13,4 12,-3-7,-1 9,-1 4,-1-2,3 11,9-11,-9 11,7-11,-7 6,10-3,-5 4,8 0,-7 1,12-1,-3 10,4-3,0 4,0-6,0-5,0 10,0-8,5 18,5-13,6 15,-1-15,-1 3,5-5,-3-3,5-1,-8-1,-4-5,0 1,9-1,-3-4,4 0,0 0,-5 0,11 0,-4 0,-1 0,-6 0,-5 0,0 0,9 0,-3 0,9 0,-9-4,8-1,-11-5,7 1,-10 0,0-11,1 9,-5-8,-1 10,-4 0,4-5,-3 0,3-1,-4 2,0 4,0-1,0-3,-5-7,0 0,-1 0,-3 6,8 5,-7 0,-1-1,2-4,-1 4,8-4,-4 5,-1 0,-9-5,4 4,-5-9,6 9,-5-4,4 5,-4 3,5 2,-5 4,4 0,-20 5,7-4,-10 4,13 4,6-7,4 7,1-9,0 4,0 1,-5 4,-1 1,1-5,-5 4,9-4,-4 4,5-4,-1 8,1-7,4 7,1-4,4 5,0 1,0 10,0-4,0-5,0-7</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1-03T14:58:48.707"/>
    </inkml:context>
    <inkml:brush xml:id="br0">
      <inkml:brushProperty name="width" value="0.3" units="cm"/>
      <inkml:brushProperty name="height" value="0.6" units="cm"/>
      <inkml:brushProperty name="color" value="#00F900"/>
      <inkml:brushProperty name="tip" value="rectangle"/>
      <inkml:brushProperty name="rasterOp" value="maskPen"/>
    </inkml:brush>
  </inkml:definitions>
  <inkml:trace contextRef="#ctx0" brushRef="#br0">0 1,'43'0,"-6"0,-22 0,-1 0,2 0,-1 0,3 0,0 0,-4 0,9 0,-8 0,3 0,-9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1-02T18:57:13.279"/>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 41,'44'0,"0"0,-32 0,7 0,3 0,-4 0,10 0,-11 0,6 0,-8 0,4 0,-5 0,9 0,2 0,11 0,-4 0,0 0,-10-3,3-3,-9-3,0 0,2 1,-8 5,10 1,-4 2,1 0,3 0,0 0,4 0,3 0,-2 0,2 2,1-1,-4 2,7-1,1-1,5 2,7-3,-2 3,2-2,1 5,1-5,3 2,-3-3,-5 0,-2 0,-2 0,-1 0,0 0,-8 0,-1 0,-9 0,-2 0,-2 0,0 0,4 0,0 0</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1-03T14:58:50.995"/>
    </inkml:context>
    <inkml:brush xml:id="br0">
      <inkml:brushProperty name="width" value="0.3" units="cm"/>
      <inkml:brushProperty name="height" value="0.6" units="cm"/>
      <inkml:brushProperty name="color" value="#00F900"/>
      <inkml:brushProperty name="tip" value="rectangle"/>
      <inkml:brushProperty name="rasterOp" value="maskPen"/>
    </inkml:brush>
  </inkml:definitions>
  <inkml:trace contextRef="#ctx0" brushRef="#br0">0 1,'41'15,"-9"-2,-18-13,-5 0,11 0,-3-4,5 3,-8-4,5 0,-8 4,12-3,-9 4,4 0</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1-03T14:58:53.260"/>
    </inkml:context>
    <inkml:brush xml:id="br0">
      <inkml:brushProperty name="width" value="0.3" units="cm"/>
      <inkml:brushProperty name="height" value="0.6" units="cm"/>
      <inkml:brushProperty name="color" value="#00F900"/>
      <inkml:brushProperty name="tip" value="rectangle"/>
      <inkml:brushProperty name="rasterOp" value="maskPen"/>
    </inkml:brush>
  </inkml:definitions>
  <inkml:trace contextRef="#ctx0" brushRef="#br0">1 0,'44'9,"-7"-4,-28-1,0-4,17 0,-13 0,17 0,-20 4,4 1,7 0,-8 3,13-7,-16 7,4-3,5 0,-3-1,4-4,-2 8,-8-5,3 5</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1-03T14:58:55.672"/>
    </inkml:context>
    <inkml:brush xml:id="br0">
      <inkml:brushProperty name="width" value="0.3" units="cm"/>
      <inkml:brushProperty name="height" value="0.6" units="cm"/>
      <inkml:brushProperty name="color" value="#00F900"/>
      <inkml:brushProperty name="tip" value="rectangle"/>
      <inkml:brushProperty name="rasterOp" value="maskPen"/>
    </inkml:brush>
  </inkml:definitions>
  <inkml:trace contextRef="#ctx0" brushRef="#br0">1 0,'40'6,"-2"-2,-28 0,8-3,1 3,-3-4,6 0,-7 0,0 0,3 0,-4 0,5 0,-1 0,-4 0,0 0</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1-03T14:58:57.500"/>
    </inkml:context>
    <inkml:brush xml:id="br0">
      <inkml:brushProperty name="width" value="0.3" units="cm"/>
      <inkml:brushProperty name="height" value="0.6" units="cm"/>
      <inkml:brushProperty name="color" value="#00F900"/>
      <inkml:brushProperty name="tip" value="rectangle"/>
      <inkml:brushProperty name="rasterOp" value="maskPen"/>
    </inkml:brush>
  </inkml:definitions>
  <inkml:trace contextRef="#ctx0" brushRef="#br0">1 18,'46'0,"-5"0,-22 0,1 0,-5 0,2-4,-3-1,4-4</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1-03T14:59:01.460"/>
    </inkml:context>
    <inkml:brush xml:id="br0">
      <inkml:brushProperty name="width" value="0.3" units="cm"/>
      <inkml:brushProperty name="height" value="0.6" units="cm"/>
      <inkml:brushProperty name="color" value="#00F900"/>
      <inkml:brushProperty name="tip" value="rectangle"/>
      <inkml:brushProperty name="rasterOp" value="maskPen"/>
    </inkml:brush>
  </inkml:definitions>
  <inkml:trace contextRef="#ctx0" brushRef="#br0">1 29,'40'0,"-6"0,-25 0,5 0,5 0,7 0,-2 0,1 0,-5 0,-5 0,3 0,2 0,-4 0,20 0,-19 0,14 0,-16 0,3 0,-4 0,5 0,-1 0,0 0,1 0,-4 0,3-4,-4 3,3-4,1 5,1 0,-5-4,4 3,1-3,2 4,-3 0,-4 0,0 0,1 0,3 0,-3 0,2 0,7 0,-8 0,12 0,-13 0,-1 0,4 0,-3 0,3 0,-4 0,3 0,-2 0,3 0,-3 0,6 0,-10 0,11 0,-8 0,-1 0,5 0,1 0,-3 0,1 0,-3 0,1 0,4 0,-4 0,4-4,-5 3,1-3,9 4,-8 0,4 0,3 0,-12 0,11 0,-8 0,1 0,6 0,-5 0,8 0,-10 0,0 0</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1-03T14:59:13.748"/>
    </inkml:context>
    <inkml:brush xml:id="br0">
      <inkml:brushProperty name="width" value="0.2" units="cm"/>
      <inkml:brushProperty name="height" value="0.4" units="cm"/>
      <inkml:brushProperty name="color" value="#FFFC00"/>
      <inkml:brushProperty name="tip" value="rectangle"/>
      <inkml:brushProperty name="rasterOp" value="maskPen"/>
    </inkml:brush>
  </inkml:definitions>
  <inkml:trace contextRef="#ctx0" brushRef="#br0">0 57,'32'-5,"0"-4,-22 8,13-8,-6 8,3-4,-7 5,-4 0,0 0,4 0,2 0,-1 0,4 0,-8-4,4 3,-5-3,0 4,4 0,-3 0,2-4,-3 3,0-3,4 0,1-1</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1-03T14:59:16.852"/>
    </inkml:context>
    <inkml:brush xml:id="br0">
      <inkml:brushProperty name="width" value="0.2" units="cm"/>
      <inkml:brushProperty name="height" value="0.4" units="cm"/>
      <inkml:brushProperty name="color" value="#FFFC00"/>
      <inkml:brushProperty name="tip" value="rectangle"/>
      <inkml:brushProperty name="rasterOp" value="maskPen"/>
    </inkml:brush>
  </inkml:definitions>
  <inkml:trace contextRef="#ctx0" brushRef="#br0">1 1,'35'0,"9"5,-16-4,4 4,-2-1,-9-2,4 2,-6-4,-4 0,4 0,-9 0,8 0,-8 0,0 0,-6 0</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1-03T14:59:19.604"/>
    </inkml:context>
    <inkml:brush xml:id="br0">
      <inkml:brushProperty name="width" value="0.2" units="cm"/>
      <inkml:brushProperty name="height" value="0.4" units="cm"/>
      <inkml:brushProperty name="color" value="#FFFC00"/>
      <inkml:brushProperty name="tip" value="rectangle"/>
      <inkml:brushProperty name="rasterOp" value="maskPen"/>
    </inkml:brush>
  </inkml:definitions>
  <inkml:trace contextRef="#ctx0" brushRef="#br0">1 0,'31'6,"18"-2,-25-4,15 0,-14 0,-10 0,-1 4,-6-3,1 3,4-4,-3 0,3 0</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1-03T14:59:23.101"/>
    </inkml:context>
    <inkml:brush xml:id="br0">
      <inkml:brushProperty name="width" value="0.2" units="cm"/>
      <inkml:brushProperty name="height" value="0.4" units="cm"/>
      <inkml:brushProperty name="color" value="#FFFC00"/>
      <inkml:brushProperty name="tip" value="rectangle"/>
      <inkml:brushProperty name="rasterOp" value="maskPen"/>
    </inkml:brush>
  </inkml:definitions>
  <inkml:trace contextRef="#ctx0" brushRef="#br0">0 70,'40'-18,"-6"1,-25 16,4-3,2 4,5-5,-1 0,-4-1,-1 2,-5 4,10 0,-8 0,8 0,-10 0,0 0,4 0,-3 0,3 0,-4 0,0-4,-1-1</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1-03T14:59:27.765"/>
    </inkml:context>
    <inkml:brush xml:id="br0">
      <inkml:brushProperty name="width" value="0.2" units="cm"/>
      <inkml:brushProperty name="height" value="0.4" units="cm"/>
      <inkml:brushProperty name="color" value="#FFFC00"/>
      <inkml:brushProperty name="tip" value="rectangle"/>
      <inkml:brushProperty name="rasterOp" value="maskPen"/>
    </inkml:brush>
  </inkml:definitions>
  <inkml:trace contextRef="#ctx0" brushRef="#br0">0 57,'31'-4,"0"-6,-21 0,4-4,-5 9,0-3,4 7,1-3,16 4,18 0,1 0,-1 0,-17 0,-7 0,-3 0,10 0,-5 4,-5-2,-2 2,-10-4,0 0,5 0,-4 4,8-3,-8 3,4-4,0 0,-4 0,4 0,-6 0,1 0,4 0,-3 0,3 0,-4 0,4 0,1 0,1 0,-2 0,-4 0,5 0,1 0,-1 0,0 0,0 5,-4-4,3 3,-3 5,-1-7,5 7,1-9,-1 0,0 0,-5 3,0-2,4 3,-3-4,3 0,-5 0,6 5,1-4,10 8,-4-8,-1 4,-6-5,5 0,-8 0,8 0,-10 4,5-3,-4 7,3-7,1 3,-4-4,4 0,-5 0,0 0,-1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1-02T18:57:15.606"/>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0 48,'49'3,"-10"-1,-23-2,1 0,3 0,1 0,-1 0,3 0,2 0,3 0,7 0,-6 0,7 0,-8 0,-4 0,-1 0,1 0,8 0,1 0,2 0,1 0,0 3,1 0,2 7,-2-6,-1 2,0-6,-5 0,1 0,0 0,3 0,-2 0,6 0,-10 0,2 0,-7 0,0 0,0 0,-1 0,1 0,0 0,0 3,-1-8,-8 2,-1-3,5-14,-3 17,8-12,-3 6,-1 7,2-6,-2 8,-4 0,-2 0,7-3,-1 3,-3-3,0 3,-5-2,5 1,6-1</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1-03T14:59:38.045"/>
    </inkml:context>
    <inkml:brush xml:id="br0">
      <inkml:brushProperty name="width" value="0.2" units="cm"/>
      <inkml:brushProperty name="height" value="0.4" units="cm"/>
      <inkml:brushProperty name="color" value="#FFFC00"/>
      <inkml:brushProperty name="tip" value="rectangle"/>
      <inkml:brushProperty name="rasterOp" value="maskPen"/>
    </inkml:brush>
  </inkml:definitions>
  <inkml:trace contextRef="#ctx0" brushRef="#br0">0 243,'41'-11,"-8"2,-12 9,-3 0,-8 0,4 0,-1-9,-3 7,4-7,0 5,-4 3,8-4,-8 5,4 0,-5 0,0 0,4-4,-2 3,2-4,-4 5,0 0,4 0,-3 0,3 0,-4 0,4 0,-3 0,-8-16,-1 7,-9-17,4 11,3-5,-4 5,5 1,0-5,0 8,0-9,-4 11,-1 4,-8 1,3 4,-3 0,4 0,0 0,-4 0,3 0,-4 0,-11 0,2 0,-5 0,9 0,10 0,0 0,-4 0,3 0,-8 0,8 0,-14 5,12-4,-7 13,10-12,-1 6,1-8</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1-03T14:59:41.236"/>
    </inkml:context>
    <inkml:brush xml:id="br0">
      <inkml:brushProperty name="width" value="0.3" units="cm"/>
      <inkml:brushProperty name="height" value="0.6" units="cm"/>
      <inkml:brushProperty name="color" value="#00F900"/>
      <inkml:brushProperty name="tip" value="rectangle"/>
      <inkml:brushProperty name="rasterOp" value="maskPen"/>
    </inkml:brush>
  </inkml:definitions>
  <inkml:trace contextRef="#ctx0" brushRef="#br0">1 1,'0'0</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1-03T14:59:42.325"/>
    </inkml:context>
    <inkml:brush xml:id="br0">
      <inkml:brushProperty name="width" value="0.3" units="cm"/>
      <inkml:brushProperty name="height" value="0.6" units="cm"/>
      <inkml:brushProperty name="color" value="#00F900"/>
      <inkml:brushProperty name="tip" value="rectangle"/>
      <inkml:brushProperty name="rasterOp" value="maskPen"/>
    </inkml:brush>
  </inkml:definitions>
  <inkml:trace contextRef="#ctx0" brushRef="#br0">0 10,'41'-5,"-7"1,-25 4,0 0,12 0,-9 0,10 0,-3 0,-8 0,13 0,-10 0,1 0,-2 0</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1-03T14:59:51.109"/>
    </inkml:context>
    <inkml:brush xml:id="br0">
      <inkml:brushProperty name="width" value="0.3" units="cm"/>
      <inkml:brushProperty name="height" value="0.6" units="cm"/>
      <inkml:brushProperty name="color" value="#00F900"/>
      <inkml:brushProperty name="tip" value="rectangle"/>
      <inkml:brushProperty name="rasterOp" value="maskPen"/>
    </inkml:brush>
  </inkml:definitions>
  <inkml:trace contextRef="#ctx0" brushRef="#br0">1 0,'46'0,"-5"0,-26 0,8 0,-11 0,7 0,-2 0,-6 0,11 0,-8 0,0 0,7 0,-5 0,3 0,-2 0,-2 0,3 0,-3 0,6 0,-5 0,3 0,3 0,-15 0,6 0</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1-03T15:01:57.573"/>
    </inkml:context>
    <inkml:brush xml:id="br0">
      <inkml:brushProperty name="width" value="0.3" units="cm"/>
      <inkml:brushProperty name="height" value="0.6" units="cm"/>
      <inkml:brushProperty name="color" value="#00FDFF"/>
      <inkml:brushProperty name="tip" value="rectangle"/>
      <inkml:brushProperty name="rasterOp" value="maskPen"/>
    </inkml:brush>
  </inkml:definitions>
  <inkml:trace contextRef="#ctx0" brushRef="#br0">0 0,'0'0</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1-03T15:02:00.645"/>
    </inkml:context>
    <inkml:brush xml:id="br0">
      <inkml:brushProperty name="width" value="0.3" units="cm"/>
      <inkml:brushProperty name="height" value="0.6" units="cm"/>
      <inkml:brushProperty name="color" value="#00FDFF"/>
      <inkml:brushProperty name="tip" value="rectangle"/>
      <inkml:brushProperty name="rasterOp" value="maskPen"/>
    </inkml:brush>
  </inkml:definitions>
  <inkml:trace contextRef="#ctx0" brushRef="#br0">1 1,'0'0</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1-03T15:02:14.950"/>
    </inkml:context>
    <inkml:brush xml:id="br0">
      <inkml:brushProperty name="width" value="0.3" units="cm"/>
      <inkml:brushProperty name="height" value="0.6" units="cm"/>
      <inkml:brushProperty name="color" value="#00FDFF"/>
      <inkml:brushProperty name="tip" value="rectangle"/>
      <inkml:brushProperty name="rasterOp" value="maskPen"/>
    </inkml:brush>
  </inkml:definitions>
  <inkml:trace contextRef="#ctx0" brushRef="#br0">0 49,'47'-10,"0"5,-31 1,3 4,-6 0,6 0,1-5,-2 4,1-3,-9 4,8-9,-3 7,-1-7,0 9</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1-03T15:02:24.886"/>
    </inkml:context>
    <inkml:brush xml:id="br0">
      <inkml:brushProperty name="width" value="0.3" units="cm"/>
      <inkml:brushProperty name="height" value="0.6" units="cm"/>
      <inkml:brushProperty name="color" value="#00FDFF"/>
      <inkml:brushProperty name="tip" value="rectangle"/>
      <inkml:brushProperty name="rasterOp" value="maskPen"/>
    </inkml:brush>
  </inkml:definitions>
  <inkml:trace contextRef="#ctx0" brushRef="#br0">0 0,'0'0</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1-03T15:02:44.566"/>
    </inkml:context>
    <inkml:brush xml:id="br0">
      <inkml:brushProperty name="width" value="0.3" units="cm"/>
      <inkml:brushProperty name="height" value="0.6" units="cm"/>
      <inkml:brushProperty name="color" value="#00FDFF"/>
      <inkml:brushProperty name="tip" value="rectangle"/>
      <inkml:brushProperty name="rasterOp" value="maskPen"/>
    </inkml:brush>
  </inkml:definitions>
  <inkml:trace contextRef="#ctx0" brushRef="#br0">0 0,'43'0,"-9"0,-15 0,-5 0,1 0,3 0,-4 0,4 0,0 0,-4 0,4 0,-4 0,8 0,-7 0,3 0,-5 4,1-3,4 3,-5 0,0 1</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1-03T15:03:04.199"/>
    </inkml:context>
    <inkml:brush xml:id="br0">
      <inkml:brushProperty name="width" value="0.3" units="cm"/>
      <inkml:brushProperty name="height" value="0.6" units="cm"/>
      <inkml:brushProperty name="color" value="#00FDFF"/>
      <inkml:brushProperty name="tip" value="rectangle"/>
      <inkml:brushProperty name="rasterOp" value="maskPen"/>
    </inkml:brush>
  </inkml:definitions>
  <inkml:trace contextRef="#ctx0" brushRef="#br0">0 10,'40'-6,"-2"2,-28 4,9 0,-5 0,6 0,-5 0,7 0,-11 0,11 0,-8 0,0 0,3 0,-3 0,5 0,-1 0,-5 0,0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79484" y="0"/>
            <a:ext cx="3962400" cy="342900"/>
          </a:xfrm>
          <a:prstGeom prst="rect">
            <a:avLst/>
          </a:prstGeom>
        </p:spPr>
        <p:txBody>
          <a:bodyPr vert="horz" lIns="91440" tIns="45720" rIns="91440" bIns="45720" rtlCol="0"/>
          <a:lstStyle>
            <a:lvl1pPr algn="r">
              <a:defRPr sz="1200"/>
            </a:lvl1pPr>
          </a:lstStyle>
          <a:p>
            <a:fld id="{8ABD5E47-F045-4C01-A154-66E3997AD169}" type="datetimeFigureOut">
              <a:rPr lang="en-US" smtClean="0"/>
              <a:t>8/1/23</a:t>
            </a:fld>
            <a:endParaRPr lang="en-US"/>
          </a:p>
        </p:txBody>
      </p:sp>
      <p:sp>
        <p:nvSpPr>
          <p:cNvPr id="4" name="Slide Image Placeholder 3"/>
          <p:cNvSpPr>
            <a:spLocks noGrp="1" noRot="1" noChangeAspect="1"/>
          </p:cNvSpPr>
          <p:nvPr>
            <p:ph type="sldImg" idx="2"/>
          </p:nvPr>
        </p:nvSpPr>
        <p:spPr>
          <a:xfrm>
            <a:off x="2857500" y="514350"/>
            <a:ext cx="3429000" cy="25717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257550"/>
            <a:ext cx="7315200" cy="30861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910"/>
            <a:ext cx="3962400" cy="3429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79484" y="6513910"/>
            <a:ext cx="3962400" cy="342900"/>
          </a:xfrm>
          <a:prstGeom prst="rect">
            <a:avLst/>
          </a:prstGeom>
        </p:spPr>
        <p:txBody>
          <a:bodyPr vert="horz" lIns="91440" tIns="45720" rIns="91440" bIns="45720" rtlCol="0" anchor="b"/>
          <a:lstStyle>
            <a:lvl1pPr algn="r">
              <a:defRPr sz="1200"/>
            </a:lvl1pPr>
          </a:lstStyle>
          <a:p>
            <a:fld id="{8C3EC52C-64D1-4EF5-AC14-14AF6A3FC30C}" type="slidenum">
              <a:rPr lang="en-US" smtClean="0"/>
              <a:t>‹Nº›</a:t>
            </a:fld>
            <a:endParaRPr lang="en-US"/>
          </a:p>
        </p:txBody>
      </p:sp>
    </p:spTree>
    <p:extLst>
      <p:ext uri="{BB962C8B-B14F-4D97-AF65-F5344CB8AC3E}">
        <p14:creationId xmlns:p14="http://schemas.microsoft.com/office/powerpoint/2010/main" val="37348102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7"/>
          <p:cNvSpPr>
            <a:spLocks noGrp="1" noChangeArrowheads="1"/>
          </p:cNvSpPr>
          <p:nvPr>
            <p:ph type="sldNum" sz="quarter" idx="5"/>
          </p:nvPr>
        </p:nvSpPr>
        <p:spPr>
          <a:noFill/>
        </p:spPr>
        <p:txBody>
          <a:bodyPr/>
          <a:lstStyle>
            <a:lvl1pPr defTabSz="966788" eaLnBrk="0" hangingPunct="0">
              <a:defRPr sz="2800">
                <a:solidFill>
                  <a:schemeClr val="tx1"/>
                </a:solidFill>
                <a:latin typeface="Arial" charset="0"/>
                <a:cs typeface="Arial" charset="0"/>
              </a:defRPr>
            </a:lvl1pPr>
            <a:lvl2pPr marL="742950" indent="-285750" defTabSz="966788" eaLnBrk="0" hangingPunct="0">
              <a:defRPr sz="2800">
                <a:solidFill>
                  <a:schemeClr val="tx1"/>
                </a:solidFill>
                <a:latin typeface="Arial" charset="0"/>
                <a:cs typeface="Arial" charset="0"/>
              </a:defRPr>
            </a:lvl2pPr>
            <a:lvl3pPr marL="1143000" indent="-228600" defTabSz="966788" eaLnBrk="0" hangingPunct="0">
              <a:defRPr sz="2800">
                <a:solidFill>
                  <a:schemeClr val="tx1"/>
                </a:solidFill>
                <a:latin typeface="Arial" charset="0"/>
                <a:cs typeface="Arial" charset="0"/>
              </a:defRPr>
            </a:lvl3pPr>
            <a:lvl4pPr marL="1600200" indent="-228600" defTabSz="966788" eaLnBrk="0" hangingPunct="0">
              <a:defRPr sz="2800">
                <a:solidFill>
                  <a:schemeClr val="tx1"/>
                </a:solidFill>
                <a:latin typeface="Arial" charset="0"/>
                <a:cs typeface="Arial" charset="0"/>
              </a:defRPr>
            </a:lvl4pPr>
            <a:lvl5pPr marL="2057400" indent="-228600" defTabSz="966788" eaLnBrk="0" hangingPunct="0">
              <a:defRPr sz="2800">
                <a:solidFill>
                  <a:schemeClr val="tx1"/>
                </a:solidFill>
                <a:latin typeface="Arial" charset="0"/>
                <a:cs typeface="Arial" charset="0"/>
              </a:defRPr>
            </a:lvl5pPr>
            <a:lvl6pPr marL="2514600" indent="-228600" defTabSz="966788" eaLnBrk="0" fontAlgn="base" hangingPunct="0">
              <a:spcBef>
                <a:spcPct val="0"/>
              </a:spcBef>
              <a:spcAft>
                <a:spcPct val="0"/>
              </a:spcAft>
              <a:defRPr sz="2800">
                <a:solidFill>
                  <a:schemeClr val="tx1"/>
                </a:solidFill>
                <a:latin typeface="Arial" charset="0"/>
                <a:cs typeface="Arial" charset="0"/>
              </a:defRPr>
            </a:lvl6pPr>
            <a:lvl7pPr marL="2971800" indent="-228600" defTabSz="966788" eaLnBrk="0" fontAlgn="base" hangingPunct="0">
              <a:spcBef>
                <a:spcPct val="0"/>
              </a:spcBef>
              <a:spcAft>
                <a:spcPct val="0"/>
              </a:spcAft>
              <a:defRPr sz="2800">
                <a:solidFill>
                  <a:schemeClr val="tx1"/>
                </a:solidFill>
                <a:latin typeface="Arial" charset="0"/>
                <a:cs typeface="Arial" charset="0"/>
              </a:defRPr>
            </a:lvl7pPr>
            <a:lvl8pPr marL="3429000" indent="-228600" defTabSz="966788" eaLnBrk="0" fontAlgn="base" hangingPunct="0">
              <a:spcBef>
                <a:spcPct val="0"/>
              </a:spcBef>
              <a:spcAft>
                <a:spcPct val="0"/>
              </a:spcAft>
              <a:defRPr sz="2800">
                <a:solidFill>
                  <a:schemeClr val="tx1"/>
                </a:solidFill>
                <a:latin typeface="Arial" charset="0"/>
                <a:cs typeface="Arial" charset="0"/>
              </a:defRPr>
            </a:lvl8pPr>
            <a:lvl9pPr marL="3886200" indent="-228600" defTabSz="966788" eaLnBrk="0" fontAlgn="base" hangingPunct="0">
              <a:spcBef>
                <a:spcPct val="0"/>
              </a:spcBef>
              <a:spcAft>
                <a:spcPct val="0"/>
              </a:spcAft>
              <a:defRPr sz="2800">
                <a:solidFill>
                  <a:schemeClr val="tx1"/>
                </a:solidFill>
                <a:latin typeface="Arial" charset="0"/>
                <a:cs typeface="Arial" charset="0"/>
              </a:defRPr>
            </a:lvl9pPr>
          </a:lstStyle>
          <a:p>
            <a:pPr eaLnBrk="1" hangingPunct="1"/>
            <a:fld id="{E107E65D-A422-4C30-B3F0-AE1AD199FA59}" type="slidenum">
              <a:rPr lang="en-US" sz="1200">
                <a:latin typeface="Times New Roman" pitchFamily="18" charset="0"/>
              </a:rPr>
              <a:pPr eaLnBrk="1" hangingPunct="1"/>
              <a:t>2</a:t>
            </a:fld>
            <a:endParaRPr lang="en-US" sz="1200">
              <a:latin typeface="Times New Roman" pitchFamily="18" charset="0"/>
            </a:endParaRPr>
          </a:p>
        </p:txBody>
      </p:sp>
      <p:sp>
        <p:nvSpPr>
          <p:cNvPr id="126979" name="Rectangle 2"/>
          <p:cNvSpPr>
            <a:spLocks noGrp="1" noRot="1" noChangeAspect="1" noChangeArrowheads="1" noTextEdit="1"/>
          </p:cNvSpPr>
          <p:nvPr>
            <p:ph type="sldImg"/>
          </p:nvPr>
        </p:nvSpPr>
        <p:spPr>
          <a:ln/>
        </p:spPr>
      </p:sp>
      <p:sp>
        <p:nvSpPr>
          <p:cNvPr id="126980" name="Rectangle 3"/>
          <p:cNvSpPr>
            <a:spLocks noGrp="1" noChangeArrowheads="1"/>
          </p:cNvSpPr>
          <p:nvPr>
            <p:ph type="body" idx="1"/>
          </p:nvPr>
        </p:nvSpPr>
        <p:spPr>
          <a:noFill/>
        </p:spPr>
        <p:txBody>
          <a:bodyPr/>
          <a:lstStyle/>
          <a:p>
            <a:pPr eaLnBrk="1" hangingPunct="1"/>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8C97BC9-FEA8-47EA-B037-7B3CB99BEE6E}" type="slidenum">
              <a:rPr lang="en-US"/>
              <a:pPr/>
              <a:t>11</a:t>
            </a:fld>
            <a:endParaRPr lang="en-US"/>
          </a:p>
        </p:txBody>
      </p:sp>
      <p:sp>
        <p:nvSpPr>
          <p:cNvPr id="1036290" name="Rectangle 2"/>
          <p:cNvSpPr>
            <a:spLocks noGrp="1" noRot="1" noChangeAspect="1" noChangeArrowheads="1" noTextEdit="1"/>
          </p:cNvSpPr>
          <p:nvPr>
            <p:ph type="sldImg"/>
          </p:nvPr>
        </p:nvSpPr>
        <p:spPr>
          <a:ln/>
        </p:spPr>
      </p:sp>
      <p:sp>
        <p:nvSpPr>
          <p:cNvPr id="103629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A24519E-3DE2-45FA-86A8-B7016CD6A7FE}" type="slidenum">
              <a:rPr lang="en-US"/>
              <a:pPr/>
              <a:t>12</a:t>
            </a:fld>
            <a:endParaRPr lang="en-US"/>
          </a:p>
        </p:txBody>
      </p:sp>
      <p:sp>
        <p:nvSpPr>
          <p:cNvPr id="1037314" name="Rectangle 2"/>
          <p:cNvSpPr>
            <a:spLocks noGrp="1" noRot="1" noChangeAspect="1" noChangeArrowheads="1" noTextEdit="1"/>
          </p:cNvSpPr>
          <p:nvPr>
            <p:ph type="sldImg"/>
          </p:nvPr>
        </p:nvSpPr>
        <p:spPr>
          <a:ln/>
        </p:spPr>
      </p:sp>
      <p:sp>
        <p:nvSpPr>
          <p:cNvPr id="103731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F314C3C-B74A-4ECB-B885-5AE821768BD6}" type="slidenum">
              <a:rPr lang="en-US"/>
              <a:pPr/>
              <a:t>13</a:t>
            </a:fld>
            <a:endParaRPr lang="en-US"/>
          </a:p>
        </p:txBody>
      </p:sp>
      <p:sp>
        <p:nvSpPr>
          <p:cNvPr id="1144834" name="Rectangle 2"/>
          <p:cNvSpPr>
            <a:spLocks noGrp="1" noRot="1" noChangeAspect="1" noChangeArrowheads="1" noTextEdit="1"/>
          </p:cNvSpPr>
          <p:nvPr>
            <p:ph type="sldImg"/>
          </p:nvPr>
        </p:nvSpPr>
        <p:spPr>
          <a:ln/>
        </p:spPr>
      </p:sp>
      <p:sp>
        <p:nvSpPr>
          <p:cNvPr id="114483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F314C3C-B74A-4ECB-B885-5AE821768BD6}" type="slidenum">
              <a:rPr lang="en-US"/>
              <a:pPr/>
              <a:t>14</a:t>
            </a:fld>
            <a:endParaRPr lang="en-US"/>
          </a:p>
        </p:txBody>
      </p:sp>
      <p:sp>
        <p:nvSpPr>
          <p:cNvPr id="1144834" name="Rectangle 2"/>
          <p:cNvSpPr>
            <a:spLocks noGrp="1" noRot="1" noChangeAspect="1" noChangeArrowheads="1" noTextEdit="1"/>
          </p:cNvSpPr>
          <p:nvPr>
            <p:ph type="sldImg"/>
          </p:nvPr>
        </p:nvSpPr>
        <p:spPr>
          <a:ln/>
        </p:spPr>
      </p:sp>
      <p:sp>
        <p:nvSpPr>
          <p:cNvPr id="114483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F314C3C-B74A-4ECB-B885-5AE821768BD6}" type="slidenum">
              <a:rPr lang="en-US"/>
              <a:pPr/>
              <a:t>15</a:t>
            </a:fld>
            <a:endParaRPr lang="en-US"/>
          </a:p>
        </p:txBody>
      </p:sp>
      <p:sp>
        <p:nvSpPr>
          <p:cNvPr id="1144834" name="Rectangle 2"/>
          <p:cNvSpPr>
            <a:spLocks noGrp="1" noRot="1" noChangeAspect="1" noChangeArrowheads="1" noTextEdit="1"/>
          </p:cNvSpPr>
          <p:nvPr>
            <p:ph type="sldImg"/>
          </p:nvPr>
        </p:nvSpPr>
        <p:spPr>
          <a:ln/>
        </p:spPr>
      </p:sp>
      <p:sp>
        <p:nvSpPr>
          <p:cNvPr id="114483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F314C3C-B74A-4ECB-B885-5AE821768BD6}" type="slidenum">
              <a:rPr lang="en-US"/>
              <a:pPr/>
              <a:t>16</a:t>
            </a:fld>
            <a:endParaRPr lang="en-US"/>
          </a:p>
        </p:txBody>
      </p:sp>
      <p:sp>
        <p:nvSpPr>
          <p:cNvPr id="1144834" name="Rectangle 2"/>
          <p:cNvSpPr>
            <a:spLocks noGrp="1" noRot="1" noChangeAspect="1" noChangeArrowheads="1" noTextEdit="1"/>
          </p:cNvSpPr>
          <p:nvPr>
            <p:ph type="sldImg"/>
          </p:nvPr>
        </p:nvSpPr>
        <p:spPr>
          <a:ln/>
        </p:spPr>
      </p:sp>
      <p:sp>
        <p:nvSpPr>
          <p:cNvPr id="114483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F314C3C-B74A-4ECB-B885-5AE821768BD6}" type="slidenum">
              <a:rPr lang="en-US"/>
              <a:pPr/>
              <a:t>17</a:t>
            </a:fld>
            <a:endParaRPr lang="en-US"/>
          </a:p>
        </p:txBody>
      </p:sp>
      <p:sp>
        <p:nvSpPr>
          <p:cNvPr id="1144834" name="Rectangle 2"/>
          <p:cNvSpPr>
            <a:spLocks noGrp="1" noRot="1" noChangeAspect="1" noChangeArrowheads="1" noTextEdit="1"/>
          </p:cNvSpPr>
          <p:nvPr>
            <p:ph type="sldImg"/>
          </p:nvPr>
        </p:nvSpPr>
        <p:spPr>
          <a:ln/>
        </p:spPr>
      </p:sp>
      <p:sp>
        <p:nvSpPr>
          <p:cNvPr id="114483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6B52E84-640A-48FA-B2F0-6D35A310DE59}" type="slidenum">
              <a:rPr lang="en-US"/>
              <a:pPr/>
              <a:t>18</a:t>
            </a:fld>
            <a:endParaRPr lang="en-US"/>
          </a:p>
        </p:txBody>
      </p:sp>
      <p:sp>
        <p:nvSpPr>
          <p:cNvPr id="1038338" name="Rectangle 2"/>
          <p:cNvSpPr>
            <a:spLocks noGrp="1" noRot="1" noChangeAspect="1" noChangeArrowheads="1" noTextEdit="1"/>
          </p:cNvSpPr>
          <p:nvPr>
            <p:ph type="sldImg"/>
          </p:nvPr>
        </p:nvSpPr>
        <p:spPr>
          <a:ln/>
        </p:spPr>
      </p:sp>
      <p:sp>
        <p:nvSpPr>
          <p:cNvPr id="103833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26ACB7A-6856-4C6C-B395-975EE3D43E79}" type="slidenum">
              <a:rPr lang="en-US"/>
              <a:pPr/>
              <a:t>19</a:t>
            </a:fld>
            <a:endParaRPr lang="en-US"/>
          </a:p>
        </p:txBody>
      </p:sp>
      <p:sp>
        <p:nvSpPr>
          <p:cNvPr id="1039362" name="Rectangle 2"/>
          <p:cNvSpPr>
            <a:spLocks noGrp="1" noRot="1" noChangeAspect="1" noChangeArrowheads="1" noTextEdit="1"/>
          </p:cNvSpPr>
          <p:nvPr>
            <p:ph type="sldImg"/>
          </p:nvPr>
        </p:nvSpPr>
        <p:spPr>
          <a:ln/>
        </p:spPr>
      </p:sp>
      <p:sp>
        <p:nvSpPr>
          <p:cNvPr id="103936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C715503-9884-46CC-B00D-22B9BC5D3F97}" type="slidenum">
              <a:rPr lang="en-US"/>
              <a:pPr/>
              <a:t>20</a:t>
            </a:fld>
            <a:endParaRPr lang="en-US"/>
          </a:p>
        </p:txBody>
      </p:sp>
      <p:sp>
        <p:nvSpPr>
          <p:cNvPr id="1040386" name="Rectangle 2"/>
          <p:cNvSpPr>
            <a:spLocks noGrp="1" noRot="1" noChangeAspect="1" noChangeArrowheads="1" noTextEdit="1"/>
          </p:cNvSpPr>
          <p:nvPr>
            <p:ph type="sldImg"/>
          </p:nvPr>
        </p:nvSpPr>
        <p:spPr>
          <a:ln/>
        </p:spPr>
      </p:sp>
      <p:sp>
        <p:nvSpPr>
          <p:cNvPr id="104038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685336C-91C1-452D-9A2C-BC27032E8BFC}" type="slidenum">
              <a:rPr lang="en-US"/>
              <a:pPr/>
              <a:t>3</a:t>
            </a:fld>
            <a:endParaRPr lang="en-US"/>
          </a:p>
        </p:txBody>
      </p:sp>
      <p:sp>
        <p:nvSpPr>
          <p:cNvPr id="1030146" name="Rectangle 2"/>
          <p:cNvSpPr>
            <a:spLocks noGrp="1" noRot="1" noChangeAspect="1" noChangeArrowheads="1" noTextEdit="1"/>
          </p:cNvSpPr>
          <p:nvPr>
            <p:ph type="sldImg"/>
          </p:nvPr>
        </p:nvSpPr>
        <p:spPr>
          <a:ln/>
        </p:spPr>
      </p:sp>
      <p:sp>
        <p:nvSpPr>
          <p:cNvPr id="103014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03A8133-5195-4A64-B8C2-A67E9E3C494B}" type="slidenum">
              <a:rPr lang="en-US"/>
              <a:pPr/>
              <a:t>21</a:t>
            </a:fld>
            <a:endParaRPr lang="en-US"/>
          </a:p>
        </p:txBody>
      </p:sp>
      <p:sp>
        <p:nvSpPr>
          <p:cNvPr id="1041410" name="Rectangle 2"/>
          <p:cNvSpPr>
            <a:spLocks noGrp="1" noRot="1" noChangeAspect="1" noChangeArrowheads="1" noTextEdit="1"/>
          </p:cNvSpPr>
          <p:nvPr>
            <p:ph type="sldImg"/>
          </p:nvPr>
        </p:nvSpPr>
        <p:spPr>
          <a:ln/>
        </p:spPr>
      </p:sp>
      <p:sp>
        <p:nvSpPr>
          <p:cNvPr id="104141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D29F198-FCDE-45FD-BE14-A5C897F13BC0}" type="slidenum">
              <a:rPr lang="en-US"/>
              <a:pPr/>
              <a:t>22</a:t>
            </a:fld>
            <a:endParaRPr lang="en-US"/>
          </a:p>
        </p:txBody>
      </p:sp>
      <p:sp>
        <p:nvSpPr>
          <p:cNvPr id="1042434" name="Rectangle 2"/>
          <p:cNvSpPr>
            <a:spLocks noGrp="1" noRot="1" noChangeAspect="1" noChangeArrowheads="1" noTextEdit="1"/>
          </p:cNvSpPr>
          <p:nvPr>
            <p:ph type="sldImg"/>
          </p:nvPr>
        </p:nvSpPr>
        <p:spPr>
          <a:ln/>
        </p:spPr>
      </p:sp>
      <p:sp>
        <p:nvSpPr>
          <p:cNvPr id="104243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90F5F46-A2EB-4EE2-BA14-4D4BF73A5139}" type="slidenum">
              <a:rPr lang="en-US"/>
              <a:pPr/>
              <a:t>23</a:t>
            </a:fld>
            <a:endParaRPr lang="en-US"/>
          </a:p>
        </p:txBody>
      </p:sp>
      <p:sp>
        <p:nvSpPr>
          <p:cNvPr id="1043458" name="Rectangle 2"/>
          <p:cNvSpPr>
            <a:spLocks noGrp="1" noRot="1" noChangeAspect="1" noChangeArrowheads="1" noTextEdit="1"/>
          </p:cNvSpPr>
          <p:nvPr>
            <p:ph type="sldImg"/>
          </p:nvPr>
        </p:nvSpPr>
        <p:spPr>
          <a:ln/>
        </p:spPr>
      </p:sp>
      <p:sp>
        <p:nvSpPr>
          <p:cNvPr id="104345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FF4C4F4-5942-4C69-9A84-94424F5E1BE1}" type="slidenum">
              <a:rPr lang="en-US"/>
              <a:pPr/>
              <a:t>24</a:t>
            </a:fld>
            <a:endParaRPr lang="en-US"/>
          </a:p>
        </p:txBody>
      </p:sp>
      <p:sp>
        <p:nvSpPr>
          <p:cNvPr id="1045506" name="Rectangle 2"/>
          <p:cNvSpPr>
            <a:spLocks noGrp="1" noRot="1" noChangeAspect="1" noChangeArrowheads="1" noTextEdit="1"/>
          </p:cNvSpPr>
          <p:nvPr>
            <p:ph type="sldImg"/>
          </p:nvPr>
        </p:nvSpPr>
        <p:spPr>
          <a:ln/>
        </p:spPr>
      </p:sp>
      <p:sp>
        <p:nvSpPr>
          <p:cNvPr id="104550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7725379-E41C-4A88-8AB6-884E5A8DBFFC}" type="slidenum">
              <a:rPr lang="en-US"/>
              <a:pPr/>
              <a:t>25</a:t>
            </a:fld>
            <a:endParaRPr lang="en-US"/>
          </a:p>
        </p:txBody>
      </p:sp>
      <p:sp>
        <p:nvSpPr>
          <p:cNvPr id="1046530" name="Rectangle 2"/>
          <p:cNvSpPr>
            <a:spLocks noGrp="1" noRot="1" noChangeAspect="1" noChangeArrowheads="1" noTextEdit="1"/>
          </p:cNvSpPr>
          <p:nvPr>
            <p:ph type="sldImg"/>
          </p:nvPr>
        </p:nvSpPr>
        <p:spPr>
          <a:ln/>
        </p:spPr>
      </p:sp>
      <p:sp>
        <p:nvSpPr>
          <p:cNvPr id="104653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35BD64D-7A28-4C09-AD28-0A2A9F5E855C}" type="slidenum">
              <a:rPr lang="en-US"/>
              <a:pPr/>
              <a:t>26</a:t>
            </a:fld>
            <a:endParaRPr lang="en-US"/>
          </a:p>
        </p:txBody>
      </p:sp>
      <p:sp>
        <p:nvSpPr>
          <p:cNvPr id="1047554" name="Rectangle 2"/>
          <p:cNvSpPr>
            <a:spLocks noGrp="1" noRot="1" noChangeAspect="1" noChangeArrowheads="1" noTextEdit="1"/>
          </p:cNvSpPr>
          <p:nvPr>
            <p:ph type="sldImg"/>
          </p:nvPr>
        </p:nvSpPr>
        <p:spPr>
          <a:ln/>
        </p:spPr>
      </p:sp>
      <p:sp>
        <p:nvSpPr>
          <p:cNvPr id="104755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20382E3-B6AE-4D9F-9B06-90BBF200EB8D}" type="slidenum">
              <a:rPr lang="en-US"/>
              <a:pPr/>
              <a:t>27</a:t>
            </a:fld>
            <a:endParaRPr lang="en-US"/>
          </a:p>
        </p:txBody>
      </p:sp>
      <p:sp>
        <p:nvSpPr>
          <p:cNvPr id="1048578" name="Rectangle 2"/>
          <p:cNvSpPr>
            <a:spLocks noGrp="1" noRot="1" noChangeAspect="1" noChangeArrowheads="1" noTextEdit="1"/>
          </p:cNvSpPr>
          <p:nvPr>
            <p:ph type="sldImg"/>
          </p:nvPr>
        </p:nvSpPr>
        <p:spPr>
          <a:ln/>
        </p:spPr>
      </p:sp>
      <p:sp>
        <p:nvSpPr>
          <p:cNvPr id="104857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FF4C4F4-5942-4C69-9A84-94424F5E1BE1}" type="slidenum">
              <a:rPr lang="en-US"/>
              <a:pPr/>
              <a:t>28</a:t>
            </a:fld>
            <a:endParaRPr lang="en-US"/>
          </a:p>
        </p:txBody>
      </p:sp>
      <p:sp>
        <p:nvSpPr>
          <p:cNvPr id="1045506" name="Rectangle 2"/>
          <p:cNvSpPr>
            <a:spLocks noGrp="1" noRot="1" noChangeAspect="1" noChangeArrowheads="1" noTextEdit="1"/>
          </p:cNvSpPr>
          <p:nvPr>
            <p:ph type="sldImg"/>
          </p:nvPr>
        </p:nvSpPr>
        <p:spPr>
          <a:ln/>
        </p:spPr>
      </p:sp>
      <p:sp>
        <p:nvSpPr>
          <p:cNvPr id="104550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A59057C-BDDE-4681-B946-256AB01FDE58}" type="slidenum">
              <a:rPr lang="en-US"/>
              <a:pPr/>
              <a:t>29</a:t>
            </a:fld>
            <a:endParaRPr lang="en-US"/>
          </a:p>
        </p:txBody>
      </p:sp>
      <p:sp>
        <p:nvSpPr>
          <p:cNvPr id="1376258" name="Rectangle 2"/>
          <p:cNvSpPr>
            <a:spLocks noGrp="1" noRot="1" noChangeAspect="1" noChangeArrowheads="1" noTextEdit="1"/>
          </p:cNvSpPr>
          <p:nvPr>
            <p:ph type="sldImg"/>
          </p:nvPr>
        </p:nvSpPr>
        <p:spPr>
          <a:ln/>
        </p:spPr>
      </p:sp>
      <p:sp>
        <p:nvSpPr>
          <p:cNvPr id="137625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A59057C-BDDE-4681-B946-256AB01FDE58}" type="slidenum">
              <a:rPr lang="en-US"/>
              <a:pPr/>
              <a:t>30</a:t>
            </a:fld>
            <a:endParaRPr lang="en-US"/>
          </a:p>
        </p:txBody>
      </p:sp>
      <p:sp>
        <p:nvSpPr>
          <p:cNvPr id="1376258" name="Rectangle 2"/>
          <p:cNvSpPr>
            <a:spLocks noGrp="1" noRot="1" noChangeAspect="1" noChangeArrowheads="1" noTextEdit="1"/>
          </p:cNvSpPr>
          <p:nvPr>
            <p:ph type="sldImg"/>
          </p:nvPr>
        </p:nvSpPr>
        <p:spPr>
          <a:ln/>
        </p:spPr>
      </p:sp>
      <p:sp>
        <p:nvSpPr>
          <p:cNvPr id="137625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FC718FF-AF39-48F7-B750-786A551C3749}" type="slidenum">
              <a:rPr lang="en-US"/>
              <a:pPr/>
              <a:t>4</a:t>
            </a:fld>
            <a:endParaRPr lang="en-US"/>
          </a:p>
        </p:txBody>
      </p:sp>
      <p:sp>
        <p:nvSpPr>
          <p:cNvPr id="1123330" name="Rectangle 2"/>
          <p:cNvSpPr>
            <a:spLocks noGrp="1" noRot="1" noChangeAspect="1" noChangeArrowheads="1" noTextEdit="1"/>
          </p:cNvSpPr>
          <p:nvPr>
            <p:ph type="sldImg"/>
          </p:nvPr>
        </p:nvSpPr>
        <p:spPr>
          <a:ln/>
        </p:spPr>
      </p:sp>
      <p:sp>
        <p:nvSpPr>
          <p:cNvPr id="112333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A59057C-BDDE-4681-B946-256AB01FDE58}" type="slidenum">
              <a:rPr lang="en-US"/>
              <a:pPr/>
              <a:t>31</a:t>
            </a:fld>
            <a:endParaRPr lang="en-US"/>
          </a:p>
        </p:txBody>
      </p:sp>
      <p:sp>
        <p:nvSpPr>
          <p:cNvPr id="1376258" name="Rectangle 2"/>
          <p:cNvSpPr>
            <a:spLocks noGrp="1" noRot="1" noChangeAspect="1" noChangeArrowheads="1" noTextEdit="1"/>
          </p:cNvSpPr>
          <p:nvPr>
            <p:ph type="sldImg"/>
          </p:nvPr>
        </p:nvSpPr>
        <p:spPr>
          <a:ln/>
        </p:spPr>
      </p:sp>
      <p:sp>
        <p:nvSpPr>
          <p:cNvPr id="137625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A59057C-BDDE-4681-B946-256AB01FDE58}" type="slidenum">
              <a:rPr lang="en-US"/>
              <a:pPr/>
              <a:t>32</a:t>
            </a:fld>
            <a:endParaRPr lang="en-US"/>
          </a:p>
        </p:txBody>
      </p:sp>
      <p:sp>
        <p:nvSpPr>
          <p:cNvPr id="1376258" name="Rectangle 2"/>
          <p:cNvSpPr>
            <a:spLocks noGrp="1" noRot="1" noChangeAspect="1" noChangeArrowheads="1" noTextEdit="1"/>
          </p:cNvSpPr>
          <p:nvPr>
            <p:ph type="sldImg"/>
          </p:nvPr>
        </p:nvSpPr>
        <p:spPr>
          <a:ln/>
        </p:spPr>
      </p:sp>
      <p:sp>
        <p:nvSpPr>
          <p:cNvPr id="137625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A59057C-BDDE-4681-B946-256AB01FDE58}" type="slidenum">
              <a:rPr lang="en-US"/>
              <a:pPr/>
              <a:t>33</a:t>
            </a:fld>
            <a:endParaRPr lang="en-US"/>
          </a:p>
        </p:txBody>
      </p:sp>
      <p:sp>
        <p:nvSpPr>
          <p:cNvPr id="1376258" name="Rectangle 2"/>
          <p:cNvSpPr>
            <a:spLocks noGrp="1" noRot="1" noChangeAspect="1" noChangeArrowheads="1" noTextEdit="1"/>
          </p:cNvSpPr>
          <p:nvPr>
            <p:ph type="sldImg"/>
          </p:nvPr>
        </p:nvSpPr>
        <p:spPr>
          <a:ln/>
        </p:spPr>
      </p:sp>
      <p:sp>
        <p:nvSpPr>
          <p:cNvPr id="137625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A59057C-BDDE-4681-B946-256AB01FDE58}" type="slidenum">
              <a:rPr lang="en-US"/>
              <a:pPr/>
              <a:t>34</a:t>
            </a:fld>
            <a:endParaRPr lang="en-US"/>
          </a:p>
        </p:txBody>
      </p:sp>
      <p:sp>
        <p:nvSpPr>
          <p:cNvPr id="1376258" name="Rectangle 2"/>
          <p:cNvSpPr>
            <a:spLocks noGrp="1" noRot="1" noChangeAspect="1" noChangeArrowheads="1" noTextEdit="1"/>
          </p:cNvSpPr>
          <p:nvPr>
            <p:ph type="sldImg"/>
          </p:nvPr>
        </p:nvSpPr>
        <p:spPr>
          <a:ln/>
        </p:spPr>
      </p:sp>
      <p:sp>
        <p:nvSpPr>
          <p:cNvPr id="137625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F028B51-CF9E-468C-84F0-CAC51ED7FFBF}" type="slidenum">
              <a:rPr lang="en-US"/>
              <a:pPr/>
              <a:t>35</a:t>
            </a:fld>
            <a:endParaRPr lang="en-US"/>
          </a:p>
        </p:txBody>
      </p:sp>
      <p:sp>
        <p:nvSpPr>
          <p:cNvPr id="1377282" name="Rectangle 2"/>
          <p:cNvSpPr>
            <a:spLocks noGrp="1" noRot="1" noChangeAspect="1" noChangeArrowheads="1" noTextEdit="1"/>
          </p:cNvSpPr>
          <p:nvPr>
            <p:ph type="sldImg"/>
          </p:nvPr>
        </p:nvSpPr>
        <p:spPr>
          <a:ln/>
        </p:spPr>
      </p:sp>
      <p:sp>
        <p:nvSpPr>
          <p:cNvPr id="137728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F028B51-CF9E-468C-84F0-CAC51ED7FFBF}" type="slidenum">
              <a:rPr lang="en-US"/>
              <a:pPr/>
              <a:t>36</a:t>
            </a:fld>
            <a:endParaRPr lang="en-US"/>
          </a:p>
        </p:txBody>
      </p:sp>
      <p:sp>
        <p:nvSpPr>
          <p:cNvPr id="1377282" name="Rectangle 2"/>
          <p:cNvSpPr>
            <a:spLocks noGrp="1" noRot="1" noChangeAspect="1" noChangeArrowheads="1" noTextEdit="1"/>
          </p:cNvSpPr>
          <p:nvPr>
            <p:ph type="sldImg"/>
          </p:nvPr>
        </p:nvSpPr>
        <p:spPr>
          <a:ln/>
        </p:spPr>
      </p:sp>
      <p:sp>
        <p:nvSpPr>
          <p:cNvPr id="137728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F028B51-CF9E-468C-84F0-CAC51ED7FFBF}" type="slidenum">
              <a:rPr lang="en-US"/>
              <a:pPr/>
              <a:t>37</a:t>
            </a:fld>
            <a:endParaRPr lang="en-US"/>
          </a:p>
        </p:txBody>
      </p:sp>
      <p:sp>
        <p:nvSpPr>
          <p:cNvPr id="1377282" name="Rectangle 2"/>
          <p:cNvSpPr>
            <a:spLocks noGrp="1" noRot="1" noChangeAspect="1" noChangeArrowheads="1" noTextEdit="1"/>
          </p:cNvSpPr>
          <p:nvPr>
            <p:ph type="sldImg"/>
          </p:nvPr>
        </p:nvSpPr>
        <p:spPr>
          <a:ln/>
        </p:spPr>
      </p:sp>
      <p:sp>
        <p:nvSpPr>
          <p:cNvPr id="137728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F028B51-CF9E-468C-84F0-CAC51ED7FFBF}" type="slidenum">
              <a:rPr lang="en-US"/>
              <a:pPr/>
              <a:t>38</a:t>
            </a:fld>
            <a:endParaRPr lang="en-US"/>
          </a:p>
        </p:txBody>
      </p:sp>
      <p:sp>
        <p:nvSpPr>
          <p:cNvPr id="1377282" name="Rectangle 2"/>
          <p:cNvSpPr>
            <a:spLocks noGrp="1" noRot="1" noChangeAspect="1" noChangeArrowheads="1" noTextEdit="1"/>
          </p:cNvSpPr>
          <p:nvPr>
            <p:ph type="sldImg"/>
          </p:nvPr>
        </p:nvSpPr>
        <p:spPr>
          <a:ln/>
        </p:spPr>
      </p:sp>
      <p:sp>
        <p:nvSpPr>
          <p:cNvPr id="137728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F028B51-CF9E-468C-84F0-CAC51ED7FFBF}" type="slidenum">
              <a:rPr lang="en-US"/>
              <a:pPr/>
              <a:t>39</a:t>
            </a:fld>
            <a:endParaRPr lang="en-US"/>
          </a:p>
        </p:txBody>
      </p:sp>
      <p:sp>
        <p:nvSpPr>
          <p:cNvPr id="1377282" name="Rectangle 2"/>
          <p:cNvSpPr>
            <a:spLocks noGrp="1" noRot="1" noChangeAspect="1" noChangeArrowheads="1" noTextEdit="1"/>
          </p:cNvSpPr>
          <p:nvPr>
            <p:ph type="sldImg"/>
          </p:nvPr>
        </p:nvSpPr>
        <p:spPr>
          <a:ln/>
        </p:spPr>
      </p:sp>
      <p:sp>
        <p:nvSpPr>
          <p:cNvPr id="137728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F028B51-CF9E-468C-84F0-CAC51ED7FFBF}" type="slidenum">
              <a:rPr lang="en-US"/>
              <a:pPr/>
              <a:t>40</a:t>
            </a:fld>
            <a:endParaRPr lang="en-US"/>
          </a:p>
        </p:txBody>
      </p:sp>
      <p:sp>
        <p:nvSpPr>
          <p:cNvPr id="1377282" name="Rectangle 2"/>
          <p:cNvSpPr>
            <a:spLocks noGrp="1" noRot="1" noChangeAspect="1" noChangeArrowheads="1" noTextEdit="1"/>
          </p:cNvSpPr>
          <p:nvPr>
            <p:ph type="sldImg"/>
          </p:nvPr>
        </p:nvSpPr>
        <p:spPr>
          <a:ln/>
        </p:spPr>
      </p:sp>
      <p:sp>
        <p:nvSpPr>
          <p:cNvPr id="137728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78E8FEB-9610-4353-91E1-389CFA465293}" type="slidenum">
              <a:rPr lang="en-US"/>
              <a:pPr/>
              <a:t>5</a:t>
            </a:fld>
            <a:endParaRPr lang="en-US"/>
          </a:p>
        </p:txBody>
      </p:sp>
      <p:sp>
        <p:nvSpPr>
          <p:cNvPr id="1032194" name="Rectangle 2"/>
          <p:cNvSpPr>
            <a:spLocks noGrp="1" noRot="1" noChangeAspect="1" noChangeArrowheads="1" noTextEdit="1"/>
          </p:cNvSpPr>
          <p:nvPr>
            <p:ph type="sldImg"/>
          </p:nvPr>
        </p:nvSpPr>
        <p:spPr>
          <a:ln/>
        </p:spPr>
      </p:sp>
      <p:sp>
        <p:nvSpPr>
          <p:cNvPr id="103219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F028B51-CF9E-468C-84F0-CAC51ED7FFBF}" type="slidenum">
              <a:rPr lang="en-US"/>
              <a:pPr/>
              <a:t>41</a:t>
            </a:fld>
            <a:endParaRPr lang="en-US"/>
          </a:p>
        </p:txBody>
      </p:sp>
      <p:sp>
        <p:nvSpPr>
          <p:cNvPr id="1377282" name="Rectangle 2"/>
          <p:cNvSpPr>
            <a:spLocks noGrp="1" noRot="1" noChangeAspect="1" noChangeArrowheads="1" noTextEdit="1"/>
          </p:cNvSpPr>
          <p:nvPr>
            <p:ph type="sldImg"/>
          </p:nvPr>
        </p:nvSpPr>
        <p:spPr>
          <a:ln/>
        </p:spPr>
      </p:sp>
      <p:sp>
        <p:nvSpPr>
          <p:cNvPr id="137728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F028B51-CF9E-468C-84F0-CAC51ED7FFBF}" type="slidenum">
              <a:rPr lang="en-US"/>
              <a:pPr/>
              <a:t>42</a:t>
            </a:fld>
            <a:endParaRPr lang="en-US"/>
          </a:p>
        </p:txBody>
      </p:sp>
      <p:sp>
        <p:nvSpPr>
          <p:cNvPr id="1377282" name="Rectangle 2"/>
          <p:cNvSpPr>
            <a:spLocks noGrp="1" noRot="1" noChangeAspect="1" noChangeArrowheads="1" noTextEdit="1"/>
          </p:cNvSpPr>
          <p:nvPr>
            <p:ph type="sldImg"/>
          </p:nvPr>
        </p:nvSpPr>
        <p:spPr>
          <a:ln/>
        </p:spPr>
      </p:sp>
      <p:sp>
        <p:nvSpPr>
          <p:cNvPr id="137728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F028B51-CF9E-468C-84F0-CAC51ED7FFBF}" type="slidenum">
              <a:rPr lang="en-US"/>
              <a:pPr/>
              <a:t>43</a:t>
            </a:fld>
            <a:endParaRPr lang="en-US"/>
          </a:p>
        </p:txBody>
      </p:sp>
      <p:sp>
        <p:nvSpPr>
          <p:cNvPr id="1377282" name="Rectangle 2"/>
          <p:cNvSpPr>
            <a:spLocks noGrp="1" noRot="1" noChangeAspect="1" noChangeArrowheads="1" noTextEdit="1"/>
          </p:cNvSpPr>
          <p:nvPr>
            <p:ph type="sldImg"/>
          </p:nvPr>
        </p:nvSpPr>
        <p:spPr>
          <a:ln/>
        </p:spPr>
      </p:sp>
      <p:sp>
        <p:nvSpPr>
          <p:cNvPr id="137728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AA47163-3C85-455D-974E-FC7970630275}" type="slidenum">
              <a:rPr lang="en-US"/>
              <a:pPr/>
              <a:t>44</a:t>
            </a:fld>
            <a:endParaRPr lang="en-US"/>
          </a:p>
        </p:txBody>
      </p:sp>
      <p:sp>
        <p:nvSpPr>
          <p:cNvPr id="1005570" name="Rectangle 2"/>
          <p:cNvSpPr>
            <a:spLocks noGrp="1" noRot="1" noChangeAspect="1" noChangeArrowheads="1" noTextEdit="1"/>
          </p:cNvSpPr>
          <p:nvPr>
            <p:ph type="sldImg"/>
          </p:nvPr>
        </p:nvSpPr>
        <p:spPr>
          <a:ln/>
        </p:spPr>
      </p:sp>
      <p:sp>
        <p:nvSpPr>
          <p:cNvPr id="100557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BC2A010-D8B5-4956-AD77-7CB697F294E6}" type="slidenum">
              <a:rPr lang="en-US"/>
              <a:pPr/>
              <a:t>45</a:t>
            </a:fld>
            <a:endParaRPr lang="en-US"/>
          </a:p>
        </p:txBody>
      </p:sp>
      <p:sp>
        <p:nvSpPr>
          <p:cNvPr id="1006594" name="Rectangle 2"/>
          <p:cNvSpPr>
            <a:spLocks noGrp="1" noRot="1" noChangeAspect="1" noChangeArrowheads="1" noTextEdit="1"/>
          </p:cNvSpPr>
          <p:nvPr>
            <p:ph type="sldImg"/>
          </p:nvPr>
        </p:nvSpPr>
        <p:spPr>
          <a:ln/>
        </p:spPr>
      </p:sp>
      <p:sp>
        <p:nvSpPr>
          <p:cNvPr id="100659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A3FED2E-1D6C-44A0-85F6-4B7E5EC7291D}" type="slidenum">
              <a:rPr lang="en-US"/>
              <a:pPr/>
              <a:t>46</a:t>
            </a:fld>
            <a:endParaRPr lang="en-US"/>
          </a:p>
        </p:txBody>
      </p:sp>
      <p:sp>
        <p:nvSpPr>
          <p:cNvPr id="1093634" name="Rectangle 2"/>
          <p:cNvSpPr>
            <a:spLocks noGrp="1" noRot="1" noChangeAspect="1" noChangeArrowheads="1" noTextEdit="1"/>
          </p:cNvSpPr>
          <p:nvPr>
            <p:ph type="sldImg"/>
          </p:nvPr>
        </p:nvSpPr>
        <p:spPr>
          <a:ln/>
        </p:spPr>
      </p:sp>
      <p:sp>
        <p:nvSpPr>
          <p:cNvPr id="109363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9985811-86C3-430D-A2C0-E389873C63E0}" type="slidenum">
              <a:rPr lang="en-US"/>
              <a:pPr/>
              <a:t>47</a:t>
            </a:fld>
            <a:endParaRPr lang="en-US"/>
          </a:p>
        </p:txBody>
      </p:sp>
      <p:sp>
        <p:nvSpPr>
          <p:cNvPr id="1007618" name="Rectangle 2"/>
          <p:cNvSpPr>
            <a:spLocks noGrp="1" noRot="1" noChangeAspect="1" noChangeArrowheads="1" noTextEdit="1"/>
          </p:cNvSpPr>
          <p:nvPr>
            <p:ph type="sldImg"/>
          </p:nvPr>
        </p:nvSpPr>
        <p:spPr>
          <a:ln/>
        </p:spPr>
      </p:sp>
      <p:sp>
        <p:nvSpPr>
          <p:cNvPr id="100761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4F9EDCC-B73F-4303-9888-A34FB7DF2A0D}" type="slidenum">
              <a:rPr lang="en-US"/>
              <a:pPr/>
              <a:t>48</a:t>
            </a:fld>
            <a:endParaRPr lang="en-US"/>
          </a:p>
        </p:txBody>
      </p:sp>
      <p:sp>
        <p:nvSpPr>
          <p:cNvPr id="1008642" name="Rectangle 2"/>
          <p:cNvSpPr>
            <a:spLocks noGrp="1" noRot="1" noChangeAspect="1" noChangeArrowheads="1" noTextEdit="1"/>
          </p:cNvSpPr>
          <p:nvPr>
            <p:ph type="sldImg"/>
          </p:nvPr>
        </p:nvSpPr>
        <p:spPr>
          <a:ln/>
        </p:spPr>
      </p:sp>
      <p:sp>
        <p:nvSpPr>
          <p:cNvPr id="100864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4F9EDCC-B73F-4303-9888-A34FB7DF2A0D}" type="slidenum">
              <a:rPr lang="en-US"/>
              <a:pPr/>
              <a:t>49</a:t>
            </a:fld>
            <a:endParaRPr lang="en-US"/>
          </a:p>
        </p:txBody>
      </p:sp>
      <p:sp>
        <p:nvSpPr>
          <p:cNvPr id="1008642" name="Rectangle 2"/>
          <p:cNvSpPr>
            <a:spLocks noGrp="1" noRot="1" noChangeAspect="1" noChangeArrowheads="1" noTextEdit="1"/>
          </p:cNvSpPr>
          <p:nvPr>
            <p:ph type="sldImg"/>
          </p:nvPr>
        </p:nvSpPr>
        <p:spPr>
          <a:ln/>
        </p:spPr>
      </p:sp>
      <p:sp>
        <p:nvSpPr>
          <p:cNvPr id="100864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46047105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4F9EDCC-B73F-4303-9888-A34FB7DF2A0D}" type="slidenum">
              <a:rPr lang="en-US"/>
              <a:pPr/>
              <a:t>50</a:t>
            </a:fld>
            <a:endParaRPr lang="en-US"/>
          </a:p>
        </p:txBody>
      </p:sp>
      <p:sp>
        <p:nvSpPr>
          <p:cNvPr id="1008642" name="Rectangle 2"/>
          <p:cNvSpPr>
            <a:spLocks noGrp="1" noRot="1" noChangeAspect="1" noChangeArrowheads="1" noTextEdit="1"/>
          </p:cNvSpPr>
          <p:nvPr>
            <p:ph type="sldImg"/>
          </p:nvPr>
        </p:nvSpPr>
        <p:spPr>
          <a:ln/>
        </p:spPr>
      </p:sp>
      <p:sp>
        <p:nvSpPr>
          <p:cNvPr id="100864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2429815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F971EAE-9A32-47E3-B7E2-2AC940931EA8}" type="slidenum">
              <a:rPr lang="en-US"/>
              <a:pPr/>
              <a:t>6</a:t>
            </a:fld>
            <a:endParaRPr lang="en-US"/>
          </a:p>
        </p:txBody>
      </p:sp>
      <p:sp>
        <p:nvSpPr>
          <p:cNvPr id="1033218" name="Rectangle 2"/>
          <p:cNvSpPr>
            <a:spLocks noGrp="1" noRot="1" noChangeAspect="1" noChangeArrowheads="1" noTextEdit="1"/>
          </p:cNvSpPr>
          <p:nvPr>
            <p:ph type="sldImg"/>
          </p:nvPr>
        </p:nvSpPr>
        <p:spPr>
          <a:ln/>
        </p:spPr>
      </p:sp>
      <p:sp>
        <p:nvSpPr>
          <p:cNvPr id="103321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4F9EDCC-B73F-4303-9888-A34FB7DF2A0D}" type="slidenum">
              <a:rPr lang="en-US"/>
              <a:pPr/>
              <a:t>51</a:t>
            </a:fld>
            <a:endParaRPr lang="en-US"/>
          </a:p>
        </p:txBody>
      </p:sp>
      <p:sp>
        <p:nvSpPr>
          <p:cNvPr id="1008642" name="Rectangle 2"/>
          <p:cNvSpPr>
            <a:spLocks noGrp="1" noRot="1" noChangeAspect="1" noChangeArrowheads="1" noTextEdit="1"/>
          </p:cNvSpPr>
          <p:nvPr>
            <p:ph type="sldImg"/>
          </p:nvPr>
        </p:nvSpPr>
        <p:spPr>
          <a:ln/>
        </p:spPr>
      </p:sp>
      <p:sp>
        <p:nvSpPr>
          <p:cNvPr id="100864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96753367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01463B4-C7E6-4230-BF4B-6A95DDDD3D17}" type="slidenum">
              <a:rPr lang="en-US"/>
              <a:pPr/>
              <a:t>52</a:t>
            </a:fld>
            <a:endParaRPr lang="en-US"/>
          </a:p>
        </p:txBody>
      </p:sp>
      <p:sp>
        <p:nvSpPr>
          <p:cNvPr id="1009666" name="Rectangle 2"/>
          <p:cNvSpPr>
            <a:spLocks noGrp="1" noRot="1" noChangeAspect="1" noChangeArrowheads="1" noTextEdit="1"/>
          </p:cNvSpPr>
          <p:nvPr>
            <p:ph type="sldImg"/>
          </p:nvPr>
        </p:nvSpPr>
        <p:spPr>
          <a:ln/>
        </p:spPr>
      </p:sp>
      <p:sp>
        <p:nvSpPr>
          <p:cNvPr id="100966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9C8E213-DB51-472C-9866-EB9716505CA4}" type="slidenum">
              <a:rPr lang="en-US"/>
              <a:pPr/>
              <a:t>53</a:t>
            </a:fld>
            <a:endParaRPr lang="en-US"/>
          </a:p>
        </p:txBody>
      </p:sp>
      <p:sp>
        <p:nvSpPr>
          <p:cNvPr id="1097730" name="Rectangle 2"/>
          <p:cNvSpPr>
            <a:spLocks noGrp="1" noRot="1" noChangeAspect="1" noChangeArrowheads="1" noTextEdit="1"/>
          </p:cNvSpPr>
          <p:nvPr>
            <p:ph type="sldImg"/>
          </p:nvPr>
        </p:nvSpPr>
        <p:spPr>
          <a:ln/>
        </p:spPr>
      </p:sp>
      <p:sp>
        <p:nvSpPr>
          <p:cNvPr id="109773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302706F-ED4F-4262-84D0-62C0EEC2865D}" type="slidenum">
              <a:rPr lang="en-US"/>
              <a:pPr/>
              <a:t>54</a:t>
            </a:fld>
            <a:endParaRPr lang="en-US"/>
          </a:p>
        </p:txBody>
      </p:sp>
      <p:sp>
        <p:nvSpPr>
          <p:cNvPr id="1010690" name="Rectangle 2"/>
          <p:cNvSpPr>
            <a:spLocks noGrp="1" noRot="1" noChangeAspect="1" noChangeArrowheads="1" noTextEdit="1"/>
          </p:cNvSpPr>
          <p:nvPr>
            <p:ph type="sldImg"/>
          </p:nvPr>
        </p:nvSpPr>
        <p:spPr>
          <a:ln/>
        </p:spPr>
      </p:sp>
      <p:sp>
        <p:nvSpPr>
          <p:cNvPr id="101069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ADD3818-C691-4462-91B3-1A84E4E8F0B6}" type="slidenum">
              <a:rPr lang="en-US"/>
              <a:pPr/>
              <a:t>55</a:t>
            </a:fld>
            <a:endParaRPr lang="en-US"/>
          </a:p>
        </p:txBody>
      </p:sp>
      <p:sp>
        <p:nvSpPr>
          <p:cNvPr id="1054722" name="Rectangle 2"/>
          <p:cNvSpPr>
            <a:spLocks noGrp="1" noRot="1" noChangeAspect="1" noChangeArrowheads="1" noTextEdit="1"/>
          </p:cNvSpPr>
          <p:nvPr>
            <p:ph type="sldImg"/>
          </p:nvPr>
        </p:nvSpPr>
        <p:spPr>
          <a:ln/>
        </p:spPr>
      </p:sp>
      <p:sp>
        <p:nvSpPr>
          <p:cNvPr id="105472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7477750-E0F0-4F51-AE77-6C21D8562040}" type="slidenum">
              <a:rPr lang="en-US"/>
              <a:pPr/>
              <a:t>56</a:t>
            </a:fld>
            <a:endParaRPr lang="en-US"/>
          </a:p>
        </p:txBody>
      </p:sp>
      <p:sp>
        <p:nvSpPr>
          <p:cNvPr id="1055746" name="Rectangle 2"/>
          <p:cNvSpPr>
            <a:spLocks noGrp="1" noRot="1" noChangeAspect="1" noChangeArrowheads="1" noTextEdit="1"/>
          </p:cNvSpPr>
          <p:nvPr>
            <p:ph type="sldImg"/>
          </p:nvPr>
        </p:nvSpPr>
        <p:spPr>
          <a:ln/>
        </p:spPr>
      </p:sp>
      <p:sp>
        <p:nvSpPr>
          <p:cNvPr id="105574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7477750-E0F0-4F51-AE77-6C21D8562040}" type="slidenum">
              <a:rPr lang="en-US"/>
              <a:pPr/>
              <a:t>57</a:t>
            </a:fld>
            <a:endParaRPr lang="en-US"/>
          </a:p>
        </p:txBody>
      </p:sp>
      <p:sp>
        <p:nvSpPr>
          <p:cNvPr id="1055746" name="Rectangle 2"/>
          <p:cNvSpPr>
            <a:spLocks noGrp="1" noRot="1" noChangeAspect="1" noChangeArrowheads="1" noTextEdit="1"/>
          </p:cNvSpPr>
          <p:nvPr>
            <p:ph type="sldImg"/>
          </p:nvPr>
        </p:nvSpPr>
        <p:spPr>
          <a:ln/>
        </p:spPr>
      </p:sp>
      <p:sp>
        <p:nvSpPr>
          <p:cNvPr id="1055747"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01824383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7477750-E0F0-4F51-AE77-6C21D8562040}" type="slidenum">
              <a:rPr lang="en-US"/>
              <a:pPr/>
              <a:t>58</a:t>
            </a:fld>
            <a:endParaRPr lang="en-US"/>
          </a:p>
        </p:txBody>
      </p:sp>
      <p:sp>
        <p:nvSpPr>
          <p:cNvPr id="1055746" name="Rectangle 2"/>
          <p:cNvSpPr>
            <a:spLocks noGrp="1" noRot="1" noChangeAspect="1" noChangeArrowheads="1" noTextEdit="1"/>
          </p:cNvSpPr>
          <p:nvPr>
            <p:ph type="sldImg"/>
          </p:nvPr>
        </p:nvSpPr>
        <p:spPr>
          <a:ln/>
        </p:spPr>
      </p:sp>
      <p:sp>
        <p:nvSpPr>
          <p:cNvPr id="1055747"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61781087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7477750-E0F0-4F51-AE77-6C21D8562040}" type="slidenum">
              <a:rPr lang="en-US"/>
              <a:pPr/>
              <a:t>59</a:t>
            </a:fld>
            <a:endParaRPr lang="en-US"/>
          </a:p>
        </p:txBody>
      </p:sp>
      <p:sp>
        <p:nvSpPr>
          <p:cNvPr id="1055746" name="Rectangle 2"/>
          <p:cNvSpPr>
            <a:spLocks noGrp="1" noRot="1" noChangeAspect="1" noChangeArrowheads="1" noTextEdit="1"/>
          </p:cNvSpPr>
          <p:nvPr>
            <p:ph type="sldImg"/>
          </p:nvPr>
        </p:nvSpPr>
        <p:spPr>
          <a:ln/>
        </p:spPr>
      </p:sp>
      <p:sp>
        <p:nvSpPr>
          <p:cNvPr id="1055747"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26650205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7477750-E0F0-4F51-AE77-6C21D8562040}" type="slidenum">
              <a:rPr lang="en-US"/>
              <a:pPr/>
              <a:t>60</a:t>
            </a:fld>
            <a:endParaRPr lang="en-US"/>
          </a:p>
        </p:txBody>
      </p:sp>
      <p:sp>
        <p:nvSpPr>
          <p:cNvPr id="1055746" name="Rectangle 2"/>
          <p:cNvSpPr>
            <a:spLocks noGrp="1" noRot="1" noChangeAspect="1" noChangeArrowheads="1" noTextEdit="1"/>
          </p:cNvSpPr>
          <p:nvPr>
            <p:ph type="sldImg"/>
          </p:nvPr>
        </p:nvSpPr>
        <p:spPr>
          <a:ln/>
        </p:spPr>
      </p:sp>
      <p:sp>
        <p:nvSpPr>
          <p:cNvPr id="1055747"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4804647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C60A13E-EC31-4E98-999D-132225AB71A7}" type="slidenum">
              <a:rPr lang="en-US"/>
              <a:pPr/>
              <a:t>7</a:t>
            </a:fld>
            <a:endParaRPr lang="en-US"/>
          </a:p>
        </p:txBody>
      </p:sp>
      <p:sp>
        <p:nvSpPr>
          <p:cNvPr id="1034242" name="Rectangle 2"/>
          <p:cNvSpPr>
            <a:spLocks noGrp="1" noRot="1" noChangeAspect="1" noChangeArrowheads="1" noTextEdit="1"/>
          </p:cNvSpPr>
          <p:nvPr>
            <p:ph type="sldImg"/>
          </p:nvPr>
        </p:nvSpPr>
        <p:spPr>
          <a:ln/>
        </p:spPr>
      </p:sp>
      <p:sp>
        <p:nvSpPr>
          <p:cNvPr id="103424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DF69010-F3BB-4668-BEDA-1437D9B3C51A}" type="slidenum">
              <a:rPr lang="en-US"/>
              <a:pPr/>
              <a:t>61</a:t>
            </a:fld>
            <a:endParaRPr lang="en-US"/>
          </a:p>
        </p:txBody>
      </p:sp>
      <p:sp>
        <p:nvSpPr>
          <p:cNvPr id="1056770" name="Rectangle 2"/>
          <p:cNvSpPr>
            <a:spLocks noGrp="1" noRot="1" noChangeAspect="1" noChangeArrowheads="1" noTextEdit="1"/>
          </p:cNvSpPr>
          <p:nvPr>
            <p:ph type="sldImg"/>
          </p:nvPr>
        </p:nvSpPr>
        <p:spPr>
          <a:ln/>
        </p:spPr>
      </p:sp>
      <p:sp>
        <p:nvSpPr>
          <p:cNvPr id="105677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184A4CB-4B48-4164-AE41-0C102DFCE321}" type="slidenum">
              <a:rPr lang="en-US"/>
              <a:pPr/>
              <a:t>62</a:t>
            </a:fld>
            <a:endParaRPr lang="en-US"/>
          </a:p>
        </p:txBody>
      </p:sp>
      <p:sp>
        <p:nvSpPr>
          <p:cNvPr id="1057794" name="Rectangle 2"/>
          <p:cNvSpPr>
            <a:spLocks noGrp="1" noRot="1" noChangeAspect="1" noChangeArrowheads="1" noTextEdit="1"/>
          </p:cNvSpPr>
          <p:nvPr>
            <p:ph type="sldImg"/>
          </p:nvPr>
        </p:nvSpPr>
        <p:spPr>
          <a:ln/>
        </p:spPr>
      </p:sp>
      <p:sp>
        <p:nvSpPr>
          <p:cNvPr id="105779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184A4CB-4B48-4164-AE41-0C102DFCE321}" type="slidenum">
              <a:rPr lang="en-US"/>
              <a:pPr/>
              <a:t>63</a:t>
            </a:fld>
            <a:endParaRPr lang="en-US"/>
          </a:p>
        </p:txBody>
      </p:sp>
      <p:sp>
        <p:nvSpPr>
          <p:cNvPr id="1057794" name="Rectangle 2"/>
          <p:cNvSpPr>
            <a:spLocks noGrp="1" noRot="1" noChangeAspect="1" noChangeArrowheads="1" noTextEdit="1"/>
          </p:cNvSpPr>
          <p:nvPr>
            <p:ph type="sldImg"/>
          </p:nvPr>
        </p:nvSpPr>
        <p:spPr>
          <a:ln/>
        </p:spPr>
      </p:sp>
      <p:sp>
        <p:nvSpPr>
          <p:cNvPr id="105779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98926696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184A4CB-4B48-4164-AE41-0C102DFCE321}" type="slidenum">
              <a:rPr lang="en-US"/>
              <a:pPr/>
              <a:t>64</a:t>
            </a:fld>
            <a:endParaRPr lang="en-US"/>
          </a:p>
        </p:txBody>
      </p:sp>
      <p:sp>
        <p:nvSpPr>
          <p:cNvPr id="1057794" name="Rectangle 2"/>
          <p:cNvSpPr>
            <a:spLocks noGrp="1" noRot="1" noChangeAspect="1" noChangeArrowheads="1" noTextEdit="1"/>
          </p:cNvSpPr>
          <p:nvPr>
            <p:ph type="sldImg"/>
          </p:nvPr>
        </p:nvSpPr>
        <p:spPr>
          <a:ln/>
        </p:spPr>
      </p:sp>
      <p:sp>
        <p:nvSpPr>
          <p:cNvPr id="105779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66472963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184A4CB-4B48-4164-AE41-0C102DFCE321}" type="slidenum">
              <a:rPr lang="en-US"/>
              <a:pPr/>
              <a:t>65</a:t>
            </a:fld>
            <a:endParaRPr lang="en-US"/>
          </a:p>
        </p:txBody>
      </p:sp>
      <p:sp>
        <p:nvSpPr>
          <p:cNvPr id="1057794" name="Rectangle 2"/>
          <p:cNvSpPr>
            <a:spLocks noGrp="1" noRot="1" noChangeAspect="1" noChangeArrowheads="1" noTextEdit="1"/>
          </p:cNvSpPr>
          <p:nvPr>
            <p:ph type="sldImg"/>
          </p:nvPr>
        </p:nvSpPr>
        <p:spPr>
          <a:ln/>
        </p:spPr>
      </p:sp>
      <p:sp>
        <p:nvSpPr>
          <p:cNvPr id="105779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24035181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184A4CB-4B48-4164-AE41-0C102DFCE321}" type="slidenum">
              <a:rPr lang="en-US"/>
              <a:pPr/>
              <a:t>66</a:t>
            </a:fld>
            <a:endParaRPr lang="en-US"/>
          </a:p>
        </p:txBody>
      </p:sp>
      <p:sp>
        <p:nvSpPr>
          <p:cNvPr id="1057794" name="Rectangle 2"/>
          <p:cNvSpPr>
            <a:spLocks noGrp="1" noRot="1" noChangeAspect="1" noChangeArrowheads="1" noTextEdit="1"/>
          </p:cNvSpPr>
          <p:nvPr>
            <p:ph type="sldImg"/>
          </p:nvPr>
        </p:nvSpPr>
        <p:spPr>
          <a:ln/>
        </p:spPr>
      </p:sp>
      <p:sp>
        <p:nvSpPr>
          <p:cNvPr id="105779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89940888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3A359FB-2417-487A-BF74-4237540605BD}" type="slidenum">
              <a:rPr lang="en-US"/>
              <a:pPr/>
              <a:t>67</a:t>
            </a:fld>
            <a:endParaRPr lang="en-US"/>
          </a:p>
        </p:txBody>
      </p:sp>
      <p:sp>
        <p:nvSpPr>
          <p:cNvPr id="1058818" name="Rectangle 2"/>
          <p:cNvSpPr>
            <a:spLocks noGrp="1" noRot="1" noChangeAspect="1" noChangeArrowheads="1" noTextEdit="1"/>
          </p:cNvSpPr>
          <p:nvPr>
            <p:ph type="sldImg"/>
          </p:nvPr>
        </p:nvSpPr>
        <p:spPr>
          <a:ln/>
        </p:spPr>
      </p:sp>
      <p:sp>
        <p:nvSpPr>
          <p:cNvPr id="105881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3A359FB-2417-487A-BF74-4237540605BD}" type="slidenum">
              <a:rPr lang="en-US"/>
              <a:pPr/>
              <a:t>68</a:t>
            </a:fld>
            <a:endParaRPr lang="en-US"/>
          </a:p>
        </p:txBody>
      </p:sp>
      <p:sp>
        <p:nvSpPr>
          <p:cNvPr id="1058818" name="Rectangle 2"/>
          <p:cNvSpPr>
            <a:spLocks noGrp="1" noRot="1" noChangeAspect="1" noChangeArrowheads="1" noTextEdit="1"/>
          </p:cNvSpPr>
          <p:nvPr>
            <p:ph type="sldImg"/>
          </p:nvPr>
        </p:nvSpPr>
        <p:spPr>
          <a:ln/>
        </p:spPr>
      </p:sp>
      <p:sp>
        <p:nvSpPr>
          <p:cNvPr id="105881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20385863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3A359FB-2417-487A-BF74-4237540605BD}" type="slidenum">
              <a:rPr lang="en-US"/>
              <a:pPr/>
              <a:t>69</a:t>
            </a:fld>
            <a:endParaRPr lang="en-US"/>
          </a:p>
        </p:txBody>
      </p:sp>
      <p:sp>
        <p:nvSpPr>
          <p:cNvPr id="1058818" name="Rectangle 2"/>
          <p:cNvSpPr>
            <a:spLocks noGrp="1" noRot="1" noChangeAspect="1" noChangeArrowheads="1" noTextEdit="1"/>
          </p:cNvSpPr>
          <p:nvPr>
            <p:ph type="sldImg"/>
          </p:nvPr>
        </p:nvSpPr>
        <p:spPr>
          <a:ln/>
        </p:spPr>
      </p:sp>
      <p:sp>
        <p:nvSpPr>
          <p:cNvPr id="105881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83385017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3A359FB-2417-487A-BF74-4237540605BD}" type="slidenum">
              <a:rPr lang="en-US"/>
              <a:pPr/>
              <a:t>70</a:t>
            </a:fld>
            <a:endParaRPr lang="en-US"/>
          </a:p>
        </p:txBody>
      </p:sp>
      <p:sp>
        <p:nvSpPr>
          <p:cNvPr id="1058818" name="Rectangle 2"/>
          <p:cNvSpPr>
            <a:spLocks noGrp="1" noRot="1" noChangeAspect="1" noChangeArrowheads="1" noTextEdit="1"/>
          </p:cNvSpPr>
          <p:nvPr>
            <p:ph type="sldImg"/>
          </p:nvPr>
        </p:nvSpPr>
        <p:spPr>
          <a:ln/>
        </p:spPr>
      </p:sp>
      <p:sp>
        <p:nvSpPr>
          <p:cNvPr id="105881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8853774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E484B4A-A12C-4060-8BE7-658470E3060E}" type="slidenum">
              <a:rPr lang="en-US"/>
              <a:pPr/>
              <a:t>8</a:t>
            </a:fld>
            <a:endParaRPr lang="en-US"/>
          </a:p>
        </p:txBody>
      </p:sp>
      <p:sp>
        <p:nvSpPr>
          <p:cNvPr id="1035266" name="Rectangle 2"/>
          <p:cNvSpPr>
            <a:spLocks noGrp="1" noRot="1" noChangeAspect="1" noChangeArrowheads="1" noTextEdit="1"/>
          </p:cNvSpPr>
          <p:nvPr>
            <p:ph type="sldImg"/>
          </p:nvPr>
        </p:nvSpPr>
        <p:spPr>
          <a:ln/>
        </p:spPr>
      </p:sp>
      <p:sp>
        <p:nvSpPr>
          <p:cNvPr id="103526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3A359FB-2417-487A-BF74-4237540605BD}" type="slidenum">
              <a:rPr lang="en-US"/>
              <a:pPr/>
              <a:t>71</a:t>
            </a:fld>
            <a:endParaRPr lang="en-US"/>
          </a:p>
        </p:txBody>
      </p:sp>
      <p:sp>
        <p:nvSpPr>
          <p:cNvPr id="1058818" name="Rectangle 2"/>
          <p:cNvSpPr>
            <a:spLocks noGrp="1" noRot="1" noChangeAspect="1" noChangeArrowheads="1" noTextEdit="1"/>
          </p:cNvSpPr>
          <p:nvPr>
            <p:ph type="sldImg"/>
          </p:nvPr>
        </p:nvSpPr>
        <p:spPr>
          <a:ln/>
        </p:spPr>
      </p:sp>
      <p:sp>
        <p:nvSpPr>
          <p:cNvPr id="105881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84878121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184A4CB-4B48-4164-AE41-0C102DFCE321}" type="slidenum">
              <a:rPr lang="en-US"/>
              <a:pPr/>
              <a:t>72</a:t>
            </a:fld>
            <a:endParaRPr lang="en-US"/>
          </a:p>
        </p:txBody>
      </p:sp>
      <p:sp>
        <p:nvSpPr>
          <p:cNvPr id="1057794" name="Rectangle 2"/>
          <p:cNvSpPr>
            <a:spLocks noGrp="1" noRot="1" noChangeAspect="1" noChangeArrowheads="1" noTextEdit="1"/>
          </p:cNvSpPr>
          <p:nvPr>
            <p:ph type="sldImg"/>
          </p:nvPr>
        </p:nvSpPr>
        <p:spPr>
          <a:ln/>
        </p:spPr>
      </p:sp>
      <p:sp>
        <p:nvSpPr>
          <p:cNvPr id="105779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184A4CB-4B48-4164-AE41-0C102DFCE321}" type="slidenum">
              <a:rPr lang="en-US"/>
              <a:pPr/>
              <a:t>73</a:t>
            </a:fld>
            <a:endParaRPr lang="en-US"/>
          </a:p>
        </p:txBody>
      </p:sp>
      <p:sp>
        <p:nvSpPr>
          <p:cNvPr id="1057794" name="Rectangle 2"/>
          <p:cNvSpPr>
            <a:spLocks noGrp="1" noRot="1" noChangeAspect="1" noChangeArrowheads="1" noTextEdit="1"/>
          </p:cNvSpPr>
          <p:nvPr>
            <p:ph type="sldImg"/>
          </p:nvPr>
        </p:nvSpPr>
        <p:spPr>
          <a:ln/>
        </p:spPr>
      </p:sp>
      <p:sp>
        <p:nvSpPr>
          <p:cNvPr id="105779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184A4CB-4B48-4164-AE41-0C102DFCE321}" type="slidenum">
              <a:rPr lang="en-US"/>
              <a:pPr/>
              <a:t>74</a:t>
            </a:fld>
            <a:endParaRPr lang="en-US"/>
          </a:p>
        </p:txBody>
      </p:sp>
      <p:sp>
        <p:nvSpPr>
          <p:cNvPr id="1057794" name="Rectangle 2"/>
          <p:cNvSpPr>
            <a:spLocks noGrp="1" noRot="1" noChangeAspect="1" noChangeArrowheads="1" noTextEdit="1"/>
          </p:cNvSpPr>
          <p:nvPr>
            <p:ph type="sldImg"/>
          </p:nvPr>
        </p:nvSpPr>
        <p:spPr>
          <a:ln/>
        </p:spPr>
      </p:sp>
      <p:sp>
        <p:nvSpPr>
          <p:cNvPr id="105779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184A4CB-4B48-4164-AE41-0C102DFCE321}" type="slidenum">
              <a:rPr lang="en-US"/>
              <a:pPr/>
              <a:t>75</a:t>
            </a:fld>
            <a:endParaRPr lang="en-US"/>
          </a:p>
        </p:txBody>
      </p:sp>
      <p:sp>
        <p:nvSpPr>
          <p:cNvPr id="1057794" name="Rectangle 2"/>
          <p:cNvSpPr>
            <a:spLocks noGrp="1" noRot="1" noChangeAspect="1" noChangeArrowheads="1" noTextEdit="1"/>
          </p:cNvSpPr>
          <p:nvPr>
            <p:ph type="sldImg"/>
          </p:nvPr>
        </p:nvSpPr>
        <p:spPr>
          <a:ln/>
        </p:spPr>
      </p:sp>
      <p:sp>
        <p:nvSpPr>
          <p:cNvPr id="105779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3A359FB-2417-487A-BF74-4237540605BD}" type="slidenum">
              <a:rPr lang="en-US"/>
              <a:pPr/>
              <a:t>76</a:t>
            </a:fld>
            <a:endParaRPr lang="en-US"/>
          </a:p>
        </p:txBody>
      </p:sp>
      <p:sp>
        <p:nvSpPr>
          <p:cNvPr id="1058818" name="Rectangle 2"/>
          <p:cNvSpPr>
            <a:spLocks noGrp="1" noRot="1" noChangeAspect="1" noChangeArrowheads="1" noTextEdit="1"/>
          </p:cNvSpPr>
          <p:nvPr>
            <p:ph type="sldImg"/>
          </p:nvPr>
        </p:nvSpPr>
        <p:spPr>
          <a:ln/>
        </p:spPr>
      </p:sp>
      <p:sp>
        <p:nvSpPr>
          <p:cNvPr id="105881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3A359FB-2417-487A-BF74-4237540605BD}" type="slidenum">
              <a:rPr lang="en-US"/>
              <a:pPr/>
              <a:t>77</a:t>
            </a:fld>
            <a:endParaRPr lang="en-US"/>
          </a:p>
        </p:txBody>
      </p:sp>
      <p:sp>
        <p:nvSpPr>
          <p:cNvPr id="1058818" name="Rectangle 2"/>
          <p:cNvSpPr>
            <a:spLocks noGrp="1" noRot="1" noChangeAspect="1" noChangeArrowheads="1" noTextEdit="1"/>
          </p:cNvSpPr>
          <p:nvPr>
            <p:ph type="sldImg"/>
          </p:nvPr>
        </p:nvSpPr>
        <p:spPr>
          <a:ln/>
        </p:spPr>
      </p:sp>
      <p:sp>
        <p:nvSpPr>
          <p:cNvPr id="105881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3A359FB-2417-487A-BF74-4237540605BD}" type="slidenum">
              <a:rPr lang="en-US"/>
              <a:pPr/>
              <a:t>78</a:t>
            </a:fld>
            <a:endParaRPr lang="en-US"/>
          </a:p>
        </p:txBody>
      </p:sp>
      <p:sp>
        <p:nvSpPr>
          <p:cNvPr id="1058818" name="Rectangle 2"/>
          <p:cNvSpPr>
            <a:spLocks noGrp="1" noRot="1" noChangeAspect="1" noChangeArrowheads="1" noTextEdit="1"/>
          </p:cNvSpPr>
          <p:nvPr>
            <p:ph type="sldImg"/>
          </p:nvPr>
        </p:nvSpPr>
        <p:spPr>
          <a:ln/>
        </p:spPr>
      </p:sp>
      <p:sp>
        <p:nvSpPr>
          <p:cNvPr id="105881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3A359FB-2417-487A-BF74-4237540605BD}" type="slidenum">
              <a:rPr lang="en-US"/>
              <a:pPr/>
              <a:t>79</a:t>
            </a:fld>
            <a:endParaRPr lang="en-US"/>
          </a:p>
        </p:txBody>
      </p:sp>
      <p:sp>
        <p:nvSpPr>
          <p:cNvPr id="1058818" name="Rectangle 2"/>
          <p:cNvSpPr>
            <a:spLocks noGrp="1" noRot="1" noChangeAspect="1" noChangeArrowheads="1" noTextEdit="1"/>
          </p:cNvSpPr>
          <p:nvPr>
            <p:ph type="sldImg"/>
          </p:nvPr>
        </p:nvSpPr>
        <p:spPr>
          <a:ln/>
        </p:spPr>
      </p:sp>
      <p:sp>
        <p:nvSpPr>
          <p:cNvPr id="105881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66684676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3A359FB-2417-487A-BF74-4237540605BD}" type="slidenum">
              <a:rPr lang="en-US"/>
              <a:pPr/>
              <a:t>80</a:t>
            </a:fld>
            <a:endParaRPr lang="en-US"/>
          </a:p>
        </p:txBody>
      </p:sp>
      <p:sp>
        <p:nvSpPr>
          <p:cNvPr id="1058818" name="Rectangle 2"/>
          <p:cNvSpPr>
            <a:spLocks noGrp="1" noRot="1" noChangeAspect="1" noChangeArrowheads="1" noTextEdit="1"/>
          </p:cNvSpPr>
          <p:nvPr>
            <p:ph type="sldImg"/>
          </p:nvPr>
        </p:nvSpPr>
        <p:spPr>
          <a:ln/>
        </p:spPr>
      </p:sp>
      <p:sp>
        <p:nvSpPr>
          <p:cNvPr id="105881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6259853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E484B4A-A12C-4060-8BE7-658470E3060E}" type="slidenum">
              <a:rPr lang="en-US"/>
              <a:pPr/>
              <a:t>9</a:t>
            </a:fld>
            <a:endParaRPr lang="en-US"/>
          </a:p>
        </p:txBody>
      </p:sp>
      <p:sp>
        <p:nvSpPr>
          <p:cNvPr id="1035266" name="Rectangle 2"/>
          <p:cNvSpPr>
            <a:spLocks noGrp="1" noRot="1" noChangeAspect="1" noChangeArrowheads="1" noTextEdit="1"/>
          </p:cNvSpPr>
          <p:nvPr>
            <p:ph type="sldImg"/>
          </p:nvPr>
        </p:nvSpPr>
        <p:spPr>
          <a:ln/>
        </p:spPr>
      </p:sp>
      <p:sp>
        <p:nvSpPr>
          <p:cNvPr id="103526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3A359FB-2417-487A-BF74-4237540605BD}" type="slidenum">
              <a:rPr lang="en-US"/>
              <a:pPr/>
              <a:t>81</a:t>
            </a:fld>
            <a:endParaRPr lang="en-US"/>
          </a:p>
        </p:txBody>
      </p:sp>
      <p:sp>
        <p:nvSpPr>
          <p:cNvPr id="1058818" name="Rectangle 2"/>
          <p:cNvSpPr>
            <a:spLocks noGrp="1" noRot="1" noChangeAspect="1" noChangeArrowheads="1" noTextEdit="1"/>
          </p:cNvSpPr>
          <p:nvPr>
            <p:ph type="sldImg"/>
          </p:nvPr>
        </p:nvSpPr>
        <p:spPr>
          <a:ln/>
        </p:spPr>
      </p:sp>
      <p:sp>
        <p:nvSpPr>
          <p:cNvPr id="105881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10973871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3A359FB-2417-487A-BF74-4237540605BD}" type="slidenum">
              <a:rPr lang="en-US"/>
              <a:pPr/>
              <a:t>82</a:t>
            </a:fld>
            <a:endParaRPr lang="en-US"/>
          </a:p>
        </p:txBody>
      </p:sp>
      <p:sp>
        <p:nvSpPr>
          <p:cNvPr id="1058818" name="Rectangle 2"/>
          <p:cNvSpPr>
            <a:spLocks noGrp="1" noRot="1" noChangeAspect="1" noChangeArrowheads="1" noTextEdit="1"/>
          </p:cNvSpPr>
          <p:nvPr>
            <p:ph type="sldImg"/>
          </p:nvPr>
        </p:nvSpPr>
        <p:spPr>
          <a:ln/>
        </p:spPr>
      </p:sp>
      <p:sp>
        <p:nvSpPr>
          <p:cNvPr id="105881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409941166"/>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3A359FB-2417-487A-BF74-4237540605BD}" type="slidenum">
              <a:rPr lang="en-US"/>
              <a:pPr/>
              <a:t>83</a:t>
            </a:fld>
            <a:endParaRPr lang="en-US"/>
          </a:p>
        </p:txBody>
      </p:sp>
      <p:sp>
        <p:nvSpPr>
          <p:cNvPr id="1058818" name="Rectangle 2"/>
          <p:cNvSpPr>
            <a:spLocks noGrp="1" noRot="1" noChangeAspect="1" noChangeArrowheads="1" noTextEdit="1"/>
          </p:cNvSpPr>
          <p:nvPr>
            <p:ph type="sldImg"/>
          </p:nvPr>
        </p:nvSpPr>
        <p:spPr>
          <a:ln/>
        </p:spPr>
      </p:sp>
      <p:sp>
        <p:nvSpPr>
          <p:cNvPr id="105881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761010833"/>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86DFE8A-59B2-404B-9C54-ABC234F7C21A}" type="slidenum">
              <a:rPr lang="en-US"/>
              <a:pPr/>
              <a:t>84</a:t>
            </a:fld>
            <a:endParaRPr lang="en-US"/>
          </a:p>
        </p:txBody>
      </p:sp>
      <p:sp>
        <p:nvSpPr>
          <p:cNvPr id="1084418" name="Rectangle 2"/>
          <p:cNvSpPr>
            <a:spLocks noGrp="1" noRot="1" noChangeAspect="1" noChangeArrowheads="1" noTextEdit="1"/>
          </p:cNvSpPr>
          <p:nvPr>
            <p:ph type="sldImg"/>
          </p:nvPr>
        </p:nvSpPr>
        <p:spPr>
          <a:ln/>
        </p:spPr>
      </p:sp>
      <p:sp>
        <p:nvSpPr>
          <p:cNvPr id="108441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1B6B225-9BA0-4D81-A673-25BAA900EFB3}" type="slidenum">
              <a:rPr lang="en-US"/>
              <a:pPr/>
              <a:t>85</a:t>
            </a:fld>
            <a:endParaRPr lang="en-US"/>
          </a:p>
        </p:txBody>
      </p:sp>
      <p:sp>
        <p:nvSpPr>
          <p:cNvPr id="1085442" name="Rectangle 2"/>
          <p:cNvSpPr>
            <a:spLocks noGrp="1" noRot="1" noChangeAspect="1" noChangeArrowheads="1" noTextEdit="1"/>
          </p:cNvSpPr>
          <p:nvPr>
            <p:ph type="sldImg"/>
          </p:nvPr>
        </p:nvSpPr>
        <p:spPr>
          <a:ln/>
        </p:spPr>
      </p:sp>
      <p:sp>
        <p:nvSpPr>
          <p:cNvPr id="108544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B6A17D2-8124-4E02-9AB8-6E3B46DD299A}" type="slidenum">
              <a:rPr lang="en-US"/>
              <a:pPr/>
              <a:t>86</a:t>
            </a:fld>
            <a:endParaRPr lang="en-US"/>
          </a:p>
        </p:txBody>
      </p:sp>
      <p:sp>
        <p:nvSpPr>
          <p:cNvPr id="1086466" name="Rectangle 2"/>
          <p:cNvSpPr>
            <a:spLocks noGrp="1" noRot="1" noChangeAspect="1" noChangeArrowheads="1" noTextEdit="1"/>
          </p:cNvSpPr>
          <p:nvPr>
            <p:ph type="sldImg"/>
          </p:nvPr>
        </p:nvSpPr>
        <p:spPr>
          <a:ln/>
        </p:spPr>
      </p:sp>
      <p:sp>
        <p:nvSpPr>
          <p:cNvPr id="108646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D6B5CE3-F338-4CE5-80A6-E610D201E598}" type="slidenum">
              <a:rPr lang="en-US"/>
              <a:pPr/>
              <a:t>87</a:t>
            </a:fld>
            <a:endParaRPr lang="en-US"/>
          </a:p>
        </p:txBody>
      </p:sp>
      <p:sp>
        <p:nvSpPr>
          <p:cNvPr id="1087490" name="Rectangle 2"/>
          <p:cNvSpPr>
            <a:spLocks noGrp="1" noRot="1" noChangeAspect="1" noChangeArrowheads="1" noTextEdit="1"/>
          </p:cNvSpPr>
          <p:nvPr>
            <p:ph type="sldImg"/>
          </p:nvPr>
        </p:nvSpPr>
        <p:spPr>
          <a:ln/>
        </p:spPr>
      </p:sp>
      <p:sp>
        <p:nvSpPr>
          <p:cNvPr id="108749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D3137F3-3757-4E0E-9FBA-19E0766179D6}" type="slidenum">
              <a:rPr lang="en-US"/>
              <a:pPr/>
              <a:t>88</a:t>
            </a:fld>
            <a:endParaRPr lang="en-US"/>
          </a:p>
        </p:txBody>
      </p:sp>
      <p:sp>
        <p:nvSpPr>
          <p:cNvPr id="1090562" name="Rectangle 2"/>
          <p:cNvSpPr>
            <a:spLocks noGrp="1" noRot="1" noChangeAspect="1" noChangeArrowheads="1" noTextEdit="1"/>
          </p:cNvSpPr>
          <p:nvPr>
            <p:ph type="sldImg"/>
          </p:nvPr>
        </p:nvSpPr>
        <p:spPr>
          <a:ln/>
        </p:spPr>
      </p:sp>
      <p:sp>
        <p:nvSpPr>
          <p:cNvPr id="109056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843EE72-9E01-4B50-9708-723A79C0A277}" type="slidenum">
              <a:rPr lang="en-US"/>
              <a:pPr/>
              <a:t>89</a:t>
            </a:fld>
            <a:endParaRPr lang="en-US"/>
          </a:p>
        </p:txBody>
      </p:sp>
      <p:sp>
        <p:nvSpPr>
          <p:cNvPr id="1091586" name="Rectangle 2"/>
          <p:cNvSpPr>
            <a:spLocks noGrp="1" noRot="1" noChangeAspect="1" noChangeArrowheads="1" noTextEdit="1"/>
          </p:cNvSpPr>
          <p:nvPr>
            <p:ph type="sldImg"/>
          </p:nvPr>
        </p:nvSpPr>
        <p:spPr>
          <a:ln/>
        </p:spPr>
      </p:sp>
      <p:sp>
        <p:nvSpPr>
          <p:cNvPr id="109158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8463777-7DFA-44EC-9609-B6BFC825C739}" type="slidenum">
              <a:rPr lang="en-US"/>
              <a:pPr/>
              <a:t>90</a:t>
            </a:fld>
            <a:endParaRPr lang="en-US"/>
          </a:p>
        </p:txBody>
      </p:sp>
      <p:sp>
        <p:nvSpPr>
          <p:cNvPr id="1092610" name="Rectangle 2"/>
          <p:cNvSpPr>
            <a:spLocks noGrp="1" noRot="1" noChangeAspect="1" noChangeArrowheads="1" noTextEdit="1"/>
          </p:cNvSpPr>
          <p:nvPr>
            <p:ph type="sldImg"/>
          </p:nvPr>
        </p:nvSpPr>
        <p:spPr>
          <a:ln/>
        </p:spPr>
      </p:sp>
      <p:sp>
        <p:nvSpPr>
          <p:cNvPr id="109261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8C97BC9-FEA8-47EA-B037-7B3CB99BEE6E}" type="slidenum">
              <a:rPr lang="en-US"/>
              <a:pPr/>
              <a:t>10</a:t>
            </a:fld>
            <a:endParaRPr lang="en-US"/>
          </a:p>
        </p:txBody>
      </p:sp>
      <p:sp>
        <p:nvSpPr>
          <p:cNvPr id="1036290" name="Rectangle 2"/>
          <p:cNvSpPr>
            <a:spLocks noGrp="1" noRot="1" noChangeAspect="1" noChangeArrowheads="1" noTextEdit="1"/>
          </p:cNvSpPr>
          <p:nvPr>
            <p:ph type="sldImg"/>
          </p:nvPr>
        </p:nvSpPr>
        <p:spPr>
          <a:ln/>
        </p:spPr>
      </p:sp>
      <p:sp>
        <p:nvSpPr>
          <p:cNvPr id="103629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5EBFE4F-8561-448B-915C-4E5FC6C9C108}" type="slidenum">
              <a:rPr lang="en-US"/>
              <a:pPr/>
              <a:t>91</a:t>
            </a:fld>
            <a:endParaRPr lang="en-US"/>
          </a:p>
        </p:txBody>
      </p:sp>
      <p:sp>
        <p:nvSpPr>
          <p:cNvPr id="1093634" name="Rectangle 2"/>
          <p:cNvSpPr>
            <a:spLocks noGrp="1" noRot="1" noChangeAspect="1" noChangeArrowheads="1" noTextEdit="1"/>
          </p:cNvSpPr>
          <p:nvPr>
            <p:ph type="sldImg"/>
          </p:nvPr>
        </p:nvSpPr>
        <p:spPr>
          <a:ln/>
        </p:spPr>
      </p:sp>
      <p:sp>
        <p:nvSpPr>
          <p:cNvPr id="1093635" name="Rectangle 3"/>
          <p:cNvSpPr>
            <a:spLocks noGrp="1" noChangeArrowheads="1"/>
          </p:cNvSpPr>
          <p:nvPr>
            <p:ph type="body" idx="1"/>
          </p:nvPr>
        </p:nvSpPr>
        <p:spPr/>
        <p:txBody>
          <a:bodyP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5" name="Rectangle 4"/>
          <p:cNvSpPr/>
          <p:nvPr userDrawn="1"/>
        </p:nvSpPr>
        <p:spPr>
          <a:xfrm>
            <a:off x="0" y="5928846"/>
            <a:ext cx="9144000" cy="929154"/>
          </a:xfrm>
          <a:prstGeom prst="rect">
            <a:avLst/>
          </a:prstGeom>
          <a:solidFill>
            <a:srgbClr val="231F20"/>
          </a:solidFill>
          <a:ln>
            <a:solidFill>
              <a:srgbClr val="231F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userDrawn="1"/>
        </p:nvSpPr>
        <p:spPr>
          <a:xfrm>
            <a:off x="0" y="0"/>
            <a:ext cx="9144000" cy="919089"/>
          </a:xfrm>
          <a:prstGeom prst="rect">
            <a:avLst/>
          </a:prstGeom>
          <a:solidFill>
            <a:srgbClr val="231F20"/>
          </a:solidFill>
          <a:ln>
            <a:solidFill>
              <a:srgbClr val="231F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0" y="5972064"/>
            <a:ext cx="990600" cy="885936"/>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229600" y="5943600"/>
            <a:ext cx="773569" cy="864310"/>
          </a:xfrm>
          <a:prstGeom prst="rect">
            <a:avLst/>
          </a:prstGeom>
        </p:spPr>
      </p:pic>
      <p:sp>
        <p:nvSpPr>
          <p:cNvPr id="11" name="TextBox 10"/>
          <p:cNvSpPr txBox="1"/>
          <p:nvPr userDrawn="1"/>
        </p:nvSpPr>
        <p:spPr>
          <a:xfrm>
            <a:off x="6477000" y="6248400"/>
            <a:ext cx="1981200" cy="307777"/>
          </a:xfrm>
          <a:prstGeom prst="rect">
            <a:avLst/>
          </a:prstGeom>
          <a:noFill/>
        </p:spPr>
        <p:txBody>
          <a:bodyPr wrap="square" rtlCol="0">
            <a:spAutoFit/>
          </a:bodyPr>
          <a:lstStyle/>
          <a:p>
            <a:r>
              <a:rPr lang="en-US" sz="1400" baseline="0" dirty="0">
                <a:solidFill>
                  <a:schemeClr val="bg1"/>
                </a:solidFill>
              </a:rPr>
              <a:t>Chapter 5 &lt;</a:t>
            </a:r>
            <a:fld id="{D1B2EFE9-D440-4A3B-858C-5FEDF5DD0E10}" type="slidenum">
              <a:rPr lang="en-US" sz="1400" smtClean="0">
                <a:solidFill>
                  <a:schemeClr val="bg1"/>
                </a:solidFill>
              </a:rPr>
              <a:pPr/>
              <a:t>‹Nº›</a:t>
            </a:fld>
            <a:r>
              <a:rPr lang="en-US" sz="1400" dirty="0">
                <a:solidFill>
                  <a:schemeClr val="bg1"/>
                </a:solidFill>
              </a:rPr>
              <a:t>&gt; </a:t>
            </a:r>
          </a:p>
        </p:txBody>
      </p:sp>
      <p:sp>
        <p:nvSpPr>
          <p:cNvPr id="12" name="TextBox 11"/>
          <p:cNvSpPr txBox="1"/>
          <p:nvPr userDrawn="1"/>
        </p:nvSpPr>
        <p:spPr>
          <a:xfrm>
            <a:off x="1295400" y="6248400"/>
            <a:ext cx="5257800" cy="307777"/>
          </a:xfrm>
          <a:prstGeom prst="rect">
            <a:avLst/>
          </a:prstGeom>
          <a:noFill/>
        </p:spPr>
        <p:txBody>
          <a:bodyPr wrap="square" rtlCol="0">
            <a:spAutoFit/>
          </a:bodyPr>
          <a:lstStyle/>
          <a:p>
            <a:r>
              <a:rPr lang="en-US" sz="1400" dirty="0">
                <a:solidFill>
                  <a:schemeClr val="bg1"/>
                </a:solidFill>
              </a:rPr>
              <a:t>Digital Design and Computer Architecture:</a:t>
            </a:r>
            <a:r>
              <a:rPr lang="en-US" sz="1400" baseline="0" dirty="0">
                <a:solidFill>
                  <a:schemeClr val="bg1"/>
                </a:solidFill>
              </a:rPr>
              <a:t> ARM® Edition © 2015</a:t>
            </a:r>
            <a:endParaRPr lang="en-US" sz="1400" dirty="0">
              <a:solidFill>
                <a:schemeClr val="bg1"/>
              </a:solidFill>
            </a:endParaRPr>
          </a:p>
        </p:txBody>
      </p:sp>
    </p:spTree>
    <p:extLst>
      <p:ext uri="{BB962C8B-B14F-4D97-AF65-F5344CB8AC3E}">
        <p14:creationId xmlns:p14="http://schemas.microsoft.com/office/powerpoint/2010/main" val="3758139319"/>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0" y="5928846"/>
            <a:ext cx="9144000" cy="929154"/>
          </a:xfrm>
          <a:prstGeom prst="rect">
            <a:avLst/>
          </a:prstGeom>
          <a:solidFill>
            <a:srgbClr val="231F20"/>
          </a:solidFill>
          <a:ln>
            <a:solidFill>
              <a:srgbClr val="231F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userDrawn="1"/>
        </p:nvSpPr>
        <p:spPr>
          <a:xfrm>
            <a:off x="0" y="0"/>
            <a:ext cx="9144000" cy="919089"/>
          </a:xfrm>
          <a:prstGeom prst="rect">
            <a:avLst/>
          </a:prstGeom>
          <a:solidFill>
            <a:srgbClr val="231F20"/>
          </a:solidFill>
          <a:ln>
            <a:solidFill>
              <a:srgbClr val="231F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0" y="5972064"/>
            <a:ext cx="990600" cy="885936"/>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229600" y="5943600"/>
            <a:ext cx="773569" cy="864310"/>
          </a:xfrm>
          <a:prstGeom prst="rect">
            <a:avLst/>
          </a:prstGeom>
        </p:spPr>
      </p:pic>
      <p:sp>
        <p:nvSpPr>
          <p:cNvPr id="12" name="TextBox 11"/>
          <p:cNvSpPr txBox="1"/>
          <p:nvPr userDrawn="1"/>
        </p:nvSpPr>
        <p:spPr>
          <a:xfrm>
            <a:off x="6477000" y="6248400"/>
            <a:ext cx="1981200" cy="307777"/>
          </a:xfrm>
          <a:prstGeom prst="rect">
            <a:avLst/>
          </a:prstGeom>
          <a:noFill/>
        </p:spPr>
        <p:txBody>
          <a:bodyPr wrap="square" rtlCol="0">
            <a:spAutoFit/>
          </a:bodyPr>
          <a:lstStyle/>
          <a:p>
            <a:r>
              <a:rPr lang="en-US" sz="1400" baseline="0" dirty="0">
                <a:solidFill>
                  <a:schemeClr val="bg1"/>
                </a:solidFill>
              </a:rPr>
              <a:t>Chapter 5 &lt;</a:t>
            </a:r>
            <a:fld id="{D1B2EFE9-D440-4A3B-858C-5FEDF5DD0E10}" type="slidenum">
              <a:rPr lang="en-US" sz="1400" smtClean="0">
                <a:solidFill>
                  <a:schemeClr val="bg1"/>
                </a:solidFill>
              </a:rPr>
              <a:pPr/>
              <a:t>‹Nº›</a:t>
            </a:fld>
            <a:r>
              <a:rPr lang="en-US" sz="1400" dirty="0">
                <a:solidFill>
                  <a:schemeClr val="bg1"/>
                </a:solidFill>
              </a:rPr>
              <a:t>&gt; </a:t>
            </a:r>
          </a:p>
        </p:txBody>
      </p:sp>
      <p:sp>
        <p:nvSpPr>
          <p:cNvPr id="13" name="TextBox 12"/>
          <p:cNvSpPr txBox="1"/>
          <p:nvPr userDrawn="1"/>
        </p:nvSpPr>
        <p:spPr>
          <a:xfrm>
            <a:off x="1295400" y="6248400"/>
            <a:ext cx="5257800" cy="307777"/>
          </a:xfrm>
          <a:prstGeom prst="rect">
            <a:avLst/>
          </a:prstGeom>
          <a:noFill/>
        </p:spPr>
        <p:txBody>
          <a:bodyPr wrap="square" rtlCol="0">
            <a:spAutoFit/>
          </a:bodyPr>
          <a:lstStyle/>
          <a:p>
            <a:r>
              <a:rPr lang="en-US" sz="1400" dirty="0">
                <a:solidFill>
                  <a:schemeClr val="bg1"/>
                </a:solidFill>
              </a:rPr>
              <a:t>Digital Design and Computer Architecture:</a:t>
            </a:r>
            <a:r>
              <a:rPr lang="en-US" sz="1400" baseline="0" dirty="0">
                <a:solidFill>
                  <a:schemeClr val="bg1"/>
                </a:solidFill>
              </a:rPr>
              <a:t> ARM® Edition © 2015</a:t>
            </a:r>
            <a:endParaRPr lang="en-US" sz="1400" dirty="0">
              <a:solidFill>
                <a:schemeClr val="bg1"/>
              </a:solidFill>
            </a:endParaRPr>
          </a:p>
        </p:txBody>
      </p:sp>
    </p:spTree>
    <p:extLst>
      <p:ext uri="{BB962C8B-B14F-4D97-AF65-F5344CB8AC3E}">
        <p14:creationId xmlns:p14="http://schemas.microsoft.com/office/powerpoint/2010/main" val="2044308090"/>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p:cNvSpPr>
            <a:spLocks noGrp="1"/>
          </p:cNvSpPr>
          <p:nvPr>
            <p:ph type="ftr" sz="quarter" idx="10"/>
          </p:nvPr>
        </p:nvSpPr>
        <p:spPr/>
        <p:txBody>
          <a:bodyPr/>
          <a:lstStyle>
            <a:lvl1pPr>
              <a:defRPr dirty="0" smtClean="0"/>
            </a:lvl1pPr>
          </a:lstStyle>
          <a:p>
            <a:pPr>
              <a:defRPr/>
            </a:pPr>
            <a:r>
              <a:rPr lang="en-US"/>
              <a:t>Copyright © 2012  Elsevier</a:t>
            </a:r>
            <a:endParaRPr lang="en-GB"/>
          </a:p>
        </p:txBody>
      </p:sp>
      <p:sp>
        <p:nvSpPr>
          <p:cNvPr id="5" name="Slide Number Placeholder 4"/>
          <p:cNvSpPr>
            <a:spLocks noGrp="1"/>
          </p:cNvSpPr>
          <p:nvPr>
            <p:ph type="sldNum" sz="quarter" idx="11"/>
          </p:nvPr>
        </p:nvSpPr>
        <p:spPr/>
        <p:txBody>
          <a:bodyPr/>
          <a:lstStyle>
            <a:lvl1pPr>
              <a:defRPr smtClean="0"/>
            </a:lvl1pPr>
          </a:lstStyle>
          <a:p>
            <a:pPr>
              <a:defRPr/>
            </a:pPr>
            <a:r>
              <a:rPr lang="en-US"/>
              <a:t>1-&lt;</a:t>
            </a:r>
            <a:fld id="{CC12C447-90FA-420C-B74C-1A635C444937}" type="slidenum">
              <a:rPr lang="en-US"/>
              <a:pPr>
                <a:defRPr/>
              </a:pPr>
              <a:t>‹Nº›</a:t>
            </a:fld>
            <a:r>
              <a:rPr lang="en-US"/>
              <a:t>&gt;</a:t>
            </a:r>
          </a:p>
          <a:p>
            <a:pPr>
              <a:defRPr/>
            </a:pPr>
            <a:endParaRPr lang="en-GB"/>
          </a:p>
        </p:txBody>
      </p:sp>
    </p:spTree>
    <p:extLst>
      <p:ext uri="{BB962C8B-B14F-4D97-AF65-F5344CB8AC3E}">
        <p14:creationId xmlns:p14="http://schemas.microsoft.com/office/powerpoint/2010/main" val="2964295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AndTwoObj">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01600" y="101600"/>
            <a:ext cx="7772400" cy="889000"/>
          </a:xfrm>
        </p:spPr>
        <p:txBody>
          <a:bodyPr/>
          <a:lstStyle/>
          <a:p>
            <a:r>
              <a:rPr lang="en-US"/>
              <a:t>Click to edit Master title style</a:t>
            </a:r>
          </a:p>
        </p:txBody>
      </p:sp>
      <p:sp>
        <p:nvSpPr>
          <p:cNvPr id="3" name="Content Placeholder 2"/>
          <p:cNvSpPr>
            <a:spLocks noGrp="1"/>
          </p:cNvSpPr>
          <p:nvPr>
            <p:ph sz="half" idx="1"/>
          </p:nvPr>
        </p:nvSpPr>
        <p:spPr>
          <a:xfrm>
            <a:off x="685800" y="1219200"/>
            <a:ext cx="3810000" cy="4953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219200"/>
            <a:ext cx="3810000" cy="2400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3771900"/>
            <a:ext cx="3810000" cy="2400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10"/>
          </p:nvPr>
        </p:nvSpPr>
        <p:spPr/>
        <p:txBody>
          <a:bodyPr/>
          <a:lstStyle>
            <a:lvl1pPr>
              <a:defRPr dirty="0" smtClean="0"/>
            </a:lvl1pPr>
          </a:lstStyle>
          <a:p>
            <a:pPr>
              <a:defRPr/>
            </a:pPr>
            <a:r>
              <a:rPr lang="en-US"/>
              <a:t>Copyright © 2012  Elsevier</a:t>
            </a:r>
            <a:endParaRPr lang="en-GB"/>
          </a:p>
        </p:txBody>
      </p:sp>
      <p:sp>
        <p:nvSpPr>
          <p:cNvPr id="7" name="Slide Number Placeholder 6"/>
          <p:cNvSpPr>
            <a:spLocks noGrp="1"/>
          </p:cNvSpPr>
          <p:nvPr>
            <p:ph type="sldNum" sz="quarter" idx="11"/>
          </p:nvPr>
        </p:nvSpPr>
        <p:spPr/>
        <p:txBody>
          <a:bodyPr/>
          <a:lstStyle>
            <a:lvl1pPr>
              <a:defRPr smtClean="0"/>
            </a:lvl1pPr>
          </a:lstStyle>
          <a:p>
            <a:pPr>
              <a:defRPr/>
            </a:pPr>
            <a:r>
              <a:rPr lang="en-US"/>
              <a:t>1-&lt;</a:t>
            </a:r>
            <a:fld id="{E7ED6BBA-2425-4A43-B586-383F2BB07C4C}" type="slidenum">
              <a:rPr lang="en-US"/>
              <a:pPr>
                <a:defRPr/>
              </a:pPr>
              <a:t>‹Nº›</a:t>
            </a:fld>
            <a:r>
              <a:rPr lang="en-US"/>
              <a:t>&gt;</a:t>
            </a:r>
          </a:p>
          <a:p>
            <a:pPr>
              <a:defRPr/>
            </a:pPr>
            <a:endParaRPr lang="en-GB"/>
          </a:p>
        </p:txBody>
      </p:sp>
    </p:spTree>
    <p:extLst>
      <p:ext uri="{BB962C8B-B14F-4D97-AF65-F5344CB8AC3E}">
        <p14:creationId xmlns:p14="http://schemas.microsoft.com/office/powerpoint/2010/main" val="1101367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01600" y="101600"/>
            <a:ext cx="7772400" cy="889000"/>
          </a:xfrm>
        </p:spPr>
        <p:txBody>
          <a:bodyPr/>
          <a:lstStyle/>
          <a:p>
            <a:r>
              <a:rPr lang="en-US"/>
              <a:t>Click to edit Master title style</a:t>
            </a:r>
          </a:p>
        </p:txBody>
      </p:sp>
      <p:sp>
        <p:nvSpPr>
          <p:cNvPr id="3" name="Table Placeholder 2"/>
          <p:cNvSpPr>
            <a:spLocks noGrp="1"/>
          </p:cNvSpPr>
          <p:nvPr>
            <p:ph type="tbl" idx="1"/>
          </p:nvPr>
        </p:nvSpPr>
        <p:spPr>
          <a:xfrm>
            <a:off x="685800" y="1219200"/>
            <a:ext cx="7772400" cy="4953000"/>
          </a:xfrm>
        </p:spPr>
        <p:txBody>
          <a:bodyPr/>
          <a:lstStyle/>
          <a:p>
            <a:pPr lvl="0"/>
            <a:endParaRPr lang="en-US" noProof="0"/>
          </a:p>
        </p:txBody>
      </p:sp>
      <p:sp>
        <p:nvSpPr>
          <p:cNvPr id="4" name="Footer Placeholder 3"/>
          <p:cNvSpPr>
            <a:spLocks noGrp="1"/>
          </p:cNvSpPr>
          <p:nvPr>
            <p:ph type="ftr" sz="quarter" idx="10"/>
          </p:nvPr>
        </p:nvSpPr>
        <p:spPr/>
        <p:txBody>
          <a:bodyPr/>
          <a:lstStyle>
            <a:lvl1pPr>
              <a:defRPr smtClean="0"/>
            </a:lvl1pPr>
          </a:lstStyle>
          <a:p>
            <a:pPr>
              <a:defRPr/>
            </a:pPr>
            <a:r>
              <a:rPr lang="en-US"/>
              <a:t>Copyright © 2012  Elsevier</a:t>
            </a:r>
            <a:endParaRPr lang="en-GB"/>
          </a:p>
        </p:txBody>
      </p:sp>
      <p:sp>
        <p:nvSpPr>
          <p:cNvPr id="5" name="Slide Number Placeholder 4"/>
          <p:cNvSpPr>
            <a:spLocks noGrp="1"/>
          </p:cNvSpPr>
          <p:nvPr>
            <p:ph type="sldNum" sz="quarter" idx="11"/>
          </p:nvPr>
        </p:nvSpPr>
        <p:spPr/>
        <p:txBody>
          <a:bodyPr/>
          <a:lstStyle>
            <a:lvl1pPr>
              <a:defRPr smtClean="0"/>
            </a:lvl1pPr>
          </a:lstStyle>
          <a:p>
            <a:pPr>
              <a:defRPr/>
            </a:pPr>
            <a:r>
              <a:rPr lang="en-US"/>
              <a:t>1-&lt;</a:t>
            </a:r>
            <a:fld id="{68946159-E475-47D9-8550-A9F0B445C791}" type="slidenum">
              <a:rPr lang="en-US"/>
              <a:pPr>
                <a:defRPr/>
              </a:pPr>
              <a:t>‹Nº›</a:t>
            </a:fld>
            <a:r>
              <a:rPr lang="en-US"/>
              <a:t>&gt;</a:t>
            </a:r>
          </a:p>
          <a:p>
            <a:pPr>
              <a:defRPr/>
            </a:pPr>
            <a:endParaRPr lang="en-GB"/>
          </a:p>
        </p:txBody>
      </p:sp>
    </p:spTree>
    <p:extLst>
      <p:ext uri="{BB962C8B-B14F-4D97-AF65-F5344CB8AC3E}">
        <p14:creationId xmlns:p14="http://schemas.microsoft.com/office/powerpoint/2010/main" val="151334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fourObj">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01600" y="101600"/>
            <a:ext cx="7772400" cy="889000"/>
          </a:xfrm>
        </p:spPr>
        <p:txBody>
          <a:bodyPr/>
          <a:lstStyle/>
          <a:p>
            <a:r>
              <a:rPr lang="en-US"/>
              <a:t>Click to edit Master title style</a:t>
            </a:r>
          </a:p>
        </p:txBody>
      </p:sp>
      <p:sp>
        <p:nvSpPr>
          <p:cNvPr id="3" name="Content Placeholder 2"/>
          <p:cNvSpPr>
            <a:spLocks noGrp="1"/>
          </p:cNvSpPr>
          <p:nvPr>
            <p:ph sz="quarter" idx="1"/>
          </p:nvPr>
        </p:nvSpPr>
        <p:spPr>
          <a:xfrm>
            <a:off x="685800" y="1219200"/>
            <a:ext cx="3810000" cy="2400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219200"/>
            <a:ext cx="3810000" cy="2400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685800" y="3771900"/>
            <a:ext cx="3810000" cy="2400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48200" y="3771900"/>
            <a:ext cx="3810000" cy="2400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p:cNvSpPr>
            <a:spLocks noGrp="1"/>
          </p:cNvSpPr>
          <p:nvPr>
            <p:ph type="ftr" sz="quarter" idx="10"/>
          </p:nvPr>
        </p:nvSpPr>
        <p:spPr/>
        <p:txBody>
          <a:bodyPr/>
          <a:lstStyle>
            <a:lvl1pPr>
              <a:defRPr smtClean="0"/>
            </a:lvl1pPr>
          </a:lstStyle>
          <a:p>
            <a:pPr>
              <a:defRPr/>
            </a:pPr>
            <a:r>
              <a:rPr lang="en-US"/>
              <a:t>Copyright © 2012  Elsevier</a:t>
            </a:r>
            <a:endParaRPr lang="en-GB"/>
          </a:p>
        </p:txBody>
      </p:sp>
      <p:sp>
        <p:nvSpPr>
          <p:cNvPr id="8" name="Slide Number Placeholder 7"/>
          <p:cNvSpPr>
            <a:spLocks noGrp="1"/>
          </p:cNvSpPr>
          <p:nvPr>
            <p:ph type="sldNum" sz="quarter" idx="11"/>
          </p:nvPr>
        </p:nvSpPr>
        <p:spPr/>
        <p:txBody>
          <a:bodyPr/>
          <a:lstStyle>
            <a:lvl1pPr>
              <a:defRPr smtClean="0"/>
            </a:lvl1pPr>
          </a:lstStyle>
          <a:p>
            <a:pPr>
              <a:defRPr/>
            </a:pPr>
            <a:r>
              <a:rPr lang="en-US"/>
              <a:t>1-&lt;</a:t>
            </a:r>
            <a:fld id="{CCDCC2DC-EBCD-44EE-92DB-9C06DDE632FD}" type="slidenum">
              <a:rPr lang="en-US"/>
              <a:pPr>
                <a:defRPr/>
              </a:pPr>
              <a:t>‹Nº›</a:t>
            </a:fld>
            <a:r>
              <a:rPr lang="en-US"/>
              <a:t>&gt;</a:t>
            </a:r>
          </a:p>
          <a:p>
            <a:pPr>
              <a:defRPr/>
            </a:pPr>
            <a:endParaRPr lang="en-GB"/>
          </a:p>
        </p:txBody>
      </p:sp>
    </p:spTree>
    <p:extLst>
      <p:ext uri="{BB962C8B-B14F-4D97-AF65-F5344CB8AC3E}">
        <p14:creationId xmlns:p14="http://schemas.microsoft.com/office/powerpoint/2010/main" val="22934680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219200"/>
            <a:ext cx="3810000" cy="4953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19200"/>
            <a:ext cx="3810000" cy="4953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p:cNvSpPr>
            <a:spLocks noGrp="1" noChangeArrowheads="1"/>
          </p:cNvSpPr>
          <p:nvPr>
            <p:ph type="ftr" sz="quarter" idx="10"/>
          </p:nvPr>
        </p:nvSpPr>
        <p:spPr>
          <a:ln/>
        </p:spPr>
        <p:txBody>
          <a:bodyPr/>
          <a:lstStyle>
            <a:lvl1pPr>
              <a:defRPr/>
            </a:lvl1pPr>
          </a:lstStyle>
          <a:p>
            <a:pPr>
              <a:defRPr/>
            </a:pPr>
            <a:r>
              <a:rPr lang="en-US"/>
              <a:t>Copyright © 2012  Elsevier</a:t>
            </a:r>
            <a:endParaRPr lang="en-GB"/>
          </a:p>
        </p:txBody>
      </p:sp>
      <p:sp>
        <p:nvSpPr>
          <p:cNvPr id="6" name="Rectangle 11"/>
          <p:cNvSpPr>
            <a:spLocks noGrp="1" noChangeArrowheads="1"/>
          </p:cNvSpPr>
          <p:nvPr>
            <p:ph type="sldNum" sz="quarter" idx="11"/>
          </p:nvPr>
        </p:nvSpPr>
        <p:spPr>
          <a:ln/>
        </p:spPr>
        <p:txBody>
          <a:bodyPr/>
          <a:lstStyle>
            <a:lvl1pPr>
              <a:defRPr/>
            </a:lvl1pPr>
          </a:lstStyle>
          <a:p>
            <a:pPr>
              <a:defRPr/>
            </a:pPr>
            <a:r>
              <a:rPr lang="en-US"/>
              <a:t>1-&lt;</a:t>
            </a:r>
            <a:fld id="{B4FEF99E-A19F-4A0B-A62E-3729EECDD901}" type="slidenum">
              <a:rPr lang="en-US"/>
              <a:pPr>
                <a:defRPr/>
              </a:pPr>
              <a:t>‹Nº›</a:t>
            </a:fld>
            <a:r>
              <a:rPr lang="en-US"/>
              <a:t>&gt;</a:t>
            </a:r>
          </a:p>
          <a:p>
            <a:pPr>
              <a:defRPr/>
            </a:pPr>
            <a:endParaRPr lang="en-GB"/>
          </a:p>
        </p:txBody>
      </p:sp>
    </p:spTree>
    <p:extLst>
      <p:ext uri="{BB962C8B-B14F-4D97-AF65-F5344CB8AC3E}">
        <p14:creationId xmlns:p14="http://schemas.microsoft.com/office/powerpoint/2010/main" val="36295014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01600" y="101600"/>
            <a:ext cx="7772400" cy="889000"/>
          </a:xfrm>
        </p:spPr>
        <p:txBody>
          <a:bodyPr/>
          <a:lstStyle/>
          <a:p>
            <a:r>
              <a:rPr lang="en-US"/>
              <a:t>Click to edit Master title style</a:t>
            </a:r>
          </a:p>
        </p:txBody>
      </p:sp>
      <p:sp>
        <p:nvSpPr>
          <p:cNvPr id="3" name="Text Placeholder 2"/>
          <p:cNvSpPr>
            <a:spLocks noGrp="1"/>
          </p:cNvSpPr>
          <p:nvPr>
            <p:ph type="body" sz="half" idx="1"/>
          </p:nvPr>
        </p:nvSpPr>
        <p:spPr>
          <a:xfrm>
            <a:off x="685800" y="1219200"/>
            <a:ext cx="3810000" cy="4953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19200"/>
            <a:ext cx="3810000" cy="4953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0"/>
          </p:nvPr>
        </p:nvSpPr>
        <p:spPr/>
        <p:txBody>
          <a:bodyPr/>
          <a:lstStyle>
            <a:lvl1pPr>
              <a:defRPr smtClean="0"/>
            </a:lvl1pPr>
          </a:lstStyle>
          <a:p>
            <a:pPr>
              <a:defRPr/>
            </a:pPr>
            <a:r>
              <a:rPr lang="en-US"/>
              <a:t>Copyright © 2012  Elsevier</a:t>
            </a:r>
            <a:endParaRPr lang="en-GB"/>
          </a:p>
        </p:txBody>
      </p:sp>
      <p:sp>
        <p:nvSpPr>
          <p:cNvPr id="6" name="Slide Number Placeholder 5"/>
          <p:cNvSpPr>
            <a:spLocks noGrp="1"/>
          </p:cNvSpPr>
          <p:nvPr>
            <p:ph type="sldNum" sz="quarter" idx="11"/>
          </p:nvPr>
        </p:nvSpPr>
        <p:spPr/>
        <p:txBody>
          <a:bodyPr/>
          <a:lstStyle>
            <a:lvl1pPr>
              <a:defRPr smtClean="0"/>
            </a:lvl1pPr>
          </a:lstStyle>
          <a:p>
            <a:pPr>
              <a:defRPr/>
            </a:pPr>
            <a:r>
              <a:rPr lang="en-US"/>
              <a:t>1-&lt;</a:t>
            </a:r>
            <a:fld id="{9F7ADD3E-E1D6-46D5-BCAD-B4AEBA813F75}" type="slidenum">
              <a:rPr lang="en-US"/>
              <a:pPr>
                <a:defRPr/>
              </a:pPr>
              <a:t>‹Nº›</a:t>
            </a:fld>
            <a:r>
              <a:rPr lang="en-US"/>
              <a:t>&gt;</a:t>
            </a:r>
          </a:p>
          <a:p>
            <a:pPr>
              <a:defRPr/>
            </a:pPr>
            <a:endParaRPr lang="en-GB"/>
          </a:p>
        </p:txBody>
      </p:sp>
    </p:spTree>
    <p:extLst>
      <p:ext uri="{BB962C8B-B14F-4D97-AF65-F5344CB8AC3E}">
        <p14:creationId xmlns:p14="http://schemas.microsoft.com/office/powerpoint/2010/main" val="8276607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0">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0746080-453C-4BEF-9A1F-F094B996EB79}" type="datetimeFigureOut">
              <a:rPr lang="en-US" smtClean="0"/>
              <a:t>8/1/23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1B2EFE9-D440-4A3B-858C-5FEDF5DD0E10}" type="slidenum">
              <a:rPr lang="en-US" smtClean="0"/>
              <a:t>‹Nº›</a:t>
            </a:fld>
            <a:endParaRPr lang="en-US"/>
          </a:p>
        </p:txBody>
      </p:sp>
    </p:spTree>
    <p:extLst>
      <p:ext uri="{BB962C8B-B14F-4D97-AF65-F5344CB8AC3E}">
        <p14:creationId xmlns:p14="http://schemas.microsoft.com/office/powerpoint/2010/main" val="15335001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ags" Target="../tags/tag13.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tags" Target="../tags/tag14.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tags" Target="../tags/tag15.xml"/><Relationship Id="rId5" Type="http://schemas.openxmlformats.org/officeDocument/2006/relationships/image" Target="../media/image8.emf"/><Relationship Id="rId4" Type="http://schemas.openxmlformats.org/officeDocument/2006/relationships/oleObject" Target="../embeddings/oleObject4.bin"/></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tags" Target="../tags/tag16.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tags" Target="../tags/tag17.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tags" Target="../tags/tag18.xml"/></Relationships>
</file>

<file path=ppt/slides/_rels/slide16.xml.rels><?xml version="1.0" encoding="UTF-8" standalone="yes"?>
<Relationships xmlns="http://schemas.openxmlformats.org/package/2006/relationships"><Relationship Id="rId1522" Type="http://schemas.openxmlformats.org/officeDocument/2006/relationships/tags" Target="../tags/tag1540.xml"/><Relationship Id="rId1827" Type="http://schemas.openxmlformats.org/officeDocument/2006/relationships/tags" Target="../tags/tag1845.xml"/><Relationship Id="rId21" Type="http://schemas.openxmlformats.org/officeDocument/2006/relationships/tags" Target="../tags/tag39.xml"/><Relationship Id="rId170" Type="http://schemas.openxmlformats.org/officeDocument/2006/relationships/tags" Target="../tags/tag188.xml"/><Relationship Id="rId268" Type="http://schemas.openxmlformats.org/officeDocument/2006/relationships/tags" Target="../tags/tag286.xml"/><Relationship Id="rId475" Type="http://schemas.openxmlformats.org/officeDocument/2006/relationships/tags" Target="../tags/tag493.xml"/><Relationship Id="rId682" Type="http://schemas.openxmlformats.org/officeDocument/2006/relationships/tags" Target="../tags/tag700.xml"/><Relationship Id="rId128" Type="http://schemas.openxmlformats.org/officeDocument/2006/relationships/tags" Target="../tags/tag146.xml"/><Relationship Id="rId335" Type="http://schemas.openxmlformats.org/officeDocument/2006/relationships/tags" Target="../tags/tag353.xml"/><Relationship Id="rId542" Type="http://schemas.openxmlformats.org/officeDocument/2006/relationships/tags" Target="../tags/tag560.xml"/><Relationship Id="rId987" Type="http://schemas.openxmlformats.org/officeDocument/2006/relationships/tags" Target="../tags/tag1005.xml"/><Relationship Id="rId1172" Type="http://schemas.openxmlformats.org/officeDocument/2006/relationships/tags" Target="../tags/tag1190.xml"/><Relationship Id="rId402" Type="http://schemas.openxmlformats.org/officeDocument/2006/relationships/tags" Target="../tags/tag420.xml"/><Relationship Id="rId847" Type="http://schemas.openxmlformats.org/officeDocument/2006/relationships/tags" Target="../tags/tag865.xml"/><Relationship Id="rId1032" Type="http://schemas.openxmlformats.org/officeDocument/2006/relationships/tags" Target="../tags/tag1050.xml"/><Relationship Id="rId1477" Type="http://schemas.openxmlformats.org/officeDocument/2006/relationships/tags" Target="../tags/tag1495.xml"/><Relationship Id="rId1684" Type="http://schemas.openxmlformats.org/officeDocument/2006/relationships/tags" Target="../tags/tag1702.xml"/><Relationship Id="rId1891" Type="http://schemas.openxmlformats.org/officeDocument/2006/relationships/tags" Target="../tags/tag1909.xml"/><Relationship Id="rId707" Type="http://schemas.openxmlformats.org/officeDocument/2006/relationships/tags" Target="../tags/tag725.xml"/><Relationship Id="rId914" Type="http://schemas.openxmlformats.org/officeDocument/2006/relationships/tags" Target="../tags/tag932.xml"/><Relationship Id="rId1337" Type="http://schemas.openxmlformats.org/officeDocument/2006/relationships/tags" Target="../tags/tag1355.xml"/><Relationship Id="rId1544" Type="http://schemas.openxmlformats.org/officeDocument/2006/relationships/tags" Target="../tags/tag1562.xml"/><Relationship Id="rId1751" Type="http://schemas.openxmlformats.org/officeDocument/2006/relationships/tags" Target="../tags/tag1769.xml"/><Relationship Id="rId43" Type="http://schemas.openxmlformats.org/officeDocument/2006/relationships/tags" Target="../tags/tag61.xml"/><Relationship Id="rId1404" Type="http://schemas.openxmlformats.org/officeDocument/2006/relationships/tags" Target="../tags/tag1422.xml"/><Relationship Id="rId1611" Type="http://schemas.openxmlformats.org/officeDocument/2006/relationships/tags" Target="../tags/tag1629.xml"/><Relationship Id="rId1849" Type="http://schemas.openxmlformats.org/officeDocument/2006/relationships/tags" Target="../tags/tag1867.xml"/><Relationship Id="rId192" Type="http://schemas.openxmlformats.org/officeDocument/2006/relationships/tags" Target="../tags/tag210.xml"/><Relationship Id="rId1709" Type="http://schemas.openxmlformats.org/officeDocument/2006/relationships/tags" Target="../tags/tag1727.xml"/><Relationship Id="rId1916" Type="http://schemas.openxmlformats.org/officeDocument/2006/relationships/tags" Target="../tags/tag1934.xml"/><Relationship Id="rId497" Type="http://schemas.openxmlformats.org/officeDocument/2006/relationships/tags" Target="../tags/tag515.xml"/><Relationship Id="rId357" Type="http://schemas.openxmlformats.org/officeDocument/2006/relationships/tags" Target="../tags/tag375.xml"/><Relationship Id="rId1194" Type="http://schemas.openxmlformats.org/officeDocument/2006/relationships/tags" Target="../tags/tag1212.xml"/><Relationship Id="rId217" Type="http://schemas.openxmlformats.org/officeDocument/2006/relationships/tags" Target="../tags/tag235.xml"/><Relationship Id="rId564" Type="http://schemas.openxmlformats.org/officeDocument/2006/relationships/tags" Target="../tags/tag582.xml"/><Relationship Id="rId771" Type="http://schemas.openxmlformats.org/officeDocument/2006/relationships/tags" Target="../tags/tag789.xml"/><Relationship Id="rId869" Type="http://schemas.openxmlformats.org/officeDocument/2006/relationships/tags" Target="../tags/tag887.xml"/><Relationship Id="rId1499" Type="http://schemas.openxmlformats.org/officeDocument/2006/relationships/tags" Target="../tags/tag1517.xml"/><Relationship Id="rId424" Type="http://schemas.openxmlformats.org/officeDocument/2006/relationships/tags" Target="../tags/tag442.xml"/><Relationship Id="rId631" Type="http://schemas.openxmlformats.org/officeDocument/2006/relationships/tags" Target="../tags/tag649.xml"/><Relationship Id="rId729" Type="http://schemas.openxmlformats.org/officeDocument/2006/relationships/tags" Target="../tags/tag747.xml"/><Relationship Id="rId1054" Type="http://schemas.openxmlformats.org/officeDocument/2006/relationships/tags" Target="../tags/tag1072.xml"/><Relationship Id="rId1261" Type="http://schemas.openxmlformats.org/officeDocument/2006/relationships/tags" Target="../tags/tag1279.xml"/><Relationship Id="rId1359" Type="http://schemas.openxmlformats.org/officeDocument/2006/relationships/tags" Target="../tags/tag1377.xml"/><Relationship Id="rId936" Type="http://schemas.openxmlformats.org/officeDocument/2006/relationships/tags" Target="../tags/tag954.xml"/><Relationship Id="rId1121" Type="http://schemas.openxmlformats.org/officeDocument/2006/relationships/tags" Target="../tags/tag1139.xml"/><Relationship Id="rId1219" Type="http://schemas.openxmlformats.org/officeDocument/2006/relationships/tags" Target="../tags/tag1237.xml"/><Relationship Id="rId1566" Type="http://schemas.openxmlformats.org/officeDocument/2006/relationships/tags" Target="../tags/tag1584.xml"/><Relationship Id="rId1773" Type="http://schemas.openxmlformats.org/officeDocument/2006/relationships/tags" Target="../tags/tag1791.xml"/><Relationship Id="rId65" Type="http://schemas.openxmlformats.org/officeDocument/2006/relationships/tags" Target="../tags/tag83.xml"/><Relationship Id="rId1426" Type="http://schemas.openxmlformats.org/officeDocument/2006/relationships/tags" Target="../tags/tag1444.xml"/><Relationship Id="rId1633" Type="http://schemas.openxmlformats.org/officeDocument/2006/relationships/tags" Target="../tags/tag1651.xml"/><Relationship Id="rId1840" Type="http://schemas.openxmlformats.org/officeDocument/2006/relationships/tags" Target="../tags/tag1858.xml"/><Relationship Id="rId1700" Type="http://schemas.openxmlformats.org/officeDocument/2006/relationships/tags" Target="../tags/tag1718.xml"/><Relationship Id="rId281" Type="http://schemas.openxmlformats.org/officeDocument/2006/relationships/tags" Target="../tags/tag299.xml"/><Relationship Id="rId141" Type="http://schemas.openxmlformats.org/officeDocument/2006/relationships/tags" Target="../tags/tag159.xml"/><Relationship Id="rId379" Type="http://schemas.openxmlformats.org/officeDocument/2006/relationships/tags" Target="../tags/tag397.xml"/><Relationship Id="rId586" Type="http://schemas.openxmlformats.org/officeDocument/2006/relationships/tags" Target="../tags/tag604.xml"/><Relationship Id="rId793" Type="http://schemas.openxmlformats.org/officeDocument/2006/relationships/tags" Target="../tags/tag811.xml"/><Relationship Id="rId7" Type="http://schemas.openxmlformats.org/officeDocument/2006/relationships/tags" Target="../tags/tag25.xml"/><Relationship Id="rId239" Type="http://schemas.openxmlformats.org/officeDocument/2006/relationships/tags" Target="../tags/tag257.xml"/><Relationship Id="rId446" Type="http://schemas.openxmlformats.org/officeDocument/2006/relationships/tags" Target="../tags/tag464.xml"/><Relationship Id="rId653" Type="http://schemas.openxmlformats.org/officeDocument/2006/relationships/tags" Target="../tags/tag671.xml"/><Relationship Id="rId1076" Type="http://schemas.openxmlformats.org/officeDocument/2006/relationships/tags" Target="../tags/tag1094.xml"/><Relationship Id="rId1283" Type="http://schemas.openxmlformats.org/officeDocument/2006/relationships/tags" Target="../tags/tag1301.xml"/><Relationship Id="rId1490" Type="http://schemas.openxmlformats.org/officeDocument/2006/relationships/tags" Target="../tags/tag1508.xml"/><Relationship Id="rId306" Type="http://schemas.openxmlformats.org/officeDocument/2006/relationships/tags" Target="../tags/tag324.xml"/><Relationship Id="rId860" Type="http://schemas.openxmlformats.org/officeDocument/2006/relationships/tags" Target="../tags/tag878.xml"/><Relationship Id="rId958" Type="http://schemas.openxmlformats.org/officeDocument/2006/relationships/tags" Target="../tags/tag976.xml"/><Relationship Id="rId1143" Type="http://schemas.openxmlformats.org/officeDocument/2006/relationships/tags" Target="../tags/tag1161.xml"/><Relationship Id="rId1588" Type="http://schemas.openxmlformats.org/officeDocument/2006/relationships/tags" Target="../tags/tag1606.xml"/><Relationship Id="rId1795" Type="http://schemas.openxmlformats.org/officeDocument/2006/relationships/tags" Target="../tags/tag1813.xml"/><Relationship Id="rId87" Type="http://schemas.openxmlformats.org/officeDocument/2006/relationships/tags" Target="../tags/tag105.xml"/><Relationship Id="rId513" Type="http://schemas.openxmlformats.org/officeDocument/2006/relationships/tags" Target="../tags/tag531.xml"/><Relationship Id="rId720" Type="http://schemas.openxmlformats.org/officeDocument/2006/relationships/tags" Target="../tags/tag738.xml"/><Relationship Id="rId818" Type="http://schemas.openxmlformats.org/officeDocument/2006/relationships/tags" Target="../tags/tag836.xml"/><Relationship Id="rId1350" Type="http://schemas.openxmlformats.org/officeDocument/2006/relationships/tags" Target="../tags/tag1368.xml"/><Relationship Id="rId1448" Type="http://schemas.openxmlformats.org/officeDocument/2006/relationships/tags" Target="../tags/tag1466.xml"/><Relationship Id="rId1655" Type="http://schemas.openxmlformats.org/officeDocument/2006/relationships/tags" Target="../tags/tag1673.xml"/><Relationship Id="rId1003" Type="http://schemas.openxmlformats.org/officeDocument/2006/relationships/tags" Target="../tags/tag1021.xml"/><Relationship Id="rId1210" Type="http://schemas.openxmlformats.org/officeDocument/2006/relationships/tags" Target="../tags/tag1228.xml"/><Relationship Id="rId1308" Type="http://schemas.openxmlformats.org/officeDocument/2006/relationships/tags" Target="../tags/tag1326.xml"/><Relationship Id="rId1862" Type="http://schemas.openxmlformats.org/officeDocument/2006/relationships/tags" Target="../tags/tag1880.xml"/><Relationship Id="rId1515" Type="http://schemas.openxmlformats.org/officeDocument/2006/relationships/tags" Target="../tags/tag1533.xml"/><Relationship Id="rId1722" Type="http://schemas.openxmlformats.org/officeDocument/2006/relationships/tags" Target="../tags/tag1740.xml"/><Relationship Id="rId14" Type="http://schemas.openxmlformats.org/officeDocument/2006/relationships/tags" Target="../tags/tag32.xml"/><Relationship Id="rId163" Type="http://schemas.openxmlformats.org/officeDocument/2006/relationships/tags" Target="../tags/tag181.xml"/><Relationship Id="rId370" Type="http://schemas.openxmlformats.org/officeDocument/2006/relationships/tags" Target="../tags/tag388.xml"/><Relationship Id="rId230" Type="http://schemas.openxmlformats.org/officeDocument/2006/relationships/tags" Target="../tags/tag248.xml"/><Relationship Id="rId468" Type="http://schemas.openxmlformats.org/officeDocument/2006/relationships/tags" Target="../tags/tag486.xml"/><Relationship Id="rId675" Type="http://schemas.openxmlformats.org/officeDocument/2006/relationships/tags" Target="../tags/tag693.xml"/><Relationship Id="rId882" Type="http://schemas.openxmlformats.org/officeDocument/2006/relationships/tags" Target="../tags/tag900.xml"/><Relationship Id="rId1098" Type="http://schemas.openxmlformats.org/officeDocument/2006/relationships/tags" Target="../tags/tag1116.xml"/><Relationship Id="rId328" Type="http://schemas.openxmlformats.org/officeDocument/2006/relationships/tags" Target="../tags/tag346.xml"/><Relationship Id="rId535" Type="http://schemas.openxmlformats.org/officeDocument/2006/relationships/tags" Target="../tags/tag553.xml"/><Relationship Id="rId742" Type="http://schemas.openxmlformats.org/officeDocument/2006/relationships/tags" Target="../tags/tag760.xml"/><Relationship Id="rId1165" Type="http://schemas.openxmlformats.org/officeDocument/2006/relationships/tags" Target="../tags/tag1183.xml"/><Relationship Id="rId1372" Type="http://schemas.openxmlformats.org/officeDocument/2006/relationships/tags" Target="../tags/tag1390.xml"/><Relationship Id="rId602" Type="http://schemas.openxmlformats.org/officeDocument/2006/relationships/tags" Target="../tags/tag620.xml"/><Relationship Id="rId1025" Type="http://schemas.openxmlformats.org/officeDocument/2006/relationships/tags" Target="../tags/tag1043.xml"/><Relationship Id="rId1232" Type="http://schemas.openxmlformats.org/officeDocument/2006/relationships/tags" Target="../tags/tag1250.xml"/><Relationship Id="rId1677" Type="http://schemas.openxmlformats.org/officeDocument/2006/relationships/tags" Target="../tags/tag1695.xml"/><Relationship Id="rId1884" Type="http://schemas.openxmlformats.org/officeDocument/2006/relationships/tags" Target="../tags/tag1902.xml"/><Relationship Id="rId907" Type="http://schemas.openxmlformats.org/officeDocument/2006/relationships/tags" Target="../tags/tag925.xml"/><Relationship Id="rId1537" Type="http://schemas.openxmlformats.org/officeDocument/2006/relationships/tags" Target="../tags/tag1555.xml"/><Relationship Id="rId1744" Type="http://schemas.openxmlformats.org/officeDocument/2006/relationships/tags" Target="../tags/tag1762.xml"/><Relationship Id="rId36" Type="http://schemas.openxmlformats.org/officeDocument/2006/relationships/tags" Target="../tags/tag54.xml"/><Relationship Id="rId1604" Type="http://schemas.openxmlformats.org/officeDocument/2006/relationships/tags" Target="../tags/tag1622.xml"/><Relationship Id="rId185" Type="http://schemas.openxmlformats.org/officeDocument/2006/relationships/tags" Target="../tags/tag203.xml"/><Relationship Id="rId1811" Type="http://schemas.openxmlformats.org/officeDocument/2006/relationships/tags" Target="../tags/tag1829.xml"/><Relationship Id="rId1909" Type="http://schemas.openxmlformats.org/officeDocument/2006/relationships/tags" Target="../tags/tag1927.xml"/><Relationship Id="rId392" Type="http://schemas.openxmlformats.org/officeDocument/2006/relationships/tags" Target="../tags/tag410.xml"/><Relationship Id="rId697" Type="http://schemas.openxmlformats.org/officeDocument/2006/relationships/tags" Target="../tags/tag715.xml"/><Relationship Id="rId252" Type="http://schemas.openxmlformats.org/officeDocument/2006/relationships/tags" Target="../tags/tag270.xml"/><Relationship Id="rId1187" Type="http://schemas.openxmlformats.org/officeDocument/2006/relationships/tags" Target="../tags/tag1205.xml"/><Relationship Id="rId112" Type="http://schemas.openxmlformats.org/officeDocument/2006/relationships/tags" Target="../tags/tag130.xml"/><Relationship Id="rId557" Type="http://schemas.openxmlformats.org/officeDocument/2006/relationships/tags" Target="../tags/tag575.xml"/><Relationship Id="rId764" Type="http://schemas.openxmlformats.org/officeDocument/2006/relationships/tags" Target="../tags/tag782.xml"/><Relationship Id="rId971" Type="http://schemas.openxmlformats.org/officeDocument/2006/relationships/tags" Target="../tags/tag989.xml"/><Relationship Id="rId1394" Type="http://schemas.openxmlformats.org/officeDocument/2006/relationships/tags" Target="../tags/tag1412.xml"/><Relationship Id="rId1699" Type="http://schemas.openxmlformats.org/officeDocument/2006/relationships/tags" Target="../tags/tag1717.xml"/><Relationship Id="rId417" Type="http://schemas.openxmlformats.org/officeDocument/2006/relationships/tags" Target="../tags/tag435.xml"/><Relationship Id="rId624" Type="http://schemas.openxmlformats.org/officeDocument/2006/relationships/tags" Target="../tags/tag642.xml"/><Relationship Id="rId831" Type="http://schemas.openxmlformats.org/officeDocument/2006/relationships/tags" Target="../tags/tag849.xml"/><Relationship Id="rId1047" Type="http://schemas.openxmlformats.org/officeDocument/2006/relationships/tags" Target="../tags/tag1065.xml"/><Relationship Id="rId1254" Type="http://schemas.openxmlformats.org/officeDocument/2006/relationships/tags" Target="../tags/tag1272.xml"/><Relationship Id="rId1461" Type="http://schemas.openxmlformats.org/officeDocument/2006/relationships/tags" Target="../tags/tag1479.xml"/><Relationship Id="rId929" Type="http://schemas.openxmlformats.org/officeDocument/2006/relationships/tags" Target="../tags/tag947.xml"/><Relationship Id="rId1114" Type="http://schemas.openxmlformats.org/officeDocument/2006/relationships/tags" Target="../tags/tag1132.xml"/><Relationship Id="rId1321" Type="http://schemas.openxmlformats.org/officeDocument/2006/relationships/tags" Target="../tags/tag1339.xml"/><Relationship Id="rId1559" Type="http://schemas.openxmlformats.org/officeDocument/2006/relationships/tags" Target="../tags/tag1577.xml"/><Relationship Id="rId1766" Type="http://schemas.openxmlformats.org/officeDocument/2006/relationships/tags" Target="../tags/tag1784.xml"/><Relationship Id="rId58" Type="http://schemas.openxmlformats.org/officeDocument/2006/relationships/tags" Target="../tags/tag76.xml"/><Relationship Id="rId1419" Type="http://schemas.openxmlformats.org/officeDocument/2006/relationships/tags" Target="../tags/tag1437.xml"/><Relationship Id="rId1626" Type="http://schemas.openxmlformats.org/officeDocument/2006/relationships/tags" Target="../tags/tag1644.xml"/><Relationship Id="rId1833" Type="http://schemas.openxmlformats.org/officeDocument/2006/relationships/tags" Target="../tags/tag1851.xml"/><Relationship Id="rId1900" Type="http://schemas.openxmlformats.org/officeDocument/2006/relationships/tags" Target="../tags/tag1918.xml"/><Relationship Id="rId274" Type="http://schemas.openxmlformats.org/officeDocument/2006/relationships/tags" Target="../tags/tag292.xml"/><Relationship Id="rId481" Type="http://schemas.openxmlformats.org/officeDocument/2006/relationships/tags" Target="../tags/tag499.xml"/><Relationship Id="rId134" Type="http://schemas.openxmlformats.org/officeDocument/2006/relationships/tags" Target="../tags/tag152.xml"/><Relationship Id="rId579" Type="http://schemas.openxmlformats.org/officeDocument/2006/relationships/tags" Target="../tags/tag597.xml"/><Relationship Id="rId786" Type="http://schemas.openxmlformats.org/officeDocument/2006/relationships/tags" Target="../tags/tag804.xml"/><Relationship Id="rId993" Type="http://schemas.openxmlformats.org/officeDocument/2006/relationships/tags" Target="../tags/tag1011.xml"/><Relationship Id="rId341" Type="http://schemas.openxmlformats.org/officeDocument/2006/relationships/tags" Target="../tags/tag359.xml"/><Relationship Id="rId439" Type="http://schemas.openxmlformats.org/officeDocument/2006/relationships/tags" Target="../tags/tag457.xml"/><Relationship Id="rId646" Type="http://schemas.openxmlformats.org/officeDocument/2006/relationships/tags" Target="../tags/tag664.xml"/><Relationship Id="rId1069" Type="http://schemas.openxmlformats.org/officeDocument/2006/relationships/tags" Target="../tags/tag1087.xml"/><Relationship Id="rId1276" Type="http://schemas.openxmlformats.org/officeDocument/2006/relationships/tags" Target="../tags/tag1294.xml"/><Relationship Id="rId1483" Type="http://schemas.openxmlformats.org/officeDocument/2006/relationships/tags" Target="../tags/tag1501.xml"/><Relationship Id="rId201" Type="http://schemas.openxmlformats.org/officeDocument/2006/relationships/tags" Target="../tags/tag219.xml"/><Relationship Id="rId506" Type="http://schemas.openxmlformats.org/officeDocument/2006/relationships/tags" Target="../tags/tag524.xml"/><Relationship Id="rId853" Type="http://schemas.openxmlformats.org/officeDocument/2006/relationships/tags" Target="../tags/tag871.xml"/><Relationship Id="rId1136" Type="http://schemas.openxmlformats.org/officeDocument/2006/relationships/tags" Target="../tags/tag1154.xml"/><Relationship Id="rId1690" Type="http://schemas.openxmlformats.org/officeDocument/2006/relationships/tags" Target="../tags/tag1708.xml"/><Relationship Id="rId1788" Type="http://schemas.openxmlformats.org/officeDocument/2006/relationships/tags" Target="../tags/tag1806.xml"/><Relationship Id="rId713" Type="http://schemas.openxmlformats.org/officeDocument/2006/relationships/tags" Target="../tags/tag731.xml"/><Relationship Id="rId920" Type="http://schemas.openxmlformats.org/officeDocument/2006/relationships/tags" Target="../tags/tag938.xml"/><Relationship Id="rId1343" Type="http://schemas.openxmlformats.org/officeDocument/2006/relationships/tags" Target="../tags/tag1361.xml"/><Relationship Id="rId1550" Type="http://schemas.openxmlformats.org/officeDocument/2006/relationships/tags" Target="../tags/tag1568.xml"/><Relationship Id="rId1648" Type="http://schemas.openxmlformats.org/officeDocument/2006/relationships/tags" Target="../tags/tag1666.xml"/><Relationship Id="rId1203" Type="http://schemas.openxmlformats.org/officeDocument/2006/relationships/tags" Target="../tags/tag1221.xml"/><Relationship Id="rId1410" Type="http://schemas.openxmlformats.org/officeDocument/2006/relationships/tags" Target="../tags/tag1428.xml"/><Relationship Id="rId1508" Type="http://schemas.openxmlformats.org/officeDocument/2006/relationships/tags" Target="../tags/tag1526.xml"/><Relationship Id="rId1855" Type="http://schemas.openxmlformats.org/officeDocument/2006/relationships/tags" Target="../tags/tag1873.xml"/><Relationship Id="rId1715" Type="http://schemas.openxmlformats.org/officeDocument/2006/relationships/tags" Target="../tags/tag1733.xml"/><Relationship Id="rId1922" Type="http://schemas.openxmlformats.org/officeDocument/2006/relationships/tags" Target="../tags/tag1940.xml"/><Relationship Id="rId296" Type="http://schemas.openxmlformats.org/officeDocument/2006/relationships/tags" Target="../tags/tag314.xml"/><Relationship Id="rId156" Type="http://schemas.openxmlformats.org/officeDocument/2006/relationships/tags" Target="../tags/tag174.xml"/><Relationship Id="rId363" Type="http://schemas.openxmlformats.org/officeDocument/2006/relationships/tags" Target="../tags/tag381.xml"/><Relationship Id="rId570" Type="http://schemas.openxmlformats.org/officeDocument/2006/relationships/tags" Target="../tags/tag588.xml"/><Relationship Id="rId223" Type="http://schemas.openxmlformats.org/officeDocument/2006/relationships/tags" Target="../tags/tag241.xml"/><Relationship Id="rId430" Type="http://schemas.openxmlformats.org/officeDocument/2006/relationships/tags" Target="../tags/tag448.xml"/><Relationship Id="rId668" Type="http://schemas.openxmlformats.org/officeDocument/2006/relationships/tags" Target="../tags/tag686.xml"/><Relationship Id="rId875" Type="http://schemas.openxmlformats.org/officeDocument/2006/relationships/tags" Target="../tags/tag893.xml"/><Relationship Id="rId1060" Type="http://schemas.openxmlformats.org/officeDocument/2006/relationships/tags" Target="../tags/tag1078.xml"/><Relationship Id="rId1298" Type="http://schemas.openxmlformats.org/officeDocument/2006/relationships/tags" Target="../tags/tag1316.xml"/><Relationship Id="rId528" Type="http://schemas.openxmlformats.org/officeDocument/2006/relationships/tags" Target="../tags/tag546.xml"/><Relationship Id="rId735" Type="http://schemas.openxmlformats.org/officeDocument/2006/relationships/tags" Target="../tags/tag753.xml"/><Relationship Id="rId942" Type="http://schemas.openxmlformats.org/officeDocument/2006/relationships/tags" Target="../tags/tag960.xml"/><Relationship Id="rId1158" Type="http://schemas.openxmlformats.org/officeDocument/2006/relationships/tags" Target="../tags/tag1176.xml"/><Relationship Id="rId1365" Type="http://schemas.openxmlformats.org/officeDocument/2006/relationships/tags" Target="../tags/tag1383.xml"/><Relationship Id="rId1572" Type="http://schemas.openxmlformats.org/officeDocument/2006/relationships/tags" Target="../tags/tag1590.xml"/><Relationship Id="rId1018" Type="http://schemas.openxmlformats.org/officeDocument/2006/relationships/tags" Target="../tags/tag1036.xml"/><Relationship Id="rId1225" Type="http://schemas.openxmlformats.org/officeDocument/2006/relationships/tags" Target="../tags/tag1243.xml"/><Relationship Id="rId1432" Type="http://schemas.openxmlformats.org/officeDocument/2006/relationships/tags" Target="../tags/tag1450.xml"/><Relationship Id="rId1877" Type="http://schemas.openxmlformats.org/officeDocument/2006/relationships/tags" Target="../tags/tag1895.xml"/><Relationship Id="rId71" Type="http://schemas.openxmlformats.org/officeDocument/2006/relationships/tags" Target="../tags/tag89.xml"/><Relationship Id="rId802" Type="http://schemas.openxmlformats.org/officeDocument/2006/relationships/tags" Target="../tags/tag820.xml"/><Relationship Id="rId1737" Type="http://schemas.openxmlformats.org/officeDocument/2006/relationships/tags" Target="../tags/tag1755.xml"/><Relationship Id="rId29" Type="http://schemas.openxmlformats.org/officeDocument/2006/relationships/tags" Target="../tags/tag47.xml"/><Relationship Id="rId178" Type="http://schemas.openxmlformats.org/officeDocument/2006/relationships/tags" Target="../tags/tag196.xml"/><Relationship Id="rId1804" Type="http://schemas.openxmlformats.org/officeDocument/2006/relationships/tags" Target="../tags/tag1822.xml"/><Relationship Id="rId385" Type="http://schemas.openxmlformats.org/officeDocument/2006/relationships/tags" Target="../tags/tag403.xml"/><Relationship Id="rId592" Type="http://schemas.openxmlformats.org/officeDocument/2006/relationships/tags" Target="../tags/tag610.xml"/><Relationship Id="rId245" Type="http://schemas.openxmlformats.org/officeDocument/2006/relationships/tags" Target="../tags/tag263.xml"/><Relationship Id="rId452" Type="http://schemas.openxmlformats.org/officeDocument/2006/relationships/tags" Target="../tags/tag470.xml"/><Relationship Id="rId897" Type="http://schemas.openxmlformats.org/officeDocument/2006/relationships/tags" Target="../tags/tag915.xml"/><Relationship Id="rId1082" Type="http://schemas.openxmlformats.org/officeDocument/2006/relationships/tags" Target="../tags/tag1100.xml"/><Relationship Id="rId105" Type="http://schemas.openxmlformats.org/officeDocument/2006/relationships/tags" Target="../tags/tag123.xml"/><Relationship Id="rId312" Type="http://schemas.openxmlformats.org/officeDocument/2006/relationships/tags" Target="../tags/tag330.xml"/><Relationship Id="rId757" Type="http://schemas.openxmlformats.org/officeDocument/2006/relationships/tags" Target="../tags/tag775.xml"/><Relationship Id="rId964" Type="http://schemas.openxmlformats.org/officeDocument/2006/relationships/tags" Target="../tags/tag982.xml"/><Relationship Id="rId1387" Type="http://schemas.openxmlformats.org/officeDocument/2006/relationships/tags" Target="../tags/tag1405.xml"/><Relationship Id="rId1594" Type="http://schemas.openxmlformats.org/officeDocument/2006/relationships/tags" Target="../tags/tag1612.xml"/><Relationship Id="rId93" Type="http://schemas.openxmlformats.org/officeDocument/2006/relationships/tags" Target="../tags/tag111.xml"/><Relationship Id="rId617" Type="http://schemas.openxmlformats.org/officeDocument/2006/relationships/tags" Target="../tags/tag635.xml"/><Relationship Id="rId824" Type="http://schemas.openxmlformats.org/officeDocument/2006/relationships/tags" Target="../tags/tag842.xml"/><Relationship Id="rId1247" Type="http://schemas.openxmlformats.org/officeDocument/2006/relationships/tags" Target="../tags/tag1265.xml"/><Relationship Id="rId1454" Type="http://schemas.openxmlformats.org/officeDocument/2006/relationships/tags" Target="../tags/tag1472.xml"/><Relationship Id="rId1661" Type="http://schemas.openxmlformats.org/officeDocument/2006/relationships/tags" Target="../tags/tag1679.xml"/><Relationship Id="rId1899" Type="http://schemas.openxmlformats.org/officeDocument/2006/relationships/tags" Target="../tags/tag1917.xml"/><Relationship Id="rId1107" Type="http://schemas.openxmlformats.org/officeDocument/2006/relationships/tags" Target="../tags/tag1125.xml"/><Relationship Id="rId1314" Type="http://schemas.openxmlformats.org/officeDocument/2006/relationships/tags" Target="../tags/tag1332.xml"/><Relationship Id="rId1521" Type="http://schemas.openxmlformats.org/officeDocument/2006/relationships/tags" Target="../tags/tag1539.xml"/><Relationship Id="rId1759" Type="http://schemas.openxmlformats.org/officeDocument/2006/relationships/tags" Target="../tags/tag1777.xml"/><Relationship Id="rId1619" Type="http://schemas.openxmlformats.org/officeDocument/2006/relationships/tags" Target="../tags/tag1637.xml"/><Relationship Id="rId1826" Type="http://schemas.openxmlformats.org/officeDocument/2006/relationships/tags" Target="../tags/tag1844.xml"/><Relationship Id="rId20" Type="http://schemas.openxmlformats.org/officeDocument/2006/relationships/tags" Target="../tags/tag38.xml"/><Relationship Id="rId267" Type="http://schemas.openxmlformats.org/officeDocument/2006/relationships/tags" Target="../tags/tag285.xml"/><Relationship Id="rId474" Type="http://schemas.openxmlformats.org/officeDocument/2006/relationships/tags" Target="../tags/tag492.xml"/><Relationship Id="rId127" Type="http://schemas.openxmlformats.org/officeDocument/2006/relationships/tags" Target="../tags/tag145.xml"/><Relationship Id="rId681" Type="http://schemas.openxmlformats.org/officeDocument/2006/relationships/tags" Target="../tags/tag699.xml"/><Relationship Id="rId779" Type="http://schemas.openxmlformats.org/officeDocument/2006/relationships/tags" Target="../tags/tag797.xml"/><Relationship Id="rId986" Type="http://schemas.openxmlformats.org/officeDocument/2006/relationships/tags" Target="../tags/tag1004.xml"/><Relationship Id="rId334" Type="http://schemas.openxmlformats.org/officeDocument/2006/relationships/tags" Target="../tags/tag352.xml"/><Relationship Id="rId541" Type="http://schemas.openxmlformats.org/officeDocument/2006/relationships/tags" Target="../tags/tag559.xml"/><Relationship Id="rId639" Type="http://schemas.openxmlformats.org/officeDocument/2006/relationships/tags" Target="../tags/tag657.xml"/><Relationship Id="rId1171" Type="http://schemas.openxmlformats.org/officeDocument/2006/relationships/tags" Target="../tags/tag1189.xml"/><Relationship Id="rId1269" Type="http://schemas.openxmlformats.org/officeDocument/2006/relationships/tags" Target="../tags/tag1287.xml"/><Relationship Id="rId1476" Type="http://schemas.openxmlformats.org/officeDocument/2006/relationships/tags" Target="../tags/tag1494.xml"/><Relationship Id="rId401" Type="http://schemas.openxmlformats.org/officeDocument/2006/relationships/tags" Target="../tags/tag419.xml"/><Relationship Id="rId846" Type="http://schemas.openxmlformats.org/officeDocument/2006/relationships/tags" Target="../tags/tag864.xml"/><Relationship Id="rId1031" Type="http://schemas.openxmlformats.org/officeDocument/2006/relationships/tags" Target="../tags/tag1049.xml"/><Relationship Id="rId1129" Type="http://schemas.openxmlformats.org/officeDocument/2006/relationships/tags" Target="../tags/tag1147.xml"/><Relationship Id="rId1683" Type="http://schemas.openxmlformats.org/officeDocument/2006/relationships/tags" Target="../tags/tag1701.xml"/><Relationship Id="rId1890" Type="http://schemas.openxmlformats.org/officeDocument/2006/relationships/tags" Target="../tags/tag1908.xml"/><Relationship Id="rId706" Type="http://schemas.openxmlformats.org/officeDocument/2006/relationships/tags" Target="../tags/tag724.xml"/><Relationship Id="rId913" Type="http://schemas.openxmlformats.org/officeDocument/2006/relationships/tags" Target="../tags/tag931.xml"/><Relationship Id="rId1336" Type="http://schemas.openxmlformats.org/officeDocument/2006/relationships/tags" Target="../tags/tag1354.xml"/><Relationship Id="rId1543" Type="http://schemas.openxmlformats.org/officeDocument/2006/relationships/tags" Target="../tags/tag1561.xml"/><Relationship Id="rId1750" Type="http://schemas.openxmlformats.org/officeDocument/2006/relationships/tags" Target="../tags/tag1768.xml"/><Relationship Id="rId42" Type="http://schemas.openxmlformats.org/officeDocument/2006/relationships/tags" Target="../tags/tag60.xml"/><Relationship Id="rId1403" Type="http://schemas.openxmlformats.org/officeDocument/2006/relationships/tags" Target="../tags/tag1421.xml"/><Relationship Id="rId1610" Type="http://schemas.openxmlformats.org/officeDocument/2006/relationships/tags" Target="../tags/tag1628.xml"/><Relationship Id="rId1848" Type="http://schemas.openxmlformats.org/officeDocument/2006/relationships/tags" Target="../tags/tag1866.xml"/><Relationship Id="rId191" Type="http://schemas.openxmlformats.org/officeDocument/2006/relationships/tags" Target="../tags/tag209.xml"/><Relationship Id="rId1708" Type="http://schemas.openxmlformats.org/officeDocument/2006/relationships/tags" Target="../tags/tag1726.xml"/><Relationship Id="rId1915" Type="http://schemas.openxmlformats.org/officeDocument/2006/relationships/tags" Target="../tags/tag1933.xml"/><Relationship Id="rId289" Type="http://schemas.openxmlformats.org/officeDocument/2006/relationships/tags" Target="../tags/tag307.xml"/><Relationship Id="rId496" Type="http://schemas.openxmlformats.org/officeDocument/2006/relationships/tags" Target="../tags/tag514.xml"/><Relationship Id="rId149" Type="http://schemas.openxmlformats.org/officeDocument/2006/relationships/tags" Target="../tags/tag167.xml"/><Relationship Id="rId356" Type="http://schemas.openxmlformats.org/officeDocument/2006/relationships/tags" Target="../tags/tag374.xml"/><Relationship Id="rId563" Type="http://schemas.openxmlformats.org/officeDocument/2006/relationships/tags" Target="../tags/tag581.xml"/><Relationship Id="rId770" Type="http://schemas.openxmlformats.org/officeDocument/2006/relationships/tags" Target="../tags/tag788.xml"/><Relationship Id="rId1193" Type="http://schemas.openxmlformats.org/officeDocument/2006/relationships/tags" Target="../tags/tag1211.xml"/><Relationship Id="rId216" Type="http://schemas.openxmlformats.org/officeDocument/2006/relationships/tags" Target="../tags/tag234.xml"/><Relationship Id="rId423" Type="http://schemas.openxmlformats.org/officeDocument/2006/relationships/tags" Target="../tags/tag441.xml"/><Relationship Id="rId868" Type="http://schemas.openxmlformats.org/officeDocument/2006/relationships/tags" Target="../tags/tag886.xml"/><Relationship Id="rId1053" Type="http://schemas.openxmlformats.org/officeDocument/2006/relationships/tags" Target="../tags/tag1071.xml"/><Relationship Id="rId1260" Type="http://schemas.openxmlformats.org/officeDocument/2006/relationships/tags" Target="../tags/tag1278.xml"/><Relationship Id="rId1498" Type="http://schemas.openxmlformats.org/officeDocument/2006/relationships/tags" Target="../tags/tag1516.xml"/><Relationship Id="rId630" Type="http://schemas.openxmlformats.org/officeDocument/2006/relationships/tags" Target="../tags/tag648.xml"/><Relationship Id="rId728" Type="http://schemas.openxmlformats.org/officeDocument/2006/relationships/tags" Target="../tags/tag746.xml"/><Relationship Id="rId935" Type="http://schemas.openxmlformats.org/officeDocument/2006/relationships/tags" Target="../tags/tag953.xml"/><Relationship Id="rId1358" Type="http://schemas.openxmlformats.org/officeDocument/2006/relationships/tags" Target="../tags/tag1376.xml"/><Relationship Id="rId1565" Type="http://schemas.openxmlformats.org/officeDocument/2006/relationships/tags" Target="../tags/tag1583.xml"/><Relationship Id="rId1772" Type="http://schemas.openxmlformats.org/officeDocument/2006/relationships/tags" Target="../tags/tag1790.xml"/><Relationship Id="rId64" Type="http://schemas.openxmlformats.org/officeDocument/2006/relationships/tags" Target="../tags/tag82.xml"/><Relationship Id="rId1120" Type="http://schemas.openxmlformats.org/officeDocument/2006/relationships/tags" Target="../tags/tag1138.xml"/><Relationship Id="rId1218" Type="http://schemas.openxmlformats.org/officeDocument/2006/relationships/tags" Target="../tags/tag1236.xml"/><Relationship Id="rId1425" Type="http://schemas.openxmlformats.org/officeDocument/2006/relationships/tags" Target="../tags/tag1443.xml"/><Relationship Id="rId1632" Type="http://schemas.openxmlformats.org/officeDocument/2006/relationships/tags" Target="../tags/tag1650.xml"/><Relationship Id="rId280" Type="http://schemas.openxmlformats.org/officeDocument/2006/relationships/tags" Target="../tags/tag298.xml"/><Relationship Id="rId140" Type="http://schemas.openxmlformats.org/officeDocument/2006/relationships/tags" Target="../tags/tag158.xml"/><Relationship Id="rId378" Type="http://schemas.openxmlformats.org/officeDocument/2006/relationships/tags" Target="../tags/tag396.xml"/><Relationship Id="rId585" Type="http://schemas.openxmlformats.org/officeDocument/2006/relationships/tags" Target="../tags/tag603.xml"/><Relationship Id="rId792" Type="http://schemas.openxmlformats.org/officeDocument/2006/relationships/tags" Target="../tags/tag810.xml"/><Relationship Id="rId6" Type="http://schemas.openxmlformats.org/officeDocument/2006/relationships/tags" Target="../tags/tag24.xml"/><Relationship Id="rId238" Type="http://schemas.openxmlformats.org/officeDocument/2006/relationships/tags" Target="../tags/tag256.xml"/><Relationship Id="rId445" Type="http://schemas.openxmlformats.org/officeDocument/2006/relationships/tags" Target="../tags/tag463.xml"/><Relationship Id="rId652" Type="http://schemas.openxmlformats.org/officeDocument/2006/relationships/tags" Target="../tags/tag670.xml"/><Relationship Id="rId1075" Type="http://schemas.openxmlformats.org/officeDocument/2006/relationships/tags" Target="../tags/tag1093.xml"/><Relationship Id="rId1282" Type="http://schemas.openxmlformats.org/officeDocument/2006/relationships/tags" Target="../tags/tag1300.xml"/><Relationship Id="rId305" Type="http://schemas.openxmlformats.org/officeDocument/2006/relationships/tags" Target="../tags/tag323.xml"/><Relationship Id="rId512" Type="http://schemas.openxmlformats.org/officeDocument/2006/relationships/tags" Target="../tags/tag530.xml"/><Relationship Id="rId957" Type="http://schemas.openxmlformats.org/officeDocument/2006/relationships/tags" Target="../tags/tag975.xml"/><Relationship Id="rId1142" Type="http://schemas.openxmlformats.org/officeDocument/2006/relationships/tags" Target="../tags/tag1160.xml"/><Relationship Id="rId1587" Type="http://schemas.openxmlformats.org/officeDocument/2006/relationships/tags" Target="../tags/tag1605.xml"/><Relationship Id="rId1794" Type="http://schemas.openxmlformats.org/officeDocument/2006/relationships/tags" Target="../tags/tag1812.xml"/><Relationship Id="rId86" Type="http://schemas.openxmlformats.org/officeDocument/2006/relationships/tags" Target="../tags/tag104.xml"/><Relationship Id="rId817" Type="http://schemas.openxmlformats.org/officeDocument/2006/relationships/tags" Target="../tags/tag835.xml"/><Relationship Id="rId1002" Type="http://schemas.openxmlformats.org/officeDocument/2006/relationships/tags" Target="../tags/tag1020.xml"/><Relationship Id="rId1447" Type="http://schemas.openxmlformats.org/officeDocument/2006/relationships/tags" Target="../tags/tag1465.xml"/><Relationship Id="rId1654" Type="http://schemas.openxmlformats.org/officeDocument/2006/relationships/tags" Target="../tags/tag1672.xml"/><Relationship Id="rId1861" Type="http://schemas.openxmlformats.org/officeDocument/2006/relationships/tags" Target="../tags/tag1879.xml"/><Relationship Id="rId1307" Type="http://schemas.openxmlformats.org/officeDocument/2006/relationships/tags" Target="../tags/tag1325.xml"/><Relationship Id="rId1514" Type="http://schemas.openxmlformats.org/officeDocument/2006/relationships/tags" Target="../tags/tag1532.xml"/><Relationship Id="rId1721" Type="http://schemas.openxmlformats.org/officeDocument/2006/relationships/tags" Target="../tags/tag1739.xml"/><Relationship Id="rId13" Type="http://schemas.openxmlformats.org/officeDocument/2006/relationships/tags" Target="../tags/tag31.xml"/><Relationship Id="rId1819" Type="http://schemas.openxmlformats.org/officeDocument/2006/relationships/tags" Target="../tags/tag1837.xml"/><Relationship Id="rId162" Type="http://schemas.openxmlformats.org/officeDocument/2006/relationships/tags" Target="../tags/tag180.xml"/><Relationship Id="rId467" Type="http://schemas.openxmlformats.org/officeDocument/2006/relationships/tags" Target="../tags/tag485.xml"/><Relationship Id="rId1097" Type="http://schemas.openxmlformats.org/officeDocument/2006/relationships/tags" Target="../tags/tag1115.xml"/><Relationship Id="rId674" Type="http://schemas.openxmlformats.org/officeDocument/2006/relationships/tags" Target="../tags/tag692.xml"/><Relationship Id="rId881" Type="http://schemas.openxmlformats.org/officeDocument/2006/relationships/tags" Target="../tags/tag899.xml"/><Relationship Id="rId979" Type="http://schemas.openxmlformats.org/officeDocument/2006/relationships/tags" Target="../tags/tag997.xml"/><Relationship Id="rId327" Type="http://schemas.openxmlformats.org/officeDocument/2006/relationships/tags" Target="../tags/tag345.xml"/><Relationship Id="rId534" Type="http://schemas.openxmlformats.org/officeDocument/2006/relationships/tags" Target="../tags/tag552.xml"/><Relationship Id="rId741" Type="http://schemas.openxmlformats.org/officeDocument/2006/relationships/tags" Target="../tags/tag759.xml"/><Relationship Id="rId839" Type="http://schemas.openxmlformats.org/officeDocument/2006/relationships/tags" Target="../tags/tag857.xml"/><Relationship Id="rId1164" Type="http://schemas.openxmlformats.org/officeDocument/2006/relationships/tags" Target="../tags/tag1182.xml"/><Relationship Id="rId1371" Type="http://schemas.openxmlformats.org/officeDocument/2006/relationships/tags" Target="../tags/tag1389.xml"/><Relationship Id="rId1469" Type="http://schemas.openxmlformats.org/officeDocument/2006/relationships/tags" Target="../tags/tag1487.xml"/><Relationship Id="rId601" Type="http://schemas.openxmlformats.org/officeDocument/2006/relationships/tags" Target="../tags/tag619.xml"/><Relationship Id="rId1024" Type="http://schemas.openxmlformats.org/officeDocument/2006/relationships/tags" Target="../tags/tag1042.xml"/><Relationship Id="rId1231" Type="http://schemas.openxmlformats.org/officeDocument/2006/relationships/tags" Target="../tags/tag1249.xml"/><Relationship Id="rId1676" Type="http://schemas.openxmlformats.org/officeDocument/2006/relationships/tags" Target="../tags/tag1694.xml"/><Relationship Id="rId1883" Type="http://schemas.openxmlformats.org/officeDocument/2006/relationships/tags" Target="../tags/tag1901.xml"/><Relationship Id="rId906" Type="http://schemas.openxmlformats.org/officeDocument/2006/relationships/tags" Target="../tags/tag924.xml"/><Relationship Id="rId1329" Type="http://schemas.openxmlformats.org/officeDocument/2006/relationships/tags" Target="../tags/tag1347.xml"/><Relationship Id="rId1536" Type="http://schemas.openxmlformats.org/officeDocument/2006/relationships/tags" Target="../tags/tag1554.xml"/><Relationship Id="rId1743" Type="http://schemas.openxmlformats.org/officeDocument/2006/relationships/tags" Target="../tags/tag1761.xml"/><Relationship Id="rId35" Type="http://schemas.openxmlformats.org/officeDocument/2006/relationships/tags" Target="../tags/tag53.xml"/><Relationship Id="rId1603" Type="http://schemas.openxmlformats.org/officeDocument/2006/relationships/tags" Target="../tags/tag1621.xml"/><Relationship Id="rId1810" Type="http://schemas.openxmlformats.org/officeDocument/2006/relationships/tags" Target="../tags/tag1828.xml"/><Relationship Id="rId184" Type="http://schemas.openxmlformats.org/officeDocument/2006/relationships/tags" Target="../tags/tag202.xml"/><Relationship Id="rId391" Type="http://schemas.openxmlformats.org/officeDocument/2006/relationships/tags" Target="../tags/tag409.xml"/><Relationship Id="rId1908" Type="http://schemas.openxmlformats.org/officeDocument/2006/relationships/tags" Target="../tags/tag1926.xml"/><Relationship Id="rId251" Type="http://schemas.openxmlformats.org/officeDocument/2006/relationships/tags" Target="../tags/tag269.xml"/><Relationship Id="rId489" Type="http://schemas.openxmlformats.org/officeDocument/2006/relationships/tags" Target="../tags/tag507.xml"/><Relationship Id="rId696" Type="http://schemas.openxmlformats.org/officeDocument/2006/relationships/tags" Target="../tags/tag714.xml"/><Relationship Id="rId349" Type="http://schemas.openxmlformats.org/officeDocument/2006/relationships/tags" Target="../tags/tag367.xml"/><Relationship Id="rId556" Type="http://schemas.openxmlformats.org/officeDocument/2006/relationships/tags" Target="../tags/tag574.xml"/><Relationship Id="rId763" Type="http://schemas.openxmlformats.org/officeDocument/2006/relationships/tags" Target="../tags/tag781.xml"/><Relationship Id="rId1186" Type="http://schemas.openxmlformats.org/officeDocument/2006/relationships/tags" Target="../tags/tag1204.xml"/><Relationship Id="rId1393" Type="http://schemas.openxmlformats.org/officeDocument/2006/relationships/tags" Target="../tags/tag1411.xml"/><Relationship Id="rId111" Type="http://schemas.openxmlformats.org/officeDocument/2006/relationships/tags" Target="../tags/tag129.xml"/><Relationship Id="rId209" Type="http://schemas.openxmlformats.org/officeDocument/2006/relationships/tags" Target="../tags/tag227.xml"/><Relationship Id="rId416" Type="http://schemas.openxmlformats.org/officeDocument/2006/relationships/tags" Target="../tags/tag434.xml"/><Relationship Id="rId970" Type="http://schemas.openxmlformats.org/officeDocument/2006/relationships/tags" Target="../tags/tag988.xml"/><Relationship Id="rId1046" Type="http://schemas.openxmlformats.org/officeDocument/2006/relationships/tags" Target="../tags/tag1064.xml"/><Relationship Id="rId1253" Type="http://schemas.openxmlformats.org/officeDocument/2006/relationships/tags" Target="../tags/tag1271.xml"/><Relationship Id="rId1698" Type="http://schemas.openxmlformats.org/officeDocument/2006/relationships/tags" Target="../tags/tag1716.xml"/><Relationship Id="rId623" Type="http://schemas.openxmlformats.org/officeDocument/2006/relationships/tags" Target="../tags/tag641.xml"/><Relationship Id="rId830" Type="http://schemas.openxmlformats.org/officeDocument/2006/relationships/tags" Target="../tags/tag848.xml"/><Relationship Id="rId928" Type="http://schemas.openxmlformats.org/officeDocument/2006/relationships/tags" Target="../tags/tag946.xml"/><Relationship Id="rId1460" Type="http://schemas.openxmlformats.org/officeDocument/2006/relationships/tags" Target="../tags/tag1478.xml"/><Relationship Id="rId1558" Type="http://schemas.openxmlformats.org/officeDocument/2006/relationships/tags" Target="../tags/tag1576.xml"/><Relationship Id="rId1765" Type="http://schemas.openxmlformats.org/officeDocument/2006/relationships/tags" Target="../tags/tag1783.xml"/><Relationship Id="rId57" Type="http://schemas.openxmlformats.org/officeDocument/2006/relationships/tags" Target="../tags/tag75.xml"/><Relationship Id="rId1113" Type="http://schemas.openxmlformats.org/officeDocument/2006/relationships/tags" Target="../tags/tag1131.xml"/><Relationship Id="rId1320" Type="http://schemas.openxmlformats.org/officeDocument/2006/relationships/tags" Target="../tags/tag1338.xml"/><Relationship Id="rId1418" Type="http://schemas.openxmlformats.org/officeDocument/2006/relationships/tags" Target="../tags/tag1436.xml"/><Relationship Id="rId1625" Type="http://schemas.openxmlformats.org/officeDocument/2006/relationships/tags" Target="../tags/tag1643.xml"/><Relationship Id="rId1832" Type="http://schemas.openxmlformats.org/officeDocument/2006/relationships/tags" Target="../tags/tag1850.xml"/><Relationship Id="rId273" Type="http://schemas.openxmlformats.org/officeDocument/2006/relationships/tags" Target="../tags/tag291.xml"/><Relationship Id="rId480" Type="http://schemas.openxmlformats.org/officeDocument/2006/relationships/tags" Target="../tags/tag498.xml"/><Relationship Id="rId133" Type="http://schemas.openxmlformats.org/officeDocument/2006/relationships/tags" Target="../tags/tag151.xml"/><Relationship Id="rId340" Type="http://schemas.openxmlformats.org/officeDocument/2006/relationships/tags" Target="../tags/tag358.xml"/><Relationship Id="rId578" Type="http://schemas.openxmlformats.org/officeDocument/2006/relationships/tags" Target="../tags/tag596.xml"/><Relationship Id="rId785" Type="http://schemas.openxmlformats.org/officeDocument/2006/relationships/tags" Target="../tags/tag803.xml"/><Relationship Id="rId992" Type="http://schemas.openxmlformats.org/officeDocument/2006/relationships/tags" Target="../tags/tag1010.xml"/><Relationship Id="rId200" Type="http://schemas.openxmlformats.org/officeDocument/2006/relationships/tags" Target="../tags/tag218.xml"/><Relationship Id="rId438" Type="http://schemas.openxmlformats.org/officeDocument/2006/relationships/tags" Target="../tags/tag456.xml"/><Relationship Id="rId645" Type="http://schemas.openxmlformats.org/officeDocument/2006/relationships/tags" Target="../tags/tag663.xml"/><Relationship Id="rId852" Type="http://schemas.openxmlformats.org/officeDocument/2006/relationships/tags" Target="../tags/tag870.xml"/><Relationship Id="rId1068" Type="http://schemas.openxmlformats.org/officeDocument/2006/relationships/tags" Target="../tags/tag1086.xml"/><Relationship Id="rId1275" Type="http://schemas.openxmlformats.org/officeDocument/2006/relationships/tags" Target="../tags/tag1293.xml"/><Relationship Id="rId1482" Type="http://schemas.openxmlformats.org/officeDocument/2006/relationships/tags" Target="../tags/tag1500.xml"/><Relationship Id="rId505" Type="http://schemas.openxmlformats.org/officeDocument/2006/relationships/tags" Target="../tags/tag523.xml"/><Relationship Id="rId712" Type="http://schemas.openxmlformats.org/officeDocument/2006/relationships/tags" Target="../tags/tag730.xml"/><Relationship Id="rId1135" Type="http://schemas.openxmlformats.org/officeDocument/2006/relationships/tags" Target="../tags/tag1153.xml"/><Relationship Id="rId1342" Type="http://schemas.openxmlformats.org/officeDocument/2006/relationships/tags" Target="../tags/tag1360.xml"/><Relationship Id="rId1787" Type="http://schemas.openxmlformats.org/officeDocument/2006/relationships/tags" Target="../tags/tag1805.xml"/><Relationship Id="rId79" Type="http://schemas.openxmlformats.org/officeDocument/2006/relationships/tags" Target="../tags/tag97.xml"/><Relationship Id="rId1202" Type="http://schemas.openxmlformats.org/officeDocument/2006/relationships/tags" Target="../tags/tag1220.xml"/><Relationship Id="rId1647" Type="http://schemas.openxmlformats.org/officeDocument/2006/relationships/tags" Target="../tags/tag1665.xml"/><Relationship Id="rId1854" Type="http://schemas.openxmlformats.org/officeDocument/2006/relationships/tags" Target="../tags/tag1872.xml"/><Relationship Id="rId1507" Type="http://schemas.openxmlformats.org/officeDocument/2006/relationships/tags" Target="../tags/tag1525.xml"/><Relationship Id="rId1714" Type="http://schemas.openxmlformats.org/officeDocument/2006/relationships/tags" Target="../tags/tag1732.xml"/><Relationship Id="rId295" Type="http://schemas.openxmlformats.org/officeDocument/2006/relationships/tags" Target="../tags/tag313.xml"/><Relationship Id="rId1921" Type="http://schemas.openxmlformats.org/officeDocument/2006/relationships/tags" Target="../tags/tag1939.xml"/><Relationship Id="rId155" Type="http://schemas.openxmlformats.org/officeDocument/2006/relationships/tags" Target="../tags/tag173.xml"/><Relationship Id="rId362" Type="http://schemas.openxmlformats.org/officeDocument/2006/relationships/tags" Target="../tags/tag380.xml"/><Relationship Id="rId1297" Type="http://schemas.openxmlformats.org/officeDocument/2006/relationships/tags" Target="../tags/tag1315.xml"/><Relationship Id="rId222" Type="http://schemas.openxmlformats.org/officeDocument/2006/relationships/tags" Target="../tags/tag240.xml"/><Relationship Id="rId667" Type="http://schemas.openxmlformats.org/officeDocument/2006/relationships/tags" Target="../tags/tag685.xml"/><Relationship Id="rId874" Type="http://schemas.openxmlformats.org/officeDocument/2006/relationships/tags" Target="../tags/tag892.xml"/><Relationship Id="rId527" Type="http://schemas.openxmlformats.org/officeDocument/2006/relationships/tags" Target="../tags/tag545.xml"/><Relationship Id="rId734" Type="http://schemas.openxmlformats.org/officeDocument/2006/relationships/tags" Target="../tags/tag752.xml"/><Relationship Id="rId941" Type="http://schemas.openxmlformats.org/officeDocument/2006/relationships/tags" Target="../tags/tag959.xml"/><Relationship Id="rId1157" Type="http://schemas.openxmlformats.org/officeDocument/2006/relationships/tags" Target="../tags/tag1175.xml"/><Relationship Id="rId1364" Type="http://schemas.openxmlformats.org/officeDocument/2006/relationships/tags" Target="../tags/tag1382.xml"/><Relationship Id="rId1571" Type="http://schemas.openxmlformats.org/officeDocument/2006/relationships/tags" Target="../tags/tag1589.xml"/><Relationship Id="rId70" Type="http://schemas.openxmlformats.org/officeDocument/2006/relationships/tags" Target="../tags/tag88.xml"/><Relationship Id="rId801" Type="http://schemas.openxmlformats.org/officeDocument/2006/relationships/tags" Target="../tags/tag819.xml"/><Relationship Id="rId1017" Type="http://schemas.openxmlformats.org/officeDocument/2006/relationships/tags" Target="../tags/tag1035.xml"/><Relationship Id="rId1224" Type="http://schemas.openxmlformats.org/officeDocument/2006/relationships/tags" Target="../tags/tag1242.xml"/><Relationship Id="rId1431" Type="http://schemas.openxmlformats.org/officeDocument/2006/relationships/tags" Target="../tags/tag1449.xml"/><Relationship Id="rId1669" Type="http://schemas.openxmlformats.org/officeDocument/2006/relationships/tags" Target="../tags/tag1687.xml"/><Relationship Id="rId1876" Type="http://schemas.openxmlformats.org/officeDocument/2006/relationships/tags" Target="../tags/tag1894.xml"/><Relationship Id="rId1529" Type="http://schemas.openxmlformats.org/officeDocument/2006/relationships/tags" Target="../tags/tag1547.xml"/><Relationship Id="rId1736" Type="http://schemas.openxmlformats.org/officeDocument/2006/relationships/tags" Target="../tags/tag1754.xml"/><Relationship Id="rId28" Type="http://schemas.openxmlformats.org/officeDocument/2006/relationships/tags" Target="../tags/tag46.xml"/><Relationship Id="rId1803" Type="http://schemas.openxmlformats.org/officeDocument/2006/relationships/tags" Target="../tags/tag1821.xml"/><Relationship Id="rId177" Type="http://schemas.openxmlformats.org/officeDocument/2006/relationships/tags" Target="../tags/tag195.xml"/><Relationship Id="rId384" Type="http://schemas.openxmlformats.org/officeDocument/2006/relationships/tags" Target="../tags/tag402.xml"/><Relationship Id="rId591" Type="http://schemas.openxmlformats.org/officeDocument/2006/relationships/tags" Target="../tags/tag609.xml"/><Relationship Id="rId244" Type="http://schemas.openxmlformats.org/officeDocument/2006/relationships/tags" Target="../tags/tag262.xml"/><Relationship Id="rId689" Type="http://schemas.openxmlformats.org/officeDocument/2006/relationships/tags" Target="../tags/tag707.xml"/><Relationship Id="rId896" Type="http://schemas.openxmlformats.org/officeDocument/2006/relationships/tags" Target="../tags/tag914.xml"/><Relationship Id="rId1081" Type="http://schemas.openxmlformats.org/officeDocument/2006/relationships/tags" Target="../tags/tag1099.xml"/><Relationship Id="rId451" Type="http://schemas.openxmlformats.org/officeDocument/2006/relationships/tags" Target="../tags/tag469.xml"/><Relationship Id="rId549" Type="http://schemas.openxmlformats.org/officeDocument/2006/relationships/tags" Target="../tags/tag567.xml"/><Relationship Id="rId756" Type="http://schemas.openxmlformats.org/officeDocument/2006/relationships/tags" Target="../tags/tag774.xml"/><Relationship Id="rId1179" Type="http://schemas.openxmlformats.org/officeDocument/2006/relationships/tags" Target="../tags/tag1197.xml"/><Relationship Id="rId1386" Type="http://schemas.openxmlformats.org/officeDocument/2006/relationships/tags" Target="../tags/tag1404.xml"/><Relationship Id="rId1593" Type="http://schemas.openxmlformats.org/officeDocument/2006/relationships/tags" Target="../tags/tag1611.xml"/><Relationship Id="rId104" Type="http://schemas.openxmlformats.org/officeDocument/2006/relationships/tags" Target="../tags/tag122.xml"/><Relationship Id="rId311" Type="http://schemas.openxmlformats.org/officeDocument/2006/relationships/tags" Target="../tags/tag329.xml"/><Relationship Id="rId409" Type="http://schemas.openxmlformats.org/officeDocument/2006/relationships/tags" Target="../tags/tag427.xml"/><Relationship Id="rId963" Type="http://schemas.openxmlformats.org/officeDocument/2006/relationships/tags" Target="../tags/tag981.xml"/><Relationship Id="rId1039" Type="http://schemas.openxmlformats.org/officeDocument/2006/relationships/tags" Target="../tags/tag1057.xml"/><Relationship Id="rId1246" Type="http://schemas.openxmlformats.org/officeDocument/2006/relationships/tags" Target="../tags/tag1264.xml"/><Relationship Id="rId1898" Type="http://schemas.openxmlformats.org/officeDocument/2006/relationships/tags" Target="../tags/tag1916.xml"/><Relationship Id="rId92" Type="http://schemas.openxmlformats.org/officeDocument/2006/relationships/tags" Target="../tags/tag110.xml"/><Relationship Id="rId616" Type="http://schemas.openxmlformats.org/officeDocument/2006/relationships/tags" Target="../tags/tag634.xml"/><Relationship Id="rId823" Type="http://schemas.openxmlformats.org/officeDocument/2006/relationships/tags" Target="../tags/tag841.xml"/><Relationship Id="rId1453" Type="http://schemas.openxmlformats.org/officeDocument/2006/relationships/tags" Target="../tags/tag1471.xml"/><Relationship Id="rId1660" Type="http://schemas.openxmlformats.org/officeDocument/2006/relationships/tags" Target="../tags/tag1678.xml"/><Relationship Id="rId1758" Type="http://schemas.openxmlformats.org/officeDocument/2006/relationships/tags" Target="../tags/tag1776.xml"/><Relationship Id="rId1106" Type="http://schemas.openxmlformats.org/officeDocument/2006/relationships/tags" Target="../tags/tag1124.xml"/><Relationship Id="rId1313" Type="http://schemas.openxmlformats.org/officeDocument/2006/relationships/tags" Target="../tags/tag1331.xml"/><Relationship Id="rId1520" Type="http://schemas.openxmlformats.org/officeDocument/2006/relationships/tags" Target="../tags/tag1538.xml"/><Relationship Id="rId1618" Type="http://schemas.openxmlformats.org/officeDocument/2006/relationships/tags" Target="../tags/tag1636.xml"/><Relationship Id="rId1825" Type="http://schemas.openxmlformats.org/officeDocument/2006/relationships/tags" Target="../tags/tag1843.xml"/><Relationship Id="rId199" Type="http://schemas.openxmlformats.org/officeDocument/2006/relationships/tags" Target="../tags/tag217.xml"/><Relationship Id="rId266" Type="http://schemas.openxmlformats.org/officeDocument/2006/relationships/tags" Target="../tags/tag284.xml"/><Relationship Id="rId473" Type="http://schemas.openxmlformats.org/officeDocument/2006/relationships/tags" Target="../tags/tag491.xml"/><Relationship Id="rId680" Type="http://schemas.openxmlformats.org/officeDocument/2006/relationships/tags" Target="../tags/tag698.xml"/><Relationship Id="rId126" Type="http://schemas.openxmlformats.org/officeDocument/2006/relationships/tags" Target="../tags/tag144.xml"/><Relationship Id="rId333" Type="http://schemas.openxmlformats.org/officeDocument/2006/relationships/tags" Target="../tags/tag351.xml"/><Relationship Id="rId540" Type="http://schemas.openxmlformats.org/officeDocument/2006/relationships/tags" Target="../tags/tag558.xml"/><Relationship Id="rId778" Type="http://schemas.openxmlformats.org/officeDocument/2006/relationships/tags" Target="../tags/tag796.xml"/><Relationship Id="rId985" Type="http://schemas.openxmlformats.org/officeDocument/2006/relationships/tags" Target="../tags/tag1003.xml"/><Relationship Id="rId1170" Type="http://schemas.openxmlformats.org/officeDocument/2006/relationships/tags" Target="../tags/tag1188.xml"/><Relationship Id="rId638" Type="http://schemas.openxmlformats.org/officeDocument/2006/relationships/tags" Target="../tags/tag656.xml"/><Relationship Id="rId845" Type="http://schemas.openxmlformats.org/officeDocument/2006/relationships/tags" Target="../tags/tag863.xml"/><Relationship Id="rId1030" Type="http://schemas.openxmlformats.org/officeDocument/2006/relationships/tags" Target="../tags/tag1048.xml"/><Relationship Id="rId1268" Type="http://schemas.openxmlformats.org/officeDocument/2006/relationships/tags" Target="../tags/tag1286.xml"/><Relationship Id="rId1475" Type="http://schemas.openxmlformats.org/officeDocument/2006/relationships/tags" Target="../tags/tag1493.xml"/><Relationship Id="rId1682" Type="http://schemas.openxmlformats.org/officeDocument/2006/relationships/tags" Target="../tags/tag1700.xml"/><Relationship Id="rId400" Type="http://schemas.openxmlformats.org/officeDocument/2006/relationships/tags" Target="../tags/tag418.xml"/><Relationship Id="rId705" Type="http://schemas.openxmlformats.org/officeDocument/2006/relationships/tags" Target="../tags/tag723.xml"/><Relationship Id="rId1128" Type="http://schemas.openxmlformats.org/officeDocument/2006/relationships/tags" Target="../tags/tag1146.xml"/><Relationship Id="rId1335" Type="http://schemas.openxmlformats.org/officeDocument/2006/relationships/tags" Target="../tags/tag1353.xml"/><Relationship Id="rId1542" Type="http://schemas.openxmlformats.org/officeDocument/2006/relationships/tags" Target="../tags/tag1560.xml"/><Relationship Id="rId912" Type="http://schemas.openxmlformats.org/officeDocument/2006/relationships/tags" Target="../tags/tag930.xml"/><Relationship Id="rId1847" Type="http://schemas.openxmlformats.org/officeDocument/2006/relationships/tags" Target="../tags/tag1865.xml"/><Relationship Id="rId41" Type="http://schemas.openxmlformats.org/officeDocument/2006/relationships/tags" Target="../tags/tag59.xml"/><Relationship Id="rId1402" Type="http://schemas.openxmlformats.org/officeDocument/2006/relationships/tags" Target="../tags/tag1420.xml"/><Relationship Id="rId1707" Type="http://schemas.openxmlformats.org/officeDocument/2006/relationships/tags" Target="../tags/tag1725.xml"/><Relationship Id="rId190" Type="http://schemas.openxmlformats.org/officeDocument/2006/relationships/tags" Target="../tags/tag208.xml"/><Relationship Id="rId288" Type="http://schemas.openxmlformats.org/officeDocument/2006/relationships/tags" Target="../tags/tag306.xml"/><Relationship Id="rId1914" Type="http://schemas.openxmlformats.org/officeDocument/2006/relationships/tags" Target="../tags/tag1932.xml"/><Relationship Id="rId495" Type="http://schemas.openxmlformats.org/officeDocument/2006/relationships/tags" Target="../tags/tag513.xml"/><Relationship Id="rId148" Type="http://schemas.openxmlformats.org/officeDocument/2006/relationships/tags" Target="../tags/tag166.xml"/><Relationship Id="rId355" Type="http://schemas.openxmlformats.org/officeDocument/2006/relationships/tags" Target="../tags/tag373.xml"/><Relationship Id="rId562" Type="http://schemas.openxmlformats.org/officeDocument/2006/relationships/tags" Target="../tags/tag580.xml"/><Relationship Id="rId1192" Type="http://schemas.openxmlformats.org/officeDocument/2006/relationships/tags" Target="../tags/tag1210.xml"/><Relationship Id="rId215" Type="http://schemas.openxmlformats.org/officeDocument/2006/relationships/tags" Target="../tags/tag233.xml"/><Relationship Id="rId422" Type="http://schemas.openxmlformats.org/officeDocument/2006/relationships/tags" Target="../tags/tag440.xml"/><Relationship Id="rId867" Type="http://schemas.openxmlformats.org/officeDocument/2006/relationships/tags" Target="../tags/tag885.xml"/><Relationship Id="rId1052" Type="http://schemas.openxmlformats.org/officeDocument/2006/relationships/tags" Target="../tags/tag1070.xml"/><Relationship Id="rId1497" Type="http://schemas.openxmlformats.org/officeDocument/2006/relationships/tags" Target="../tags/tag1515.xml"/><Relationship Id="rId727" Type="http://schemas.openxmlformats.org/officeDocument/2006/relationships/tags" Target="../tags/tag745.xml"/><Relationship Id="rId934" Type="http://schemas.openxmlformats.org/officeDocument/2006/relationships/tags" Target="../tags/tag952.xml"/><Relationship Id="rId1357" Type="http://schemas.openxmlformats.org/officeDocument/2006/relationships/tags" Target="../tags/tag1375.xml"/><Relationship Id="rId1564" Type="http://schemas.openxmlformats.org/officeDocument/2006/relationships/tags" Target="../tags/tag1582.xml"/><Relationship Id="rId1771" Type="http://schemas.openxmlformats.org/officeDocument/2006/relationships/tags" Target="../tags/tag1789.xml"/><Relationship Id="rId63" Type="http://schemas.openxmlformats.org/officeDocument/2006/relationships/tags" Target="../tags/tag81.xml"/><Relationship Id="rId1217" Type="http://schemas.openxmlformats.org/officeDocument/2006/relationships/tags" Target="../tags/tag1235.xml"/><Relationship Id="rId1424" Type="http://schemas.openxmlformats.org/officeDocument/2006/relationships/tags" Target="../tags/tag1442.xml"/><Relationship Id="rId1631" Type="http://schemas.openxmlformats.org/officeDocument/2006/relationships/tags" Target="../tags/tag1649.xml"/><Relationship Id="rId1869" Type="http://schemas.openxmlformats.org/officeDocument/2006/relationships/tags" Target="../tags/tag1887.xml"/><Relationship Id="rId1729" Type="http://schemas.openxmlformats.org/officeDocument/2006/relationships/tags" Target="../tags/tag1747.xml"/><Relationship Id="rId377" Type="http://schemas.openxmlformats.org/officeDocument/2006/relationships/tags" Target="../tags/tag395.xml"/><Relationship Id="rId584" Type="http://schemas.openxmlformats.org/officeDocument/2006/relationships/tags" Target="../tags/tag602.xml"/><Relationship Id="rId5" Type="http://schemas.openxmlformats.org/officeDocument/2006/relationships/tags" Target="../tags/tag23.xml"/><Relationship Id="rId237" Type="http://schemas.openxmlformats.org/officeDocument/2006/relationships/tags" Target="../tags/tag255.xml"/><Relationship Id="rId791" Type="http://schemas.openxmlformats.org/officeDocument/2006/relationships/tags" Target="../tags/tag809.xml"/><Relationship Id="rId889" Type="http://schemas.openxmlformats.org/officeDocument/2006/relationships/tags" Target="../tags/tag907.xml"/><Relationship Id="rId1074" Type="http://schemas.openxmlformats.org/officeDocument/2006/relationships/tags" Target="../tags/tag1092.xml"/><Relationship Id="rId444" Type="http://schemas.openxmlformats.org/officeDocument/2006/relationships/tags" Target="../tags/tag462.xml"/><Relationship Id="rId651" Type="http://schemas.openxmlformats.org/officeDocument/2006/relationships/tags" Target="../tags/tag669.xml"/><Relationship Id="rId749" Type="http://schemas.openxmlformats.org/officeDocument/2006/relationships/tags" Target="../tags/tag767.xml"/><Relationship Id="rId1281" Type="http://schemas.openxmlformats.org/officeDocument/2006/relationships/tags" Target="../tags/tag1299.xml"/><Relationship Id="rId1379" Type="http://schemas.openxmlformats.org/officeDocument/2006/relationships/tags" Target="../tags/tag1397.xml"/><Relationship Id="rId1586" Type="http://schemas.openxmlformats.org/officeDocument/2006/relationships/tags" Target="../tags/tag1604.xml"/><Relationship Id="rId304" Type="http://schemas.openxmlformats.org/officeDocument/2006/relationships/tags" Target="../tags/tag322.xml"/><Relationship Id="rId511" Type="http://schemas.openxmlformats.org/officeDocument/2006/relationships/tags" Target="../tags/tag529.xml"/><Relationship Id="rId609" Type="http://schemas.openxmlformats.org/officeDocument/2006/relationships/tags" Target="../tags/tag627.xml"/><Relationship Id="rId956" Type="http://schemas.openxmlformats.org/officeDocument/2006/relationships/tags" Target="../tags/tag974.xml"/><Relationship Id="rId1141" Type="http://schemas.openxmlformats.org/officeDocument/2006/relationships/tags" Target="../tags/tag1159.xml"/><Relationship Id="rId1239" Type="http://schemas.openxmlformats.org/officeDocument/2006/relationships/tags" Target="../tags/tag1257.xml"/><Relationship Id="rId1793" Type="http://schemas.openxmlformats.org/officeDocument/2006/relationships/tags" Target="../tags/tag1811.xml"/><Relationship Id="rId85" Type="http://schemas.openxmlformats.org/officeDocument/2006/relationships/tags" Target="../tags/tag103.xml"/><Relationship Id="rId816" Type="http://schemas.openxmlformats.org/officeDocument/2006/relationships/tags" Target="../tags/tag834.xml"/><Relationship Id="rId1001" Type="http://schemas.openxmlformats.org/officeDocument/2006/relationships/tags" Target="../tags/tag1019.xml"/><Relationship Id="rId1446" Type="http://schemas.openxmlformats.org/officeDocument/2006/relationships/tags" Target="../tags/tag1464.xml"/><Relationship Id="rId1653" Type="http://schemas.openxmlformats.org/officeDocument/2006/relationships/tags" Target="../tags/tag1671.xml"/><Relationship Id="rId1860" Type="http://schemas.openxmlformats.org/officeDocument/2006/relationships/tags" Target="../tags/tag1878.xml"/><Relationship Id="rId1306" Type="http://schemas.openxmlformats.org/officeDocument/2006/relationships/tags" Target="../tags/tag1324.xml"/><Relationship Id="rId1513" Type="http://schemas.openxmlformats.org/officeDocument/2006/relationships/tags" Target="../tags/tag1531.xml"/><Relationship Id="rId1720" Type="http://schemas.openxmlformats.org/officeDocument/2006/relationships/tags" Target="../tags/tag1738.xml"/><Relationship Id="rId12" Type="http://schemas.openxmlformats.org/officeDocument/2006/relationships/tags" Target="../tags/tag30.xml"/><Relationship Id="rId1818" Type="http://schemas.openxmlformats.org/officeDocument/2006/relationships/tags" Target="../tags/tag1836.xml"/><Relationship Id="rId161" Type="http://schemas.openxmlformats.org/officeDocument/2006/relationships/tags" Target="../tags/tag179.xml"/><Relationship Id="rId399" Type="http://schemas.openxmlformats.org/officeDocument/2006/relationships/tags" Target="../tags/tag417.xml"/><Relationship Id="rId259" Type="http://schemas.openxmlformats.org/officeDocument/2006/relationships/tags" Target="../tags/tag277.xml"/><Relationship Id="rId466" Type="http://schemas.openxmlformats.org/officeDocument/2006/relationships/tags" Target="../tags/tag484.xml"/><Relationship Id="rId673" Type="http://schemas.openxmlformats.org/officeDocument/2006/relationships/tags" Target="../tags/tag691.xml"/><Relationship Id="rId880" Type="http://schemas.openxmlformats.org/officeDocument/2006/relationships/tags" Target="../tags/tag898.xml"/><Relationship Id="rId1096" Type="http://schemas.openxmlformats.org/officeDocument/2006/relationships/tags" Target="../tags/tag1114.xml"/><Relationship Id="rId119" Type="http://schemas.openxmlformats.org/officeDocument/2006/relationships/tags" Target="../tags/tag137.xml"/><Relationship Id="rId326" Type="http://schemas.openxmlformats.org/officeDocument/2006/relationships/tags" Target="../tags/tag344.xml"/><Relationship Id="rId533" Type="http://schemas.openxmlformats.org/officeDocument/2006/relationships/tags" Target="../tags/tag551.xml"/><Relationship Id="rId978" Type="http://schemas.openxmlformats.org/officeDocument/2006/relationships/tags" Target="../tags/tag996.xml"/><Relationship Id="rId1163" Type="http://schemas.openxmlformats.org/officeDocument/2006/relationships/tags" Target="../tags/tag1181.xml"/><Relationship Id="rId1370" Type="http://schemas.openxmlformats.org/officeDocument/2006/relationships/tags" Target="../tags/tag1388.xml"/><Relationship Id="rId740" Type="http://schemas.openxmlformats.org/officeDocument/2006/relationships/tags" Target="../tags/tag758.xml"/><Relationship Id="rId838" Type="http://schemas.openxmlformats.org/officeDocument/2006/relationships/tags" Target="../tags/tag856.xml"/><Relationship Id="rId1023" Type="http://schemas.openxmlformats.org/officeDocument/2006/relationships/tags" Target="../tags/tag1041.xml"/><Relationship Id="rId1468" Type="http://schemas.openxmlformats.org/officeDocument/2006/relationships/tags" Target="../tags/tag1486.xml"/><Relationship Id="rId1675" Type="http://schemas.openxmlformats.org/officeDocument/2006/relationships/tags" Target="../tags/tag1693.xml"/><Relationship Id="rId1882" Type="http://schemas.openxmlformats.org/officeDocument/2006/relationships/tags" Target="../tags/tag1900.xml"/><Relationship Id="rId600" Type="http://schemas.openxmlformats.org/officeDocument/2006/relationships/tags" Target="../tags/tag618.xml"/><Relationship Id="rId1230" Type="http://schemas.openxmlformats.org/officeDocument/2006/relationships/tags" Target="../tags/tag1248.xml"/><Relationship Id="rId1328" Type="http://schemas.openxmlformats.org/officeDocument/2006/relationships/tags" Target="../tags/tag1346.xml"/><Relationship Id="rId1535" Type="http://schemas.openxmlformats.org/officeDocument/2006/relationships/tags" Target="../tags/tag1553.xml"/><Relationship Id="rId905" Type="http://schemas.openxmlformats.org/officeDocument/2006/relationships/tags" Target="../tags/tag923.xml"/><Relationship Id="rId1742" Type="http://schemas.openxmlformats.org/officeDocument/2006/relationships/tags" Target="../tags/tag1760.xml"/><Relationship Id="rId34" Type="http://schemas.openxmlformats.org/officeDocument/2006/relationships/tags" Target="../tags/tag52.xml"/><Relationship Id="rId1602" Type="http://schemas.openxmlformats.org/officeDocument/2006/relationships/tags" Target="../tags/tag1620.xml"/><Relationship Id="rId183" Type="http://schemas.openxmlformats.org/officeDocument/2006/relationships/tags" Target="../tags/tag201.xml"/><Relationship Id="rId390" Type="http://schemas.openxmlformats.org/officeDocument/2006/relationships/tags" Target="../tags/tag408.xml"/><Relationship Id="rId1907" Type="http://schemas.openxmlformats.org/officeDocument/2006/relationships/tags" Target="../tags/tag1925.xml"/><Relationship Id="rId250" Type="http://schemas.openxmlformats.org/officeDocument/2006/relationships/tags" Target="../tags/tag268.xml"/><Relationship Id="rId488" Type="http://schemas.openxmlformats.org/officeDocument/2006/relationships/tags" Target="../tags/tag506.xml"/><Relationship Id="rId695" Type="http://schemas.openxmlformats.org/officeDocument/2006/relationships/tags" Target="../tags/tag713.xml"/><Relationship Id="rId110" Type="http://schemas.openxmlformats.org/officeDocument/2006/relationships/tags" Target="../tags/tag128.xml"/><Relationship Id="rId348" Type="http://schemas.openxmlformats.org/officeDocument/2006/relationships/tags" Target="../tags/tag366.xml"/><Relationship Id="rId555" Type="http://schemas.openxmlformats.org/officeDocument/2006/relationships/tags" Target="../tags/tag573.xml"/><Relationship Id="rId762" Type="http://schemas.openxmlformats.org/officeDocument/2006/relationships/tags" Target="../tags/tag780.xml"/><Relationship Id="rId1185" Type="http://schemas.openxmlformats.org/officeDocument/2006/relationships/tags" Target="../tags/tag1203.xml"/><Relationship Id="rId1392" Type="http://schemas.openxmlformats.org/officeDocument/2006/relationships/tags" Target="../tags/tag1410.xml"/><Relationship Id="rId208" Type="http://schemas.openxmlformats.org/officeDocument/2006/relationships/tags" Target="../tags/tag226.xml"/><Relationship Id="rId415" Type="http://schemas.openxmlformats.org/officeDocument/2006/relationships/tags" Target="../tags/tag433.xml"/><Relationship Id="rId622" Type="http://schemas.openxmlformats.org/officeDocument/2006/relationships/tags" Target="../tags/tag640.xml"/><Relationship Id="rId1045" Type="http://schemas.openxmlformats.org/officeDocument/2006/relationships/tags" Target="../tags/tag1063.xml"/><Relationship Id="rId1252" Type="http://schemas.openxmlformats.org/officeDocument/2006/relationships/tags" Target="../tags/tag1270.xml"/><Relationship Id="rId1697" Type="http://schemas.openxmlformats.org/officeDocument/2006/relationships/tags" Target="../tags/tag1715.xml"/><Relationship Id="rId927" Type="http://schemas.openxmlformats.org/officeDocument/2006/relationships/tags" Target="../tags/tag945.xml"/><Relationship Id="rId1112" Type="http://schemas.openxmlformats.org/officeDocument/2006/relationships/tags" Target="../tags/tag1130.xml"/><Relationship Id="rId1557" Type="http://schemas.openxmlformats.org/officeDocument/2006/relationships/tags" Target="../tags/tag1575.xml"/><Relationship Id="rId1764" Type="http://schemas.openxmlformats.org/officeDocument/2006/relationships/tags" Target="../tags/tag1782.xml"/><Relationship Id="rId56" Type="http://schemas.openxmlformats.org/officeDocument/2006/relationships/tags" Target="../tags/tag74.xml"/><Relationship Id="rId1417" Type="http://schemas.openxmlformats.org/officeDocument/2006/relationships/tags" Target="../tags/tag1435.xml"/><Relationship Id="rId1624" Type="http://schemas.openxmlformats.org/officeDocument/2006/relationships/tags" Target="../tags/tag1642.xml"/><Relationship Id="rId1831" Type="http://schemas.openxmlformats.org/officeDocument/2006/relationships/tags" Target="../tags/tag1849.xml"/><Relationship Id="rId1929" Type="http://schemas.openxmlformats.org/officeDocument/2006/relationships/tags" Target="../tags/tag1947.xml"/><Relationship Id="rId272" Type="http://schemas.openxmlformats.org/officeDocument/2006/relationships/tags" Target="../tags/tag290.xml"/><Relationship Id="rId577" Type="http://schemas.openxmlformats.org/officeDocument/2006/relationships/tags" Target="../tags/tag595.xml"/><Relationship Id="rId132" Type="http://schemas.openxmlformats.org/officeDocument/2006/relationships/tags" Target="../tags/tag150.xml"/><Relationship Id="rId784" Type="http://schemas.openxmlformats.org/officeDocument/2006/relationships/tags" Target="../tags/tag802.xml"/><Relationship Id="rId991" Type="http://schemas.openxmlformats.org/officeDocument/2006/relationships/tags" Target="../tags/tag1009.xml"/><Relationship Id="rId1067" Type="http://schemas.openxmlformats.org/officeDocument/2006/relationships/tags" Target="../tags/tag1085.xml"/><Relationship Id="rId437" Type="http://schemas.openxmlformats.org/officeDocument/2006/relationships/tags" Target="../tags/tag455.xml"/><Relationship Id="rId644" Type="http://schemas.openxmlformats.org/officeDocument/2006/relationships/tags" Target="../tags/tag662.xml"/><Relationship Id="rId851" Type="http://schemas.openxmlformats.org/officeDocument/2006/relationships/tags" Target="../tags/tag869.xml"/><Relationship Id="rId1274" Type="http://schemas.openxmlformats.org/officeDocument/2006/relationships/tags" Target="../tags/tag1292.xml"/><Relationship Id="rId1481" Type="http://schemas.openxmlformats.org/officeDocument/2006/relationships/tags" Target="../tags/tag1499.xml"/><Relationship Id="rId1579" Type="http://schemas.openxmlformats.org/officeDocument/2006/relationships/tags" Target="../tags/tag1597.xml"/><Relationship Id="rId504" Type="http://schemas.openxmlformats.org/officeDocument/2006/relationships/tags" Target="../tags/tag522.xml"/><Relationship Id="rId711" Type="http://schemas.openxmlformats.org/officeDocument/2006/relationships/tags" Target="../tags/tag729.xml"/><Relationship Id="rId949" Type="http://schemas.openxmlformats.org/officeDocument/2006/relationships/tags" Target="../tags/tag967.xml"/><Relationship Id="rId1134" Type="http://schemas.openxmlformats.org/officeDocument/2006/relationships/tags" Target="../tags/tag1152.xml"/><Relationship Id="rId1341" Type="http://schemas.openxmlformats.org/officeDocument/2006/relationships/tags" Target="../tags/tag1359.xml"/><Relationship Id="rId1786" Type="http://schemas.openxmlformats.org/officeDocument/2006/relationships/tags" Target="../tags/tag1804.xml"/><Relationship Id="rId78" Type="http://schemas.openxmlformats.org/officeDocument/2006/relationships/tags" Target="../tags/tag96.xml"/><Relationship Id="rId809" Type="http://schemas.openxmlformats.org/officeDocument/2006/relationships/tags" Target="../tags/tag827.xml"/><Relationship Id="rId1201" Type="http://schemas.openxmlformats.org/officeDocument/2006/relationships/tags" Target="../tags/tag1219.xml"/><Relationship Id="rId1439" Type="http://schemas.openxmlformats.org/officeDocument/2006/relationships/tags" Target="../tags/tag1457.xml"/><Relationship Id="rId1646" Type="http://schemas.openxmlformats.org/officeDocument/2006/relationships/tags" Target="../tags/tag1664.xml"/><Relationship Id="rId1853" Type="http://schemas.openxmlformats.org/officeDocument/2006/relationships/tags" Target="../tags/tag1871.xml"/><Relationship Id="rId1506" Type="http://schemas.openxmlformats.org/officeDocument/2006/relationships/tags" Target="../tags/tag1524.xml"/><Relationship Id="rId1713" Type="http://schemas.openxmlformats.org/officeDocument/2006/relationships/tags" Target="../tags/tag1731.xml"/><Relationship Id="rId1920" Type="http://schemas.openxmlformats.org/officeDocument/2006/relationships/tags" Target="../tags/tag1938.xml"/><Relationship Id="rId294" Type="http://schemas.openxmlformats.org/officeDocument/2006/relationships/tags" Target="../tags/tag312.xml"/><Relationship Id="rId154" Type="http://schemas.openxmlformats.org/officeDocument/2006/relationships/tags" Target="../tags/tag172.xml"/><Relationship Id="rId361" Type="http://schemas.openxmlformats.org/officeDocument/2006/relationships/tags" Target="../tags/tag379.xml"/><Relationship Id="rId599" Type="http://schemas.openxmlformats.org/officeDocument/2006/relationships/tags" Target="../tags/tag617.xml"/><Relationship Id="rId459" Type="http://schemas.openxmlformats.org/officeDocument/2006/relationships/tags" Target="../tags/tag477.xml"/><Relationship Id="rId666" Type="http://schemas.openxmlformats.org/officeDocument/2006/relationships/tags" Target="../tags/tag684.xml"/><Relationship Id="rId873" Type="http://schemas.openxmlformats.org/officeDocument/2006/relationships/tags" Target="../tags/tag891.xml"/><Relationship Id="rId1089" Type="http://schemas.openxmlformats.org/officeDocument/2006/relationships/tags" Target="../tags/tag1107.xml"/><Relationship Id="rId1296" Type="http://schemas.openxmlformats.org/officeDocument/2006/relationships/tags" Target="../tags/tag1314.xml"/><Relationship Id="rId221" Type="http://schemas.openxmlformats.org/officeDocument/2006/relationships/tags" Target="../tags/tag239.xml"/><Relationship Id="rId319" Type="http://schemas.openxmlformats.org/officeDocument/2006/relationships/tags" Target="../tags/tag337.xml"/><Relationship Id="rId526" Type="http://schemas.openxmlformats.org/officeDocument/2006/relationships/tags" Target="../tags/tag544.xml"/><Relationship Id="rId1156" Type="http://schemas.openxmlformats.org/officeDocument/2006/relationships/tags" Target="../tags/tag1174.xml"/><Relationship Id="rId1363" Type="http://schemas.openxmlformats.org/officeDocument/2006/relationships/tags" Target="../tags/tag1381.xml"/><Relationship Id="rId733" Type="http://schemas.openxmlformats.org/officeDocument/2006/relationships/tags" Target="../tags/tag751.xml"/><Relationship Id="rId940" Type="http://schemas.openxmlformats.org/officeDocument/2006/relationships/tags" Target="../tags/tag958.xml"/><Relationship Id="rId1016" Type="http://schemas.openxmlformats.org/officeDocument/2006/relationships/tags" Target="../tags/tag1034.xml"/><Relationship Id="rId1570" Type="http://schemas.openxmlformats.org/officeDocument/2006/relationships/tags" Target="../tags/tag1588.xml"/><Relationship Id="rId1668" Type="http://schemas.openxmlformats.org/officeDocument/2006/relationships/tags" Target="../tags/tag1686.xml"/><Relationship Id="rId1875" Type="http://schemas.openxmlformats.org/officeDocument/2006/relationships/tags" Target="../tags/tag1893.xml"/><Relationship Id="rId800" Type="http://schemas.openxmlformats.org/officeDocument/2006/relationships/tags" Target="../tags/tag818.xml"/><Relationship Id="rId1223" Type="http://schemas.openxmlformats.org/officeDocument/2006/relationships/tags" Target="../tags/tag1241.xml"/><Relationship Id="rId1430" Type="http://schemas.openxmlformats.org/officeDocument/2006/relationships/tags" Target="../tags/tag1448.xml"/><Relationship Id="rId1528" Type="http://schemas.openxmlformats.org/officeDocument/2006/relationships/tags" Target="../tags/tag1546.xml"/><Relationship Id="rId1735" Type="http://schemas.openxmlformats.org/officeDocument/2006/relationships/tags" Target="../tags/tag1753.xml"/><Relationship Id="rId27" Type="http://schemas.openxmlformats.org/officeDocument/2006/relationships/tags" Target="../tags/tag45.xml"/><Relationship Id="rId1802" Type="http://schemas.openxmlformats.org/officeDocument/2006/relationships/tags" Target="../tags/tag1820.xml"/><Relationship Id="rId176" Type="http://schemas.openxmlformats.org/officeDocument/2006/relationships/tags" Target="../tags/tag194.xml"/><Relationship Id="rId383" Type="http://schemas.openxmlformats.org/officeDocument/2006/relationships/tags" Target="../tags/tag401.xml"/><Relationship Id="rId590" Type="http://schemas.openxmlformats.org/officeDocument/2006/relationships/tags" Target="../tags/tag608.xml"/><Relationship Id="rId243" Type="http://schemas.openxmlformats.org/officeDocument/2006/relationships/tags" Target="../tags/tag261.xml"/><Relationship Id="rId450" Type="http://schemas.openxmlformats.org/officeDocument/2006/relationships/tags" Target="../tags/tag468.xml"/><Relationship Id="rId688" Type="http://schemas.openxmlformats.org/officeDocument/2006/relationships/tags" Target="../tags/tag706.xml"/><Relationship Id="rId895" Type="http://schemas.openxmlformats.org/officeDocument/2006/relationships/tags" Target="../tags/tag913.xml"/><Relationship Id="rId1080" Type="http://schemas.openxmlformats.org/officeDocument/2006/relationships/tags" Target="../tags/tag1098.xml"/><Relationship Id="rId103" Type="http://schemas.openxmlformats.org/officeDocument/2006/relationships/tags" Target="../tags/tag121.xml"/><Relationship Id="rId310" Type="http://schemas.openxmlformats.org/officeDocument/2006/relationships/tags" Target="../tags/tag328.xml"/><Relationship Id="rId548" Type="http://schemas.openxmlformats.org/officeDocument/2006/relationships/tags" Target="../tags/tag566.xml"/><Relationship Id="rId755" Type="http://schemas.openxmlformats.org/officeDocument/2006/relationships/tags" Target="../tags/tag773.xml"/><Relationship Id="rId962" Type="http://schemas.openxmlformats.org/officeDocument/2006/relationships/tags" Target="../tags/tag980.xml"/><Relationship Id="rId1178" Type="http://schemas.openxmlformats.org/officeDocument/2006/relationships/tags" Target="../tags/tag1196.xml"/><Relationship Id="rId1385" Type="http://schemas.openxmlformats.org/officeDocument/2006/relationships/tags" Target="../tags/tag1403.xml"/><Relationship Id="rId1592" Type="http://schemas.openxmlformats.org/officeDocument/2006/relationships/tags" Target="../tags/tag1610.xml"/><Relationship Id="rId91" Type="http://schemas.openxmlformats.org/officeDocument/2006/relationships/tags" Target="../tags/tag109.xml"/><Relationship Id="rId408" Type="http://schemas.openxmlformats.org/officeDocument/2006/relationships/tags" Target="../tags/tag426.xml"/><Relationship Id="rId615" Type="http://schemas.openxmlformats.org/officeDocument/2006/relationships/tags" Target="../tags/tag633.xml"/><Relationship Id="rId822" Type="http://schemas.openxmlformats.org/officeDocument/2006/relationships/tags" Target="../tags/tag840.xml"/><Relationship Id="rId1038" Type="http://schemas.openxmlformats.org/officeDocument/2006/relationships/tags" Target="../tags/tag1056.xml"/><Relationship Id="rId1245" Type="http://schemas.openxmlformats.org/officeDocument/2006/relationships/tags" Target="../tags/tag1263.xml"/><Relationship Id="rId1452" Type="http://schemas.openxmlformats.org/officeDocument/2006/relationships/tags" Target="../tags/tag1470.xml"/><Relationship Id="rId1897" Type="http://schemas.openxmlformats.org/officeDocument/2006/relationships/tags" Target="../tags/tag1915.xml"/><Relationship Id="rId1105" Type="http://schemas.openxmlformats.org/officeDocument/2006/relationships/tags" Target="../tags/tag1123.xml"/><Relationship Id="rId1312" Type="http://schemas.openxmlformats.org/officeDocument/2006/relationships/tags" Target="../tags/tag1330.xml"/><Relationship Id="rId1757" Type="http://schemas.openxmlformats.org/officeDocument/2006/relationships/tags" Target="../tags/tag1775.xml"/><Relationship Id="rId49" Type="http://schemas.openxmlformats.org/officeDocument/2006/relationships/tags" Target="../tags/tag67.xml"/><Relationship Id="rId1617" Type="http://schemas.openxmlformats.org/officeDocument/2006/relationships/tags" Target="../tags/tag1635.xml"/><Relationship Id="rId1824" Type="http://schemas.openxmlformats.org/officeDocument/2006/relationships/tags" Target="../tags/tag1842.xml"/><Relationship Id="rId198" Type="http://schemas.openxmlformats.org/officeDocument/2006/relationships/tags" Target="../tags/tag216.xml"/><Relationship Id="rId265" Type="http://schemas.openxmlformats.org/officeDocument/2006/relationships/tags" Target="../tags/tag283.xml"/><Relationship Id="rId472" Type="http://schemas.openxmlformats.org/officeDocument/2006/relationships/tags" Target="../tags/tag490.xml"/><Relationship Id="rId125" Type="http://schemas.openxmlformats.org/officeDocument/2006/relationships/tags" Target="../tags/tag143.xml"/><Relationship Id="rId332" Type="http://schemas.openxmlformats.org/officeDocument/2006/relationships/tags" Target="../tags/tag350.xml"/><Relationship Id="rId777" Type="http://schemas.openxmlformats.org/officeDocument/2006/relationships/tags" Target="../tags/tag795.xml"/><Relationship Id="rId984" Type="http://schemas.openxmlformats.org/officeDocument/2006/relationships/tags" Target="../tags/tag1002.xml"/><Relationship Id="rId637" Type="http://schemas.openxmlformats.org/officeDocument/2006/relationships/tags" Target="../tags/tag655.xml"/><Relationship Id="rId844" Type="http://schemas.openxmlformats.org/officeDocument/2006/relationships/tags" Target="../tags/tag862.xml"/><Relationship Id="rId1267" Type="http://schemas.openxmlformats.org/officeDocument/2006/relationships/tags" Target="../tags/tag1285.xml"/><Relationship Id="rId1474" Type="http://schemas.openxmlformats.org/officeDocument/2006/relationships/tags" Target="../tags/tag1492.xml"/><Relationship Id="rId1681" Type="http://schemas.openxmlformats.org/officeDocument/2006/relationships/tags" Target="../tags/tag1699.xml"/><Relationship Id="rId704" Type="http://schemas.openxmlformats.org/officeDocument/2006/relationships/tags" Target="../tags/tag722.xml"/><Relationship Id="rId911" Type="http://schemas.openxmlformats.org/officeDocument/2006/relationships/tags" Target="../tags/tag929.xml"/><Relationship Id="rId1127" Type="http://schemas.openxmlformats.org/officeDocument/2006/relationships/tags" Target="../tags/tag1145.xml"/><Relationship Id="rId1334" Type="http://schemas.openxmlformats.org/officeDocument/2006/relationships/tags" Target="../tags/tag1352.xml"/><Relationship Id="rId1541" Type="http://schemas.openxmlformats.org/officeDocument/2006/relationships/tags" Target="../tags/tag1559.xml"/><Relationship Id="rId1779" Type="http://schemas.openxmlformats.org/officeDocument/2006/relationships/tags" Target="../tags/tag1797.xml"/><Relationship Id="rId40" Type="http://schemas.openxmlformats.org/officeDocument/2006/relationships/tags" Target="../tags/tag58.xml"/><Relationship Id="rId1401" Type="http://schemas.openxmlformats.org/officeDocument/2006/relationships/tags" Target="../tags/tag1419.xml"/><Relationship Id="rId1639" Type="http://schemas.openxmlformats.org/officeDocument/2006/relationships/tags" Target="../tags/tag1657.xml"/><Relationship Id="rId1846" Type="http://schemas.openxmlformats.org/officeDocument/2006/relationships/tags" Target="../tags/tag1864.xml"/><Relationship Id="rId1706" Type="http://schemas.openxmlformats.org/officeDocument/2006/relationships/tags" Target="../tags/tag1724.xml"/><Relationship Id="rId1913" Type="http://schemas.openxmlformats.org/officeDocument/2006/relationships/tags" Target="../tags/tag1931.xml"/><Relationship Id="rId287" Type="http://schemas.openxmlformats.org/officeDocument/2006/relationships/tags" Target="../tags/tag305.xml"/><Relationship Id="rId494" Type="http://schemas.openxmlformats.org/officeDocument/2006/relationships/tags" Target="../tags/tag512.xml"/><Relationship Id="rId147" Type="http://schemas.openxmlformats.org/officeDocument/2006/relationships/tags" Target="../tags/tag165.xml"/><Relationship Id="rId354" Type="http://schemas.openxmlformats.org/officeDocument/2006/relationships/tags" Target="../tags/tag372.xml"/><Relationship Id="rId799" Type="http://schemas.openxmlformats.org/officeDocument/2006/relationships/tags" Target="../tags/tag817.xml"/><Relationship Id="rId1191" Type="http://schemas.openxmlformats.org/officeDocument/2006/relationships/tags" Target="../tags/tag1209.xml"/><Relationship Id="rId561" Type="http://schemas.openxmlformats.org/officeDocument/2006/relationships/tags" Target="../tags/tag579.xml"/><Relationship Id="rId659" Type="http://schemas.openxmlformats.org/officeDocument/2006/relationships/tags" Target="../tags/tag677.xml"/><Relationship Id="rId866" Type="http://schemas.openxmlformats.org/officeDocument/2006/relationships/tags" Target="../tags/tag884.xml"/><Relationship Id="rId1289" Type="http://schemas.openxmlformats.org/officeDocument/2006/relationships/tags" Target="../tags/tag1307.xml"/><Relationship Id="rId1496" Type="http://schemas.openxmlformats.org/officeDocument/2006/relationships/tags" Target="../tags/tag1514.xml"/><Relationship Id="rId214" Type="http://schemas.openxmlformats.org/officeDocument/2006/relationships/tags" Target="../tags/tag232.xml"/><Relationship Id="rId421" Type="http://schemas.openxmlformats.org/officeDocument/2006/relationships/tags" Target="../tags/tag439.xml"/><Relationship Id="rId519" Type="http://schemas.openxmlformats.org/officeDocument/2006/relationships/tags" Target="../tags/tag537.xml"/><Relationship Id="rId1051" Type="http://schemas.openxmlformats.org/officeDocument/2006/relationships/tags" Target="../tags/tag1069.xml"/><Relationship Id="rId1149" Type="http://schemas.openxmlformats.org/officeDocument/2006/relationships/tags" Target="../tags/tag1167.xml"/><Relationship Id="rId1356" Type="http://schemas.openxmlformats.org/officeDocument/2006/relationships/tags" Target="../tags/tag1374.xml"/><Relationship Id="rId726" Type="http://schemas.openxmlformats.org/officeDocument/2006/relationships/tags" Target="../tags/tag744.xml"/><Relationship Id="rId933" Type="http://schemas.openxmlformats.org/officeDocument/2006/relationships/tags" Target="../tags/tag951.xml"/><Relationship Id="rId1009" Type="http://schemas.openxmlformats.org/officeDocument/2006/relationships/tags" Target="../tags/tag1027.xml"/><Relationship Id="rId1563" Type="http://schemas.openxmlformats.org/officeDocument/2006/relationships/tags" Target="../tags/tag1581.xml"/><Relationship Id="rId1770" Type="http://schemas.openxmlformats.org/officeDocument/2006/relationships/tags" Target="../tags/tag1788.xml"/><Relationship Id="rId1868" Type="http://schemas.openxmlformats.org/officeDocument/2006/relationships/tags" Target="../tags/tag1886.xml"/><Relationship Id="rId62" Type="http://schemas.openxmlformats.org/officeDocument/2006/relationships/tags" Target="../tags/tag80.xml"/><Relationship Id="rId1216" Type="http://schemas.openxmlformats.org/officeDocument/2006/relationships/tags" Target="../tags/tag1234.xml"/><Relationship Id="rId1423" Type="http://schemas.openxmlformats.org/officeDocument/2006/relationships/tags" Target="../tags/tag1441.xml"/><Relationship Id="rId1630" Type="http://schemas.openxmlformats.org/officeDocument/2006/relationships/tags" Target="../tags/tag1648.xml"/><Relationship Id="rId1728" Type="http://schemas.openxmlformats.org/officeDocument/2006/relationships/tags" Target="../tags/tag1746.xml"/><Relationship Id="rId1935" Type="http://schemas.openxmlformats.org/officeDocument/2006/relationships/notesSlide" Target="../notesSlides/notesSlide15.xml"/><Relationship Id="rId169" Type="http://schemas.openxmlformats.org/officeDocument/2006/relationships/tags" Target="../tags/tag187.xml"/><Relationship Id="rId376" Type="http://schemas.openxmlformats.org/officeDocument/2006/relationships/tags" Target="../tags/tag394.xml"/><Relationship Id="rId583" Type="http://schemas.openxmlformats.org/officeDocument/2006/relationships/tags" Target="../tags/tag601.xml"/><Relationship Id="rId790" Type="http://schemas.openxmlformats.org/officeDocument/2006/relationships/tags" Target="../tags/tag808.xml"/><Relationship Id="rId4" Type="http://schemas.openxmlformats.org/officeDocument/2006/relationships/tags" Target="../tags/tag22.xml"/><Relationship Id="rId236" Type="http://schemas.openxmlformats.org/officeDocument/2006/relationships/tags" Target="../tags/tag254.xml"/><Relationship Id="rId443" Type="http://schemas.openxmlformats.org/officeDocument/2006/relationships/tags" Target="../tags/tag461.xml"/><Relationship Id="rId650" Type="http://schemas.openxmlformats.org/officeDocument/2006/relationships/tags" Target="../tags/tag668.xml"/><Relationship Id="rId888" Type="http://schemas.openxmlformats.org/officeDocument/2006/relationships/tags" Target="../tags/tag906.xml"/><Relationship Id="rId1073" Type="http://schemas.openxmlformats.org/officeDocument/2006/relationships/tags" Target="../tags/tag1091.xml"/><Relationship Id="rId1280" Type="http://schemas.openxmlformats.org/officeDocument/2006/relationships/tags" Target="../tags/tag1298.xml"/><Relationship Id="rId303" Type="http://schemas.openxmlformats.org/officeDocument/2006/relationships/tags" Target="../tags/tag321.xml"/><Relationship Id="rId748" Type="http://schemas.openxmlformats.org/officeDocument/2006/relationships/tags" Target="../tags/tag766.xml"/><Relationship Id="rId955" Type="http://schemas.openxmlformats.org/officeDocument/2006/relationships/tags" Target="../tags/tag973.xml"/><Relationship Id="rId1140" Type="http://schemas.openxmlformats.org/officeDocument/2006/relationships/tags" Target="../tags/tag1158.xml"/><Relationship Id="rId1378" Type="http://schemas.openxmlformats.org/officeDocument/2006/relationships/tags" Target="../tags/tag1396.xml"/><Relationship Id="rId1585" Type="http://schemas.openxmlformats.org/officeDocument/2006/relationships/tags" Target="../tags/tag1603.xml"/><Relationship Id="rId1792" Type="http://schemas.openxmlformats.org/officeDocument/2006/relationships/tags" Target="../tags/tag1810.xml"/><Relationship Id="rId84" Type="http://schemas.openxmlformats.org/officeDocument/2006/relationships/tags" Target="../tags/tag102.xml"/><Relationship Id="rId510" Type="http://schemas.openxmlformats.org/officeDocument/2006/relationships/tags" Target="../tags/tag528.xml"/><Relationship Id="rId608" Type="http://schemas.openxmlformats.org/officeDocument/2006/relationships/tags" Target="../tags/tag626.xml"/><Relationship Id="rId815" Type="http://schemas.openxmlformats.org/officeDocument/2006/relationships/tags" Target="../tags/tag833.xml"/><Relationship Id="rId1238" Type="http://schemas.openxmlformats.org/officeDocument/2006/relationships/tags" Target="../tags/tag1256.xml"/><Relationship Id="rId1445" Type="http://schemas.openxmlformats.org/officeDocument/2006/relationships/tags" Target="../tags/tag1463.xml"/><Relationship Id="rId1652" Type="http://schemas.openxmlformats.org/officeDocument/2006/relationships/tags" Target="../tags/tag1670.xml"/><Relationship Id="rId1000" Type="http://schemas.openxmlformats.org/officeDocument/2006/relationships/tags" Target="../tags/tag1018.xml"/><Relationship Id="rId1305" Type="http://schemas.openxmlformats.org/officeDocument/2006/relationships/tags" Target="../tags/tag1323.xml"/><Relationship Id="rId1512" Type="http://schemas.openxmlformats.org/officeDocument/2006/relationships/tags" Target="../tags/tag1530.xml"/><Relationship Id="rId1817" Type="http://schemas.openxmlformats.org/officeDocument/2006/relationships/tags" Target="../tags/tag1835.xml"/><Relationship Id="rId11" Type="http://schemas.openxmlformats.org/officeDocument/2006/relationships/tags" Target="../tags/tag29.xml"/><Relationship Id="rId398" Type="http://schemas.openxmlformats.org/officeDocument/2006/relationships/tags" Target="../tags/tag416.xml"/><Relationship Id="rId160" Type="http://schemas.openxmlformats.org/officeDocument/2006/relationships/tags" Target="../tags/tag178.xml"/><Relationship Id="rId258" Type="http://schemas.openxmlformats.org/officeDocument/2006/relationships/tags" Target="../tags/tag276.xml"/><Relationship Id="rId465" Type="http://schemas.openxmlformats.org/officeDocument/2006/relationships/tags" Target="../tags/tag483.xml"/><Relationship Id="rId672" Type="http://schemas.openxmlformats.org/officeDocument/2006/relationships/tags" Target="../tags/tag690.xml"/><Relationship Id="rId1095" Type="http://schemas.openxmlformats.org/officeDocument/2006/relationships/tags" Target="../tags/tag1113.xml"/><Relationship Id="rId118" Type="http://schemas.openxmlformats.org/officeDocument/2006/relationships/tags" Target="../tags/tag136.xml"/><Relationship Id="rId325" Type="http://schemas.openxmlformats.org/officeDocument/2006/relationships/tags" Target="../tags/tag343.xml"/><Relationship Id="rId532" Type="http://schemas.openxmlformats.org/officeDocument/2006/relationships/tags" Target="../tags/tag550.xml"/><Relationship Id="rId977" Type="http://schemas.openxmlformats.org/officeDocument/2006/relationships/tags" Target="../tags/tag995.xml"/><Relationship Id="rId1162" Type="http://schemas.openxmlformats.org/officeDocument/2006/relationships/tags" Target="../tags/tag1180.xml"/><Relationship Id="rId837" Type="http://schemas.openxmlformats.org/officeDocument/2006/relationships/tags" Target="../tags/tag855.xml"/><Relationship Id="rId1022" Type="http://schemas.openxmlformats.org/officeDocument/2006/relationships/tags" Target="../tags/tag1040.xml"/><Relationship Id="rId1467" Type="http://schemas.openxmlformats.org/officeDocument/2006/relationships/tags" Target="../tags/tag1485.xml"/><Relationship Id="rId1674" Type="http://schemas.openxmlformats.org/officeDocument/2006/relationships/tags" Target="../tags/tag1692.xml"/><Relationship Id="rId1881" Type="http://schemas.openxmlformats.org/officeDocument/2006/relationships/tags" Target="../tags/tag1899.xml"/><Relationship Id="rId904" Type="http://schemas.openxmlformats.org/officeDocument/2006/relationships/tags" Target="../tags/tag922.xml"/><Relationship Id="rId1327" Type="http://schemas.openxmlformats.org/officeDocument/2006/relationships/tags" Target="../tags/tag1345.xml"/><Relationship Id="rId1534" Type="http://schemas.openxmlformats.org/officeDocument/2006/relationships/tags" Target="../tags/tag1552.xml"/><Relationship Id="rId1741" Type="http://schemas.openxmlformats.org/officeDocument/2006/relationships/tags" Target="../tags/tag1759.xml"/><Relationship Id="rId33" Type="http://schemas.openxmlformats.org/officeDocument/2006/relationships/tags" Target="../tags/tag51.xml"/><Relationship Id="rId1601" Type="http://schemas.openxmlformats.org/officeDocument/2006/relationships/tags" Target="../tags/tag1619.xml"/><Relationship Id="rId1839" Type="http://schemas.openxmlformats.org/officeDocument/2006/relationships/tags" Target="../tags/tag1857.xml"/><Relationship Id="rId182" Type="http://schemas.openxmlformats.org/officeDocument/2006/relationships/tags" Target="../tags/tag200.xml"/><Relationship Id="rId1906" Type="http://schemas.openxmlformats.org/officeDocument/2006/relationships/tags" Target="../tags/tag1924.xml"/><Relationship Id="rId487" Type="http://schemas.openxmlformats.org/officeDocument/2006/relationships/tags" Target="../tags/tag505.xml"/><Relationship Id="rId694" Type="http://schemas.openxmlformats.org/officeDocument/2006/relationships/tags" Target="../tags/tag712.xml"/><Relationship Id="rId347" Type="http://schemas.openxmlformats.org/officeDocument/2006/relationships/tags" Target="../tags/tag365.xml"/><Relationship Id="rId999" Type="http://schemas.openxmlformats.org/officeDocument/2006/relationships/tags" Target="../tags/tag1017.xml"/><Relationship Id="rId1184" Type="http://schemas.openxmlformats.org/officeDocument/2006/relationships/tags" Target="../tags/tag1202.xml"/><Relationship Id="rId554" Type="http://schemas.openxmlformats.org/officeDocument/2006/relationships/tags" Target="../tags/tag572.xml"/><Relationship Id="rId761" Type="http://schemas.openxmlformats.org/officeDocument/2006/relationships/tags" Target="../tags/tag779.xml"/><Relationship Id="rId859" Type="http://schemas.openxmlformats.org/officeDocument/2006/relationships/tags" Target="../tags/tag877.xml"/><Relationship Id="rId1391" Type="http://schemas.openxmlformats.org/officeDocument/2006/relationships/tags" Target="../tags/tag1409.xml"/><Relationship Id="rId1489" Type="http://schemas.openxmlformats.org/officeDocument/2006/relationships/tags" Target="../tags/tag1507.xml"/><Relationship Id="rId1696" Type="http://schemas.openxmlformats.org/officeDocument/2006/relationships/tags" Target="../tags/tag1714.xml"/><Relationship Id="rId207" Type="http://schemas.openxmlformats.org/officeDocument/2006/relationships/tags" Target="../tags/tag225.xml"/><Relationship Id="rId414" Type="http://schemas.openxmlformats.org/officeDocument/2006/relationships/tags" Target="../tags/tag432.xml"/><Relationship Id="rId621" Type="http://schemas.openxmlformats.org/officeDocument/2006/relationships/tags" Target="../tags/tag639.xml"/><Relationship Id="rId1044" Type="http://schemas.openxmlformats.org/officeDocument/2006/relationships/tags" Target="../tags/tag1062.xml"/><Relationship Id="rId1251" Type="http://schemas.openxmlformats.org/officeDocument/2006/relationships/tags" Target="../tags/tag1269.xml"/><Relationship Id="rId1349" Type="http://schemas.openxmlformats.org/officeDocument/2006/relationships/tags" Target="../tags/tag1367.xml"/><Relationship Id="rId719" Type="http://schemas.openxmlformats.org/officeDocument/2006/relationships/tags" Target="../tags/tag737.xml"/><Relationship Id="rId926" Type="http://schemas.openxmlformats.org/officeDocument/2006/relationships/tags" Target="../tags/tag944.xml"/><Relationship Id="rId1111" Type="http://schemas.openxmlformats.org/officeDocument/2006/relationships/tags" Target="../tags/tag1129.xml"/><Relationship Id="rId1556" Type="http://schemas.openxmlformats.org/officeDocument/2006/relationships/tags" Target="../tags/tag1574.xml"/><Relationship Id="rId1763" Type="http://schemas.openxmlformats.org/officeDocument/2006/relationships/tags" Target="../tags/tag1781.xml"/><Relationship Id="rId55" Type="http://schemas.openxmlformats.org/officeDocument/2006/relationships/tags" Target="../tags/tag73.xml"/><Relationship Id="rId1209" Type="http://schemas.openxmlformats.org/officeDocument/2006/relationships/tags" Target="../tags/tag1227.xml"/><Relationship Id="rId1416" Type="http://schemas.openxmlformats.org/officeDocument/2006/relationships/tags" Target="../tags/tag1434.xml"/><Relationship Id="rId1623" Type="http://schemas.openxmlformats.org/officeDocument/2006/relationships/tags" Target="../tags/tag1641.xml"/><Relationship Id="rId1830" Type="http://schemas.openxmlformats.org/officeDocument/2006/relationships/tags" Target="../tags/tag1848.xml"/><Relationship Id="rId1928" Type="http://schemas.openxmlformats.org/officeDocument/2006/relationships/tags" Target="../tags/tag1946.xml"/><Relationship Id="rId271" Type="http://schemas.openxmlformats.org/officeDocument/2006/relationships/tags" Target="../tags/tag289.xml"/><Relationship Id="rId131" Type="http://schemas.openxmlformats.org/officeDocument/2006/relationships/tags" Target="../tags/tag149.xml"/><Relationship Id="rId369" Type="http://schemas.openxmlformats.org/officeDocument/2006/relationships/tags" Target="../tags/tag387.xml"/><Relationship Id="rId576" Type="http://schemas.openxmlformats.org/officeDocument/2006/relationships/tags" Target="../tags/tag594.xml"/><Relationship Id="rId783" Type="http://schemas.openxmlformats.org/officeDocument/2006/relationships/tags" Target="../tags/tag801.xml"/><Relationship Id="rId990" Type="http://schemas.openxmlformats.org/officeDocument/2006/relationships/tags" Target="../tags/tag1008.xml"/><Relationship Id="rId229" Type="http://schemas.openxmlformats.org/officeDocument/2006/relationships/tags" Target="../tags/tag247.xml"/><Relationship Id="rId436" Type="http://schemas.openxmlformats.org/officeDocument/2006/relationships/tags" Target="../tags/tag454.xml"/><Relationship Id="rId643" Type="http://schemas.openxmlformats.org/officeDocument/2006/relationships/tags" Target="../tags/tag661.xml"/><Relationship Id="rId1066" Type="http://schemas.openxmlformats.org/officeDocument/2006/relationships/tags" Target="../tags/tag1084.xml"/><Relationship Id="rId1273" Type="http://schemas.openxmlformats.org/officeDocument/2006/relationships/tags" Target="../tags/tag1291.xml"/><Relationship Id="rId1480" Type="http://schemas.openxmlformats.org/officeDocument/2006/relationships/tags" Target="../tags/tag1498.xml"/><Relationship Id="rId850" Type="http://schemas.openxmlformats.org/officeDocument/2006/relationships/tags" Target="../tags/tag868.xml"/><Relationship Id="rId948" Type="http://schemas.openxmlformats.org/officeDocument/2006/relationships/tags" Target="../tags/tag966.xml"/><Relationship Id="rId1133" Type="http://schemas.openxmlformats.org/officeDocument/2006/relationships/tags" Target="../tags/tag1151.xml"/><Relationship Id="rId1578" Type="http://schemas.openxmlformats.org/officeDocument/2006/relationships/tags" Target="../tags/tag1596.xml"/><Relationship Id="rId1785" Type="http://schemas.openxmlformats.org/officeDocument/2006/relationships/tags" Target="../tags/tag1803.xml"/><Relationship Id="rId77" Type="http://schemas.openxmlformats.org/officeDocument/2006/relationships/tags" Target="../tags/tag95.xml"/><Relationship Id="rId503" Type="http://schemas.openxmlformats.org/officeDocument/2006/relationships/tags" Target="../tags/tag521.xml"/><Relationship Id="rId710" Type="http://schemas.openxmlformats.org/officeDocument/2006/relationships/tags" Target="../tags/tag728.xml"/><Relationship Id="rId808" Type="http://schemas.openxmlformats.org/officeDocument/2006/relationships/tags" Target="../tags/tag826.xml"/><Relationship Id="rId1340" Type="http://schemas.openxmlformats.org/officeDocument/2006/relationships/tags" Target="../tags/tag1358.xml"/><Relationship Id="rId1438" Type="http://schemas.openxmlformats.org/officeDocument/2006/relationships/tags" Target="../tags/tag1456.xml"/><Relationship Id="rId1645" Type="http://schemas.openxmlformats.org/officeDocument/2006/relationships/tags" Target="../tags/tag1663.xml"/><Relationship Id="rId1200" Type="http://schemas.openxmlformats.org/officeDocument/2006/relationships/tags" Target="../tags/tag1218.xml"/><Relationship Id="rId1852" Type="http://schemas.openxmlformats.org/officeDocument/2006/relationships/tags" Target="../tags/tag1870.xml"/><Relationship Id="rId1505" Type="http://schemas.openxmlformats.org/officeDocument/2006/relationships/tags" Target="../tags/tag1523.xml"/><Relationship Id="rId1712" Type="http://schemas.openxmlformats.org/officeDocument/2006/relationships/tags" Target="../tags/tag1730.xml"/><Relationship Id="rId293" Type="http://schemas.openxmlformats.org/officeDocument/2006/relationships/tags" Target="../tags/tag311.xml"/><Relationship Id="rId153" Type="http://schemas.openxmlformats.org/officeDocument/2006/relationships/tags" Target="../tags/tag171.xml"/><Relationship Id="rId360" Type="http://schemas.openxmlformats.org/officeDocument/2006/relationships/tags" Target="../tags/tag378.xml"/><Relationship Id="rId598" Type="http://schemas.openxmlformats.org/officeDocument/2006/relationships/tags" Target="../tags/tag616.xml"/><Relationship Id="rId220" Type="http://schemas.openxmlformats.org/officeDocument/2006/relationships/tags" Target="../tags/tag238.xml"/><Relationship Id="rId458" Type="http://schemas.openxmlformats.org/officeDocument/2006/relationships/tags" Target="../tags/tag476.xml"/><Relationship Id="rId665" Type="http://schemas.openxmlformats.org/officeDocument/2006/relationships/tags" Target="../tags/tag683.xml"/><Relationship Id="rId872" Type="http://schemas.openxmlformats.org/officeDocument/2006/relationships/tags" Target="../tags/tag890.xml"/><Relationship Id="rId1088" Type="http://schemas.openxmlformats.org/officeDocument/2006/relationships/tags" Target="../tags/tag1106.xml"/><Relationship Id="rId1295" Type="http://schemas.openxmlformats.org/officeDocument/2006/relationships/tags" Target="../tags/tag1313.xml"/><Relationship Id="rId318" Type="http://schemas.openxmlformats.org/officeDocument/2006/relationships/tags" Target="../tags/tag336.xml"/><Relationship Id="rId525" Type="http://schemas.openxmlformats.org/officeDocument/2006/relationships/tags" Target="../tags/tag543.xml"/><Relationship Id="rId732" Type="http://schemas.openxmlformats.org/officeDocument/2006/relationships/tags" Target="../tags/tag750.xml"/><Relationship Id="rId1155" Type="http://schemas.openxmlformats.org/officeDocument/2006/relationships/tags" Target="../tags/tag1173.xml"/><Relationship Id="rId1362" Type="http://schemas.openxmlformats.org/officeDocument/2006/relationships/tags" Target="../tags/tag1380.xml"/><Relationship Id="rId99" Type="http://schemas.openxmlformats.org/officeDocument/2006/relationships/tags" Target="../tags/tag117.xml"/><Relationship Id="rId1015" Type="http://schemas.openxmlformats.org/officeDocument/2006/relationships/tags" Target="../tags/tag1033.xml"/><Relationship Id="rId1222" Type="http://schemas.openxmlformats.org/officeDocument/2006/relationships/tags" Target="../tags/tag1240.xml"/><Relationship Id="rId1667" Type="http://schemas.openxmlformats.org/officeDocument/2006/relationships/tags" Target="../tags/tag1685.xml"/><Relationship Id="rId1874" Type="http://schemas.openxmlformats.org/officeDocument/2006/relationships/tags" Target="../tags/tag1892.xml"/><Relationship Id="rId1527" Type="http://schemas.openxmlformats.org/officeDocument/2006/relationships/tags" Target="../tags/tag1545.xml"/><Relationship Id="rId1734" Type="http://schemas.openxmlformats.org/officeDocument/2006/relationships/tags" Target="../tags/tag1752.xml"/><Relationship Id="rId26" Type="http://schemas.openxmlformats.org/officeDocument/2006/relationships/tags" Target="../tags/tag44.xml"/><Relationship Id="rId175" Type="http://schemas.openxmlformats.org/officeDocument/2006/relationships/tags" Target="../tags/tag193.xml"/><Relationship Id="rId1801" Type="http://schemas.openxmlformats.org/officeDocument/2006/relationships/tags" Target="../tags/tag1819.xml"/><Relationship Id="rId382" Type="http://schemas.openxmlformats.org/officeDocument/2006/relationships/tags" Target="../tags/tag400.xml"/><Relationship Id="rId687" Type="http://schemas.openxmlformats.org/officeDocument/2006/relationships/tags" Target="../tags/tag705.xml"/><Relationship Id="rId242" Type="http://schemas.openxmlformats.org/officeDocument/2006/relationships/tags" Target="../tags/tag260.xml"/><Relationship Id="rId894" Type="http://schemas.openxmlformats.org/officeDocument/2006/relationships/tags" Target="../tags/tag912.xml"/><Relationship Id="rId1177" Type="http://schemas.openxmlformats.org/officeDocument/2006/relationships/tags" Target="../tags/tag1195.xml"/><Relationship Id="rId37" Type="http://schemas.openxmlformats.org/officeDocument/2006/relationships/tags" Target="../tags/tag55.xml"/><Relationship Id="rId102" Type="http://schemas.openxmlformats.org/officeDocument/2006/relationships/tags" Target="../tags/tag120.xml"/><Relationship Id="rId547" Type="http://schemas.openxmlformats.org/officeDocument/2006/relationships/tags" Target="../tags/tag565.xml"/><Relationship Id="rId754" Type="http://schemas.openxmlformats.org/officeDocument/2006/relationships/tags" Target="../tags/tag772.xml"/><Relationship Id="rId961" Type="http://schemas.openxmlformats.org/officeDocument/2006/relationships/tags" Target="../tags/tag979.xml"/><Relationship Id="rId1384" Type="http://schemas.openxmlformats.org/officeDocument/2006/relationships/tags" Target="../tags/tag1402.xml"/><Relationship Id="rId1591" Type="http://schemas.openxmlformats.org/officeDocument/2006/relationships/tags" Target="../tags/tag1609.xml"/><Relationship Id="rId1605" Type="http://schemas.openxmlformats.org/officeDocument/2006/relationships/tags" Target="../tags/tag1623.xml"/><Relationship Id="rId1689" Type="http://schemas.openxmlformats.org/officeDocument/2006/relationships/tags" Target="../tags/tag1707.xml"/><Relationship Id="rId1812" Type="http://schemas.openxmlformats.org/officeDocument/2006/relationships/tags" Target="../tags/tag1830.xml"/><Relationship Id="rId90" Type="http://schemas.openxmlformats.org/officeDocument/2006/relationships/tags" Target="../tags/tag108.xml"/><Relationship Id="rId186" Type="http://schemas.openxmlformats.org/officeDocument/2006/relationships/tags" Target="../tags/tag204.xml"/><Relationship Id="rId393" Type="http://schemas.openxmlformats.org/officeDocument/2006/relationships/tags" Target="../tags/tag411.xml"/><Relationship Id="rId407" Type="http://schemas.openxmlformats.org/officeDocument/2006/relationships/tags" Target="../tags/tag425.xml"/><Relationship Id="rId614" Type="http://schemas.openxmlformats.org/officeDocument/2006/relationships/tags" Target="../tags/tag632.xml"/><Relationship Id="rId821" Type="http://schemas.openxmlformats.org/officeDocument/2006/relationships/tags" Target="../tags/tag839.xml"/><Relationship Id="rId1037" Type="http://schemas.openxmlformats.org/officeDocument/2006/relationships/tags" Target="../tags/tag1055.xml"/><Relationship Id="rId1244" Type="http://schemas.openxmlformats.org/officeDocument/2006/relationships/tags" Target="../tags/tag1262.xml"/><Relationship Id="rId1451" Type="http://schemas.openxmlformats.org/officeDocument/2006/relationships/tags" Target="../tags/tag1469.xml"/><Relationship Id="rId1896" Type="http://schemas.openxmlformats.org/officeDocument/2006/relationships/tags" Target="../tags/tag1914.xml"/><Relationship Id="rId253" Type="http://schemas.openxmlformats.org/officeDocument/2006/relationships/tags" Target="../tags/tag271.xml"/><Relationship Id="rId460" Type="http://schemas.openxmlformats.org/officeDocument/2006/relationships/tags" Target="../tags/tag478.xml"/><Relationship Id="rId698" Type="http://schemas.openxmlformats.org/officeDocument/2006/relationships/tags" Target="../tags/tag716.xml"/><Relationship Id="rId919" Type="http://schemas.openxmlformats.org/officeDocument/2006/relationships/tags" Target="../tags/tag937.xml"/><Relationship Id="rId1090" Type="http://schemas.openxmlformats.org/officeDocument/2006/relationships/tags" Target="../tags/tag1108.xml"/><Relationship Id="rId1104" Type="http://schemas.openxmlformats.org/officeDocument/2006/relationships/tags" Target="../tags/tag1122.xml"/><Relationship Id="rId1311" Type="http://schemas.openxmlformats.org/officeDocument/2006/relationships/tags" Target="../tags/tag1329.xml"/><Relationship Id="rId1549" Type="http://schemas.openxmlformats.org/officeDocument/2006/relationships/tags" Target="../tags/tag1567.xml"/><Relationship Id="rId1756" Type="http://schemas.openxmlformats.org/officeDocument/2006/relationships/tags" Target="../tags/tag1774.xml"/><Relationship Id="rId48" Type="http://schemas.openxmlformats.org/officeDocument/2006/relationships/tags" Target="../tags/tag66.xml"/><Relationship Id="rId113" Type="http://schemas.openxmlformats.org/officeDocument/2006/relationships/tags" Target="../tags/tag131.xml"/><Relationship Id="rId320" Type="http://schemas.openxmlformats.org/officeDocument/2006/relationships/tags" Target="../tags/tag338.xml"/><Relationship Id="rId558" Type="http://schemas.openxmlformats.org/officeDocument/2006/relationships/tags" Target="../tags/tag576.xml"/><Relationship Id="rId765" Type="http://schemas.openxmlformats.org/officeDocument/2006/relationships/tags" Target="../tags/tag783.xml"/><Relationship Id="rId972" Type="http://schemas.openxmlformats.org/officeDocument/2006/relationships/tags" Target="../tags/tag990.xml"/><Relationship Id="rId1188" Type="http://schemas.openxmlformats.org/officeDocument/2006/relationships/tags" Target="../tags/tag1206.xml"/><Relationship Id="rId1395" Type="http://schemas.openxmlformats.org/officeDocument/2006/relationships/tags" Target="../tags/tag1413.xml"/><Relationship Id="rId1409" Type="http://schemas.openxmlformats.org/officeDocument/2006/relationships/tags" Target="../tags/tag1427.xml"/><Relationship Id="rId1616" Type="http://schemas.openxmlformats.org/officeDocument/2006/relationships/tags" Target="../tags/tag1634.xml"/><Relationship Id="rId1823" Type="http://schemas.openxmlformats.org/officeDocument/2006/relationships/tags" Target="../tags/tag1841.xml"/><Relationship Id="rId197" Type="http://schemas.openxmlformats.org/officeDocument/2006/relationships/tags" Target="../tags/tag215.xml"/><Relationship Id="rId418" Type="http://schemas.openxmlformats.org/officeDocument/2006/relationships/tags" Target="../tags/tag436.xml"/><Relationship Id="rId625" Type="http://schemas.openxmlformats.org/officeDocument/2006/relationships/tags" Target="../tags/tag643.xml"/><Relationship Id="rId832" Type="http://schemas.openxmlformats.org/officeDocument/2006/relationships/tags" Target="../tags/tag850.xml"/><Relationship Id="rId1048" Type="http://schemas.openxmlformats.org/officeDocument/2006/relationships/tags" Target="../tags/tag1066.xml"/><Relationship Id="rId1255" Type="http://schemas.openxmlformats.org/officeDocument/2006/relationships/tags" Target="../tags/tag1273.xml"/><Relationship Id="rId1462" Type="http://schemas.openxmlformats.org/officeDocument/2006/relationships/tags" Target="../tags/tag1480.xml"/><Relationship Id="rId264" Type="http://schemas.openxmlformats.org/officeDocument/2006/relationships/tags" Target="../tags/tag282.xml"/><Relationship Id="rId471" Type="http://schemas.openxmlformats.org/officeDocument/2006/relationships/tags" Target="../tags/tag489.xml"/><Relationship Id="rId1115" Type="http://schemas.openxmlformats.org/officeDocument/2006/relationships/tags" Target="../tags/tag1133.xml"/><Relationship Id="rId1322" Type="http://schemas.openxmlformats.org/officeDocument/2006/relationships/tags" Target="../tags/tag1340.xml"/><Relationship Id="rId1767" Type="http://schemas.openxmlformats.org/officeDocument/2006/relationships/tags" Target="../tags/tag1785.xml"/><Relationship Id="rId59" Type="http://schemas.openxmlformats.org/officeDocument/2006/relationships/tags" Target="../tags/tag77.xml"/><Relationship Id="rId124" Type="http://schemas.openxmlformats.org/officeDocument/2006/relationships/tags" Target="../tags/tag142.xml"/><Relationship Id="rId569" Type="http://schemas.openxmlformats.org/officeDocument/2006/relationships/tags" Target="../tags/tag587.xml"/><Relationship Id="rId776" Type="http://schemas.openxmlformats.org/officeDocument/2006/relationships/tags" Target="../tags/tag794.xml"/><Relationship Id="rId983" Type="http://schemas.openxmlformats.org/officeDocument/2006/relationships/tags" Target="../tags/tag1001.xml"/><Relationship Id="rId1199" Type="http://schemas.openxmlformats.org/officeDocument/2006/relationships/tags" Target="../tags/tag1217.xml"/><Relationship Id="rId1627" Type="http://schemas.openxmlformats.org/officeDocument/2006/relationships/tags" Target="../tags/tag1645.xml"/><Relationship Id="rId1834" Type="http://schemas.openxmlformats.org/officeDocument/2006/relationships/tags" Target="../tags/tag1852.xml"/><Relationship Id="rId331" Type="http://schemas.openxmlformats.org/officeDocument/2006/relationships/tags" Target="../tags/tag349.xml"/><Relationship Id="rId429" Type="http://schemas.openxmlformats.org/officeDocument/2006/relationships/tags" Target="../tags/tag447.xml"/><Relationship Id="rId636" Type="http://schemas.openxmlformats.org/officeDocument/2006/relationships/tags" Target="../tags/tag654.xml"/><Relationship Id="rId1059" Type="http://schemas.openxmlformats.org/officeDocument/2006/relationships/tags" Target="../tags/tag1077.xml"/><Relationship Id="rId1266" Type="http://schemas.openxmlformats.org/officeDocument/2006/relationships/tags" Target="../tags/tag1284.xml"/><Relationship Id="rId1473" Type="http://schemas.openxmlformats.org/officeDocument/2006/relationships/tags" Target="../tags/tag1491.xml"/><Relationship Id="rId843" Type="http://schemas.openxmlformats.org/officeDocument/2006/relationships/tags" Target="../tags/tag861.xml"/><Relationship Id="rId1126" Type="http://schemas.openxmlformats.org/officeDocument/2006/relationships/tags" Target="../tags/tag1144.xml"/><Relationship Id="rId1680" Type="http://schemas.openxmlformats.org/officeDocument/2006/relationships/tags" Target="../tags/tag1698.xml"/><Relationship Id="rId1778" Type="http://schemas.openxmlformats.org/officeDocument/2006/relationships/tags" Target="../tags/tag1796.xml"/><Relationship Id="rId1901" Type="http://schemas.openxmlformats.org/officeDocument/2006/relationships/tags" Target="../tags/tag1919.xml"/><Relationship Id="rId275" Type="http://schemas.openxmlformats.org/officeDocument/2006/relationships/tags" Target="../tags/tag293.xml"/><Relationship Id="rId482" Type="http://schemas.openxmlformats.org/officeDocument/2006/relationships/tags" Target="../tags/tag500.xml"/><Relationship Id="rId703" Type="http://schemas.openxmlformats.org/officeDocument/2006/relationships/tags" Target="../tags/tag721.xml"/><Relationship Id="rId910" Type="http://schemas.openxmlformats.org/officeDocument/2006/relationships/tags" Target="../tags/tag928.xml"/><Relationship Id="rId1333" Type="http://schemas.openxmlformats.org/officeDocument/2006/relationships/tags" Target="../tags/tag1351.xml"/><Relationship Id="rId1540" Type="http://schemas.openxmlformats.org/officeDocument/2006/relationships/tags" Target="../tags/tag1558.xml"/><Relationship Id="rId1638" Type="http://schemas.openxmlformats.org/officeDocument/2006/relationships/tags" Target="../tags/tag1656.xml"/><Relationship Id="rId135" Type="http://schemas.openxmlformats.org/officeDocument/2006/relationships/tags" Target="../tags/tag153.xml"/><Relationship Id="rId342" Type="http://schemas.openxmlformats.org/officeDocument/2006/relationships/tags" Target="../tags/tag360.xml"/><Relationship Id="rId787" Type="http://schemas.openxmlformats.org/officeDocument/2006/relationships/tags" Target="../tags/tag805.xml"/><Relationship Id="rId994" Type="http://schemas.openxmlformats.org/officeDocument/2006/relationships/tags" Target="../tags/tag1012.xml"/><Relationship Id="rId1400" Type="http://schemas.openxmlformats.org/officeDocument/2006/relationships/tags" Target="../tags/tag1418.xml"/><Relationship Id="rId1845" Type="http://schemas.openxmlformats.org/officeDocument/2006/relationships/tags" Target="../tags/tag1863.xml"/><Relationship Id="rId202" Type="http://schemas.openxmlformats.org/officeDocument/2006/relationships/tags" Target="../tags/tag220.xml"/><Relationship Id="rId647" Type="http://schemas.openxmlformats.org/officeDocument/2006/relationships/tags" Target="../tags/tag665.xml"/><Relationship Id="rId854" Type="http://schemas.openxmlformats.org/officeDocument/2006/relationships/tags" Target="../tags/tag872.xml"/><Relationship Id="rId1277" Type="http://schemas.openxmlformats.org/officeDocument/2006/relationships/tags" Target="../tags/tag1295.xml"/><Relationship Id="rId1484" Type="http://schemas.openxmlformats.org/officeDocument/2006/relationships/tags" Target="../tags/tag1502.xml"/><Relationship Id="rId1691" Type="http://schemas.openxmlformats.org/officeDocument/2006/relationships/tags" Target="../tags/tag1709.xml"/><Relationship Id="rId1705" Type="http://schemas.openxmlformats.org/officeDocument/2006/relationships/tags" Target="../tags/tag1723.xml"/><Relationship Id="rId1912" Type="http://schemas.openxmlformats.org/officeDocument/2006/relationships/tags" Target="../tags/tag1930.xml"/><Relationship Id="rId286" Type="http://schemas.openxmlformats.org/officeDocument/2006/relationships/tags" Target="../tags/tag304.xml"/><Relationship Id="rId493" Type="http://schemas.openxmlformats.org/officeDocument/2006/relationships/tags" Target="../tags/tag511.xml"/><Relationship Id="rId507" Type="http://schemas.openxmlformats.org/officeDocument/2006/relationships/tags" Target="../tags/tag525.xml"/><Relationship Id="rId714" Type="http://schemas.openxmlformats.org/officeDocument/2006/relationships/tags" Target="../tags/tag732.xml"/><Relationship Id="rId921" Type="http://schemas.openxmlformats.org/officeDocument/2006/relationships/tags" Target="../tags/tag939.xml"/><Relationship Id="rId1137" Type="http://schemas.openxmlformats.org/officeDocument/2006/relationships/tags" Target="../tags/tag1155.xml"/><Relationship Id="rId1344" Type="http://schemas.openxmlformats.org/officeDocument/2006/relationships/tags" Target="../tags/tag1362.xml"/><Relationship Id="rId1551" Type="http://schemas.openxmlformats.org/officeDocument/2006/relationships/tags" Target="../tags/tag1569.xml"/><Relationship Id="rId1789" Type="http://schemas.openxmlformats.org/officeDocument/2006/relationships/tags" Target="../tags/tag1807.xml"/><Relationship Id="rId50" Type="http://schemas.openxmlformats.org/officeDocument/2006/relationships/tags" Target="../tags/tag68.xml"/><Relationship Id="rId146" Type="http://schemas.openxmlformats.org/officeDocument/2006/relationships/tags" Target="../tags/tag164.xml"/><Relationship Id="rId353" Type="http://schemas.openxmlformats.org/officeDocument/2006/relationships/tags" Target="../tags/tag371.xml"/><Relationship Id="rId560" Type="http://schemas.openxmlformats.org/officeDocument/2006/relationships/tags" Target="../tags/tag578.xml"/><Relationship Id="rId798" Type="http://schemas.openxmlformats.org/officeDocument/2006/relationships/tags" Target="../tags/tag816.xml"/><Relationship Id="rId1190" Type="http://schemas.openxmlformats.org/officeDocument/2006/relationships/tags" Target="../tags/tag1208.xml"/><Relationship Id="rId1204" Type="http://schemas.openxmlformats.org/officeDocument/2006/relationships/tags" Target="../tags/tag1222.xml"/><Relationship Id="rId1411" Type="http://schemas.openxmlformats.org/officeDocument/2006/relationships/tags" Target="../tags/tag1429.xml"/><Relationship Id="rId1649" Type="http://schemas.openxmlformats.org/officeDocument/2006/relationships/tags" Target="../tags/tag1667.xml"/><Relationship Id="rId1856" Type="http://schemas.openxmlformats.org/officeDocument/2006/relationships/tags" Target="../tags/tag1874.xml"/><Relationship Id="rId213" Type="http://schemas.openxmlformats.org/officeDocument/2006/relationships/tags" Target="../tags/tag231.xml"/><Relationship Id="rId420" Type="http://schemas.openxmlformats.org/officeDocument/2006/relationships/tags" Target="../tags/tag438.xml"/><Relationship Id="rId658" Type="http://schemas.openxmlformats.org/officeDocument/2006/relationships/tags" Target="../tags/tag676.xml"/><Relationship Id="rId865" Type="http://schemas.openxmlformats.org/officeDocument/2006/relationships/tags" Target="../tags/tag883.xml"/><Relationship Id="rId1050" Type="http://schemas.openxmlformats.org/officeDocument/2006/relationships/tags" Target="../tags/tag1068.xml"/><Relationship Id="rId1288" Type="http://schemas.openxmlformats.org/officeDocument/2006/relationships/tags" Target="../tags/tag1306.xml"/><Relationship Id="rId1495" Type="http://schemas.openxmlformats.org/officeDocument/2006/relationships/tags" Target="../tags/tag1513.xml"/><Relationship Id="rId1509" Type="http://schemas.openxmlformats.org/officeDocument/2006/relationships/tags" Target="../tags/tag1527.xml"/><Relationship Id="rId1716" Type="http://schemas.openxmlformats.org/officeDocument/2006/relationships/tags" Target="../tags/tag1734.xml"/><Relationship Id="rId1923" Type="http://schemas.openxmlformats.org/officeDocument/2006/relationships/tags" Target="../tags/tag1941.xml"/><Relationship Id="rId297" Type="http://schemas.openxmlformats.org/officeDocument/2006/relationships/tags" Target="../tags/tag315.xml"/><Relationship Id="rId518" Type="http://schemas.openxmlformats.org/officeDocument/2006/relationships/tags" Target="../tags/tag536.xml"/><Relationship Id="rId725" Type="http://schemas.openxmlformats.org/officeDocument/2006/relationships/tags" Target="../tags/tag743.xml"/><Relationship Id="rId932" Type="http://schemas.openxmlformats.org/officeDocument/2006/relationships/tags" Target="../tags/tag950.xml"/><Relationship Id="rId1148" Type="http://schemas.openxmlformats.org/officeDocument/2006/relationships/tags" Target="../tags/tag1166.xml"/><Relationship Id="rId1355" Type="http://schemas.openxmlformats.org/officeDocument/2006/relationships/tags" Target="../tags/tag1373.xml"/><Relationship Id="rId1562" Type="http://schemas.openxmlformats.org/officeDocument/2006/relationships/tags" Target="../tags/tag1580.xml"/><Relationship Id="rId157" Type="http://schemas.openxmlformats.org/officeDocument/2006/relationships/tags" Target="../tags/tag175.xml"/><Relationship Id="rId364" Type="http://schemas.openxmlformats.org/officeDocument/2006/relationships/tags" Target="../tags/tag382.xml"/><Relationship Id="rId1008" Type="http://schemas.openxmlformats.org/officeDocument/2006/relationships/tags" Target="../tags/tag1026.xml"/><Relationship Id="rId1215" Type="http://schemas.openxmlformats.org/officeDocument/2006/relationships/tags" Target="../tags/tag1233.xml"/><Relationship Id="rId1422" Type="http://schemas.openxmlformats.org/officeDocument/2006/relationships/tags" Target="../tags/tag1440.xml"/><Relationship Id="rId1867" Type="http://schemas.openxmlformats.org/officeDocument/2006/relationships/tags" Target="../tags/tag1885.xml"/><Relationship Id="rId61" Type="http://schemas.openxmlformats.org/officeDocument/2006/relationships/tags" Target="../tags/tag79.xml"/><Relationship Id="rId571" Type="http://schemas.openxmlformats.org/officeDocument/2006/relationships/tags" Target="../tags/tag589.xml"/><Relationship Id="rId669" Type="http://schemas.openxmlformats.org/officeDocument/2006/relationships/tags" Target="../tags/tag687.xml"/><Relationship Id="rId876" Type="http://schemas.openxmlformats.org/officeDocument/2006/relationships/tags" Target="../tags/tag894.xml"/><Relationship Id="rId1299" Type="http://schemas.openxmlformats.org/officeDocument/2006/relationships/tags" Target="../tags/tag1317.xml"/><Relationship Id="rId1727" Type="http://schemas.openxmlformats.org/officeDocument/2006/relationships/tags" Target="../tags/tag1745.xml"/><Relationship Id="rId1934" Type="http://schemas.openxmlformats.org/officeDocument/2006/relationships/slideLayout" Target="../slideLayouts/slideLayout2.xml"/><Relationship Id="rId19" Type="http://schemas.openxmlformats.org/officeDocument/2006/relationships/tags" Target="../tags/tag37.xml"/><Relationship Id="rId224" Type="http://schemas.openxmlformats.org/officeDocument/2006/relationships/tags" Target="../tags/tag242.xml"/><Relationship Id="rId431" Type="http://schemas.openxmlformats.org/officeDocument/2006/relationships/tags" Target="../tags/tag449.xml"/><Relationship Id="rId529" Type="http://schemas.openxmlformats.org/officeDocument/2006/relationships/tags" Target="../tags/tag547.xml"/><Relationship Id="rId736" Type="http://schemas.openxmlformats.org/officeDocument/2006/relationships/tags" Target="../tags/tag754.xml"/><Relationship Id="rId1061" Type="http://schemas.openxmlformats.org/officeDocument/2006/relationships/tags" Target="../tags/tag1079.xml"/><Relationship Id="rId1159" Type="http://schemas.openxmlformats.org/officeDocument/2006/relationships/tags" Target="../tags/tag1177.xml"/><Relationship Id="rId1366" Type="http://schemas.openxmlformats.org/officeDocument/2006/relationships/tags" Target="../tags/tag1384.xml"/><Relationship Id="rId168" Type="http://schemas.openxmlformats.org/officeDocument/2006/relationships/tags" Target="../tags/tag186.xml"/><Relationship Id="rId943" Type="http://schemas.openxmlformats.org/officeDocument/2006/relationships/tags" Target="../tags/tag961.xml"/><Relationship Id="rId1019" Type="http://schemas.openxmlformats.org/officeDocument/2006/relationships/tags" Target="../tags/tag1037.xml"/><Relationship Id="rId1573" Type="http://schemas.openxmlformats.org/officeDocument/2006/relationships/tags" Target="../tags/tag1591.xml"/><Relationship Id="rId1780" Type="http://schemas.openxmlformats.org/officeDocument/2006/relationships/tags" Target="../tags/tag1798.xml"/><Relationship Id="rId1878" Type="http://schemas.openxmlformats.org/officeDocument/2006/relationships/tags" Target="../tags/tag1896.xml"/><Relationship Id="rId72" Type="http://schemas.openxmlformats.org/officeDocument/2006/relationships/tags" Target="../tags/tag90.xml"/><Relationship Id="rId375" Type="http://schemas.openxmlformats.org/officeDocument/2006/relationships/tags" Target="../tags/tag393.xml"/><Relationship Id="rId582" Type="http://schemas.openxmlformats.org/officeDocument/2006/relationships/tags" Target="../tags/tag600.xml"/><Relationship Id="rId803" Type="http://schemas.openxmlformats.org/officeDocument/2006/relationships/tags" Target="../tags/tag821.xml"/><Relationship Id="rId1226" Type="http://schemas.openxmlformats.org/officeDocument/2006/relationships/tags" Target="../tags/tag1244.xml"/><Relationship Id="rId1433" Type="http://schemas.openxmlformats.org/officeDocument/2006/relationships/tags" Target="../tags/tag1451.xml"/><Relationship Id="rId1640" Type="http://schemas.openxmlformats.org/officeDocument/2006/relationships/tags" Target="../tags/tag1658.xml"/><Relationship Id="rId1738" Type="http://schemas.openxmlformats.org/officeDocument/2006/relationships/tags" Target="../tags/tag1756.xml"/><Relationship Id="rId3" Type="http://schemas.openxmlformats.org/officeDocument/2006/relationships/tags" Target="../tags/tag21.xml"/><Relationship Id="rId235" Type="http://schemas.openxmlformats.org/officeDocument/2006/relationships/tags" Target="../tags/tag253.xml"/><Relationship Id="rId442" Type="http://schemas.openxmlformats.org/officeDocument/2006/relationships/tags" Target="../tags/tag460.xml"/><Relationship Id="rId887" Type="http://schemas.openxmlformats.org/officeDocument/2006/relationships/tags" Target="../tags/tag905.xml"/><Relationship Id="rId1072" Type="http://schemas.openxmlformats.org/officeDocument/2006/relationships/tags" Target="../tags/tag1090.xml"/><Relationship Id="rId1500" Type="http://schemas.openxmlformats.org/officeDocument/2006/relationships/tags" Target="../tags/tag1518.xml"/><Relationship Id="rId302" Type="http://schemas.openxmlformats.org/officeDocument/2006/relationships/tags" Target="../tags/tag320.xml"/><Relationship Id="rId747" Type="http://schemas.openxmlformats.org/officeDocument/2006/relationships/tags" Target="../tags/tag765.xml"/><Relationship Id="rId954" Type="http://schemas.openxmlformats.org/officeDocument/2006/relationships/tags" Target="../tags/tag972.xml"/><Relationship Id="rId1377" Type="http://schemas.openxmlformats.org/officeDocument/2006/relationships/tags" Target="../tags/tag1395.xml"/><Relationship Id="rId1584" Type="http://schemas.openxmlformats.org/officeDocument/2006/relationships/tags" Target="../tags/tag1602.xml"/><Relationship Id="rId1791" Type="http://schemas.openxmlformats.org/officeDocument/2006/relationships/tags" Target="../tags/tag1809.xml"/><Relationship Id="rId1805" Type="http://schemas.openxmlformats.org/officeDocument/2006/relationships/tags" Target="../tags/tag1823.xml"/><Relationship Id="rId83" Type="http://schemas.openxmlformats.org/officeDocument/2006/relationships/tags" Target="../tags/tag101.xml"/><Relationship Id="rId179" Type="http://schemas.openxmlformats.org/officeDocument/2006/relationships/tags" Target="../tags/tag197.xml"/><Relationship Id="rId386" Type="http://schemas.openxmlformats.org/officeDocument/2006/relationships/tags" Target="../tags/tag404.xml"/><Relationship Id="rId593" Type="http://schemas.openxmlformats.org/officeDocument/2006/relationships/tags" Target="../tags/tag611.xml"/><Relationship Id="rId607" Type="http://schemas.openxmlformats.org/officeDocument/2006/relationships/tags" Target="../tags/tag625.xml"/><Relationship Id="rId814" Type="http://schemas.openxmlformats.org/officeDocument/2006/relationships/tags" Target="../tags/tag832.xml"/><Relationship Id="rId1237" Type="http://schemas.openxmlformats.org/officeDocument/2006/relationships/tags" Target="../tags/tag1255.xml"/><Relationship Id="rId1444" Type="http://schemas.openxmlformats.org/officeDocument/2006/relationships/tags" Target="../tags/tag1462.xml"/><Relationship Id="rId1651" Type="http://schemas.openxmlformats.org/officeDocument/2006/relationships/tags" Target="../tags/tag1669.xml"/><Relationship Id="rId1889" Type="http://schemas.openxmlformats.org/officeDocument/2006/relationships/tags" Target="../tags/tag1907.xml"/><Relationship Id="rId246" Type="http://schemas.openxmlformats.org/officeDocument/2006/relationships/tags" Target="../tags/tag264.xml"/><Relationship Id="rId453" Type="http://schemas.openxmlformats.org/officeDocument/2006/relationships/tags" Target="../tags/tag471.xml"/><Relationship Id="rId660" Type="http://schemas.openxmlformats.org/officeDocument/2006/relationships/tags" Target="../tags/tag678.xml"/><Relationship Id="rId898" Type="http://schemas.openxmlformats.org/officeDocument/2006/relationships/tags" Target="../tags/tag916.xml"/><Relationship Id="rId1083" Type="http://schemas.openxmlformats.org/officeDocument/2006/relationships/tags" Target="../tags/tag1101.xml"/><Relationship Id="rId1290" Type="http://schemas.openxmlformats.org/officeDocument/2006/relationships/tags" Target="../tags/tag1308.xml"/><Relationship Id="rId1304" Type="http://schemas.openxmlformats.org/officeDocument/2006/relationships/tags" Target="../tags/tag1322.xml"/><Relationship Id="rId1511" Type="http://schemas.openxmlformats.org/officeDocument/2006/relationships/tags" Target="../tags/tag1529.xml"/><Relationship Id="rId1749" Type="http://schemas.openxmlformats.org/officeDocument/2006/relationships/tags" Target="../tags/tag1767.xml"/><Relationship Id="rId106" Type="http://schemas.openxmlformats.org/officeDocument/2006/relationships/tags" Target="../tags/tag124.xml"/><Relationship Id="rId313" Type="http://schemas.openxmlformats.org/officeDocument/2006/relationships/tags" Target="../tags/tag331.xml"/><Relationship Id="rId758" Type="http://schemas.openxmlformats.org/officeDocument/2006/relationships/tags" Target="../tags/tag776.xml"/><Relationship Id="rId965" Type="http://schemas.openxmlformats.org/officeDocument/2006/relationships/tags" Target="../tags/tag983.xml"/><Relationship Id="rId1150" Type="http://schemas.openxmlformats.org/officeDocument/2006/relationships/tags" Target="../tags/tag1168.xml"/><Relationship Id="rId1388" Type="http://schemas.openxmlformats.org/officeDocument/2006/relationships/tags" Target="../tags/tag1406.xml"/><Relationship Id="rId1595" Type="http://schemas.openxmlformats.org/officeDocument/2006/relationships/tags" Target="../tags/tag1613.xml"/><Relationship Id="rId1609" Type="http://schemas.openxmlformats.org/officeDocument/2006/relationships/tags" Target="../tags/tag1627.xml"/><Relationship Id="rId1816" Type="http://schemas.openxmlformats.org/officeDocument/2006/relationships/tags" Target="../tags/tag1834.xml"/><Relationship Id="rId10" Type="http://schemas.openxmlformats.org/officeDocument/2006/relationships/tags" Target="../tags/tag28.xml"/><Relationship Id="rId94" Type="http://schemas.openxmlformats.org/officeDocument/2006/relationships/tags" Target="../tags/tag112.xml"/><Relationship Id="rId397" Type="http://schemas.openxmlformats.org/officeDocument/2006/relationships/tags" Target="../tags/tag415.xml"/><Relationship Id="rId520" Type="http://schemas.openxmlformats.org/officeDocument/2006/relationships/tags" Target="../tags/tag538.xml"/><Relationship Id="rId618" Type="http://schemas.openxmlformats.org/officeDocument/2006/relationships/tags" Target="../tags/tag636.xml"/><Relationship Id="rId825" Type="http://schemas.openxmlformats.org/officeDocument/2006/relationships/tags" Target="../tags/tag843.xml"/><Relationship Id="rId1248" Type="http://schemas.openxmlformats.org/officeDocument/2006/relationships/tags" Target="../tags/tag1266.xml"/><Relationship Id="rId1455" Type="http://schemas.openxmlformats.org/officeDocument/2006/relationships/tags" Target="../tags/tag1473.xml"/><Relationship Id="rId1662" Type="http://schemas.openxmlformats.org/officeDocument/2006/relationships/tags" Target="../tags/tag1680.xml"/><Relationship Id="rId257" Type="http://schemas.openxmlformats.org/officeDocument/2006/relationships/tags" Target="../tags/tag275.xml"/><Relationship Id="rId464" Type="http://schemas.openxmlformats.org/officeDocument/2006/relationships/tags" Target="../tags/tag482.xml"/><Relationship Id="rId1010" Type="http://schemas.openxmlformats.org/officeDocument/2006/relationships/tags" Target="../tags/tag1028.xml"/><Relationship Id="rId1094" Type="http://schemas.openxmlformats.org/officeDocument/2006/relationships/tags" Target="../tags/tag1112.xml"/><Relationship Id="rId1108" Type="http://schemas.openxmlformats.org/officeDocument/2006/relationships/tags" Target="../tags/tag1126.xml"/><Relationship Id="rId1315" Type="http://schemas.openxmlformats.org/officeDocument/2006/relationships/tags" Target="../tags/tag1333.xml"/><Relationship Id="rId117" Type="http://schemas.openxmlformats.org/officeDocument/2006/relationships/tags" Target="../tags/tag135.xml"/><Relationship Id="rId671" Type="http://schemas.openxmlformats.org/officeDocument/2006/relationships/tags" Target="../tags/tag689.xml"/><Relationship Id="rId769" Type="http://schemas.openxmlformats.org/officeDocument/2006/relationships/tags" Target="../tags/tag787.xml"/><Relationship Id="rId976" Type="http://schemas.openxmlformats.org/officeDocument/2006/relationships/tags" Target="../tags/tag994.xml"/><Relationship Id="rId1399" Type="http://schemas.openxmlformats.org/officeDocument/2006/relationships/tags" Target="../tags/tag1417.xml"/><Relationship Id="rId324" Type="http://schemas.openxmlformats.org/officeDocument/2006/relationships/tags" Target="../tags/tag342.xml"/><Relationship Id="rId531" Type="http://schemas.openxmlformats.org/officeDocument/2006/relationships/tags" Target="../tags/tag549.xml"/><Relationship Id="rId629" Type="http://schemas.openxmlformats.org/officeDocument/2006/relationships/tags" Target="../tags/tag647.xml"/><Relationship Id="rId1161" Type="http://schemas.openxmlformats.org/officeDocument/2006/relationships/tags" Target="../tags/tag1179.xml"/><Relationship Id="rId1259" Type="http://schemas.openxmlformats.org/officeDocument/2006/relationships/tags" Target="../tags/tag1277.xml"/><Relationship Id="rId1466" Type="http://schemas.openxmlformats.org/officeDocument/2006/relationships/tags" Target="../tags/tag1484.xml"/><Relationship Id="rId836" Type="http://schemas.openxmlformats.org/officeDocument/2006/relationships/tags" Target="../tags/tag854.xml"/><Relationship Id="rId1021" Type="http://schemas.openxmlformats.org/officeDocument/2006/relationships/tags" Target="../tags/tag1039.xml"/><Relationship Id="rId1119" Type="http://schemas.openxmlformats.org/officeDocument/2006/relationships/tags" Target="../tags/tag1137.xml"/><Relationship Id="rId1673" Type="http://schemas.openxmlformats.org/officeDocument/2006/relationships/tags" Target="../tags/tag1691.xml"/><Relationship Id="rId1880" Type="http://schemas.openxmlformats.org/officeDocument/2006/relationships/tags" Target="../tags/tag1898.xml"/><Relationship Id="rId903" Type="http://schemas.openxmlformats.org/officeDocument/2006/relationships/tags" Target="../tags/tag921.xml"/><Relationship Id="rId1326" Type="http://schemas.openxmlformats.org/officeDocument/2006/relationships/tags" Target="../tags/tag1344.xml"/><Relationship Id="rId1533" Type="http://schemas.openxmlformats.org/officeDocument/2006/relationships/tags" Target="../tags/tag1551.xml"/><Relationship Id="rId1740" Type="http://schemas.openxmlformats.org/officeDocument/2006/relationships/tags" Target="../tags/tag1758.xml"/><Relationship Id="rId32" Type="http://schemas.openxmlformats.org/officeDocument/2006/relationships/tags" Target="../tags/tag50.xml"/><Relationship Id="rId1600" Type="http://schemas.openxmlformats.org/officeDocument/2006/relationships/tags" Target="../tags/tag1618.xml"/><Relationship Id="rId1838" Type="http://schemas.openxmlformats.org/officeDocument/2006/relationships/tags" Target="../tags/tag1856.xml"/><Relationship Id="rId181" Type="http://schemas.openxmlformats.org/officeDocument/2006/relationships/tags" Target="../tags/tag199.xml"/><Relationship Id="rId1905" Type="http://schemas.openxmlformats.org/officeDocument/2006/relationships/tags" Target="../tags/tag1923.xml"/><Relationship Id="rId279" Type="http://schemas.openxmlformats.org/officeDocument/2006/relationships/tags" Target="../tags/tag297.xml"/><Relationship Id="rId486" Type="http://schemas.openxmlformats.org/officeDocument/2006/relationships/tags" Target="../tags/tag504.xml"/><Relationship Id="rId693" Type="http://schemas.openxmlformats.org/officeDocument/2006/relationships/tags" Target="../tags/tag711.xml"/><Relationship Id="rId139" Type="http://schemas.openxmlformats.org/officeDocument/2006/relationships/tags" Target="../tags/tag157.xml"/><Relationship Id="rId346" Type="http://schemas.openxmlformats.org/officeDocument/2006/relationships/tags" Target="../tags/tag364.xml"/><Relationship Id="rId553" Type="http://schemas.openxmlformats.org/officeDocument/2006/relationships/tags" Target="../tags/tag571.xml"/><Relationship Id="rId760" Type="http://schemas.openxmlformats.org/officeDocument/2006/relationships/tags" Target="../tags/tag778.xml"/><Relationship Id="rId998" Type="http://schemas.openxmlformats.org/officeDocument/2006/relationships/tags" Target="../tags/tag1016.xml"/><Relationship Id="rId1183" Type="http://schemas.openxmlformats.org/officeDocument/2006/relationships/tags" Target="../tags/tag1201.xml"/><Relationship Id="rId1390" Type="http://schemas.openxmlformats.org/officeDocument/2006/relationships/tags" Target="../tags/tag1408.xml"/><Relationship Id="rId206" Type="http://schemas.openxmlformats.org/officeDocument/2006/relationships/tags" Target="../tags/tag224.xml"/><Relationship Id="rId413" Type="http://schemas.openxmlformats.org/officeDocument/2006/relationships/tags" Target="../tags/tag431.xml"/><Relationship Id="rId858" Type="http://schemas.openxmlformats.org/officeDocument/2006/relationships/tags" Target="../tags/tag876.xml"/><Relationship Id="rId1043" Type="http://schemas.openxmlformats.org/officeDocument/2006/relationships/tags" Target="../tags/tag1061.xml"/><Relationship Id="rId1488" Type="http://schemas.openxmlformats.org/officeDocument/2006/relationships/tags" Target="../tags/tag1506.xml"/><Relationship Id="rId1695" Type="http://schemas.openxmlformats.org/officeDocument/2006/relationships/tags" Target="../tags/tag1713.xml"/><Relationship Id="rId620" Type="http://schemas.openxmlformats.org/officeDocument/2006/relationships/tags" Target="../tags/tag638.xml"/><Relationship Id="rId718" Type="http://schemas.openxmlformats.org/officeDocument/2006/relationships/tags" Target="../tags/tag736.xml"/><Relationship Id="rId925" Type="http://schemas.openxmlformats.org/officeDocument/2006/relationships/tags" Target="../tags/tag943.xml"/><Relationship Id="rId1250" Type="http://schemas.openxmlformats.org/officeDocument/2006/relationships/tags" Target="../tags/tag1268.xml"/><Relationship Id="rId1348" Type="http://schemas.openxmlformats.org/officeDocument/2006/relationships/tags" Target="../tags/tag1366.xml"/><Relationship Id="rId1555" Type="http://schemas.openxmlformats.org/officeDocument/2006/relationships/tags" Target="../tags/tag1573.xml"/><Relationship Id="rId1762" Type="http://schemas.openxmlformats.org/officeDocument/2006/relationships/tags" Target="../tags/tag1780.xml"/><Relationship Id="rId1110" Type="http://schemas.openxmlformats.org/officeDocument/2006/relationships/tags" Target="../tags/tag1128.xml"/><Relationship Id="rId1208" Type="http://schemas.openxmlformats.org/officeDocument/2006/relationships/tags" Target="../tags/tag1226.xml"/><Relationship Id="rId1415" Type="http://schemas.openxmlformats.org/officeDocument/2006/relationships/tags" Target="../tags/tag1433.xml"/><Relationship Id="rId54" Type="http://schemas.openxmlformats.org/officeDocument/2006/relationships/tags" Target="../tags/tag72.xml"/><Relationship Id="rId1622" Type="http://schemas.openxmlformats.org/officeDocument/2006/relationships/tags" Target="../tags/tag1640.xml"/><Relationship Id="rId1927" Type="http://schemas.openxmlformats.org/officeDocument/2006/relationships/tags" Target="../tags/tag1945.xml"/><Relationship Id="rId270" Type="http://schemas.openxmlformats.org/officeDocument/2006/relationships/tags" Target="../tags/tag288.xml"/><Relationship Id="rId130" Type="http://schemas.openxmlformats.org/officeDocument/2006/relationships/tags" Target="../tags/tag148.xml"/><Relationship Id="rId368" Type="http://schemas.openxmlformats.org/officeDocument/2006/relationships/tags" Target="../tags/tag386.xml"/><Relationship Id="rId575" Type="http://schemas.openxmlformats.org/officeDocument/2006/relationships/tags" Target="../tags/tag593.xml"/><Relationship Id="rId782" Type="http://schemas.openxmlformats.org/officeDocument/2006/relationships/tags" Target="../tags/tag800.xml"/><Relationship Id="rId228" Type="http://schemas.openxmlformats.org/officeDocument/2006/relationships/tags" Target="../tags/tag246.xml"/><Relationship Id="rId435" Type="http://schemas.openxmlformats.org/officeDocument/2006/relationships/tags" Target="../tags/tag453.xml"/><Relationship Id="rId642" Type="http://schemas.openxmlformats.org/officeDocument/2006/relationships/tags" Target="../tags/tag660.xml"/><Relationship Id="rId1065" Type="http://schemas.openxmlformats.org/officeDocument/2006/relationships/tags" Target="../tags/tag1083.xml"/><Relationship Id="rId1272" Type="http://schemas.openxmlformats.org/officeDocument/2006/relationships/tags" Target="../tags/tag1290.xml"/><Relationship Id="rId502" Type="http://schemas.openxmlformats.org/officeDocument/2006/relationships/tags" Target="../tags/tag520.xml"/><Relationship Id="rId947" Type="http://schemas.openxmlformats.org/officeDocument/2006/relationships/tags" Target="../tags/tag965.xml"/><Relationship Id="rId1132" Type="http://schemas.openxmlformats.org/officeDocument/2006/relationships/tags" Target="../tags/tag1150.xml"/><Relationship Id="rId1577" Type="http://schemas.openxmlformats.org/officeDocument/2006/relationships/tags" Target="../tags/tag1595.xml"/><Relationship Id="rId1784" Type="http://schemas.openxmlformats.org/officeDocument/2006/relationships/tags" Target="../tags/tag1802.xml"/><Relationship Id="rId76" Type="http://schemas.openxmlformats.org/officeDocument/2006/relationships/tags" Target="../tags/tag94.xml"/><Relationship Id="rId807" Type="http://schemas.openxmlformats.org/officeDocument/2006/relationships/tags" Target="../tags/tag825.xml"/><Relationship Id="rId1437" Type="http://schemas.openxmlformats.org/officeDocument/2006/relationships/tags" Target="../tags/tag1455.xml"/><Relationship Id="rId1644" Type="http://schemas.openxmlformats.org/officeDocument/2006/relationships/tags" Target="../tags/tag1662.xml"/><Relationship Id="rId1851" Type="http://schemas.openxmlformats.org/officeDocument/2006/relationships/tags" Target="../tags/tag1869.xml"/><Relationship Id="rId1504" Type="http://schemas.openxmlformats.org/officeDocument/2006/relationships/tags" Target="../tags/tag1522.xml"/><Relationship Id="rId1711" Type="http://schemas.openxmlformats.org/officeDocument/2006/relationships/tags" Target="../tags/tag1729.xml"/><Relationship Id="rId292" Type="http://schemas.openxmlformats.org/officeDocument/2006/relationships/tags" Target="../tags/tag310.xml"/><Relationship Id="rId1809" Type="http://schemas.openxmlformats.org/officeDocument/2006/relationships/tags" Target="../tags/tag1827.xml"/><Relationship Id="rId597" Type="http://schemas.openxmlformats.org/officeDocument/2006/relationships/tags" Target="../tags/tag615.xml"/><Relationship Id="rId152" Type="http://schemas.openxmlformats.org/officeDocument/2006/relationships/tags" Target="../tags/tag170.xml"/><Relationship Id="rId457" Type="http://schemas.openxmlformats.org/officeDocument/2006/relationships/tags" Target="../tags/tag475.xml"/><Relationship Id="rId1087" Type="http://schemas.openxmlformats.org/officeDocument/2006/relationships/tags" Target="../tags/tag1105.xml"/><Relationship Id="rId1294" Type="http://schemas.openxmlformats.org/officeDocument/2006/relationships/tags" Target="../tags/tag1312.xml"/><Relationship Id="rId664" Type="http://schemas.openxmlformats.org/officeDocument/2006/relationships/tags" Target="../tags/tag682.xml"/><Relationship Id="rId871" Type="http://schemas.openxmlformats.org/officeDocument/2006/relationships/tags" Target="../tags/tag889.xml"/><Relationship Id="rId969" Type="http://schemas.openxmlformats.org/officeDocument/2006/relationships/tags" Target="../tags/tag987.xml"/><Relationship Id="rId1599" Type="http://schemas.openxmlformats.org/officeDocument/2006/relationships/tags" Target="../tags/tag1617.xml"/><Relationship Id="rId317" Type="http://schemas.openxmlformats.org/officeDocument/2006/relationships/tags" Target="../tags/tag335.xml"/><Relationship Id="rId524" Type="http://schemas.openxmlformats.org/officeDocument/2006/relationships/tags" Target="../tags/tag542.xml"/><Relationship Id="rId731" Type="http://schemas.openxmlformats.org/officeDocument/2006/relationships/tags" Target="../tags/tag749.xml"/><Relationship Id="rId1154" Type="http://schemas.openxmlformats.org/officeDocument/2006/relationships/tags" Target="../tags/tag1172.xml"/><Relationship Id="rId1361" Type="http://schemas.openxmlformats.org/officeDocument/2006/relationships/tags" Target="../tags/tag1379.xml"/><Relationship Id="rId1459" Type="http://schemas.openxmlformats.org/officeDocument/2006/relationships/tags" Target="../tags/tag1477.xml"/><Relationship Id="rId98" Type="http://schemas.openxmlformats.org/officeDocument/2006/relationships/tags" Target="../tags/tag116.xml"/><Relationship Id="rId829" Type="http://schemas.openxmlformats.org/officeDocument/2006/relationships/tags" Target="../tags/tag847.xml"/><Relationship Id="rId1014" Type="http://schemas.openxmlformats.org/officeDocument/2006/relationships/tags" Target="../tags/tag1032.xml"/><Relationship Id="rId1221" Type="http://schemas.openxmlformats.org/officeDocument/2006/relationships/tags" Target="../tags/tag1239.xml"/><Relationship Id="rId1666" Type="http://schemas.openxmlformats.org/officeDocument/2006/relationships/tags" Target="../tags/tag1684.xml"/><Relationship Id="rId1873" Type="http://schemas.openxmlformats.org/officeDocument/2006/relationships/tags" Target="../tags/tag1891.xml"/><Relationship Id="rId1319" Type="http://schemas.openxmlformats.org/officeDocument/2006/relationships/tags" Target="../tags/tag1337.xml"/><Relationship Id="rId1526" Type="http://schemas.openxmlformats.org/officeDocument/2006/relationships/tags" Target="../tags/tag1544.xml"/><Relationship Id="rId1733" Type="http://schemas.openxmlformats.org/officeDocument/2006/relationships/tags" Target="../tags/tag1751.xml"/><Relationship Id="rId25" Type="http://schemas.openxmlformats.org/officeDocument/2006/relationships/tags" Target="../tags/tag43.xml"/><Relationship Id="rId1800" Type="http://schemas.openxmlformats.org/officeDocument/2006/relationships/tags" Target="../tags/tag1818.xml"/><Relationship Id="rId174" Type="http://schemas.openxmlformats.org/officeDocument/2006/relationships/tags" Target="../tags/tag192.xml"/><Relationship Id="rId381" Type="http://schemas.openxmlformats.org/officeDocument/2006/relationships/tags" Target="../tags/tag399.xml"/><Relationship Id="rId241" Type="http://schemas.openxmlformats.org/officeDocument/2006/relationships/tags" Target="../tags/tag259.xml"/><Relationship Id="rId479" Type="http://schemas.openxmlformats.org/officeDocument/2006/relationships/tags" Target="../tags/tag497.xml"/><Relationship Id="rId686" Type="http://schemas.openxmlformats.org/officeDocument/2006/relationships/tags" Target="../tags/tag704.xml"/><Relationship Id="rId893" Type="http://schemas.openxmlformats.org/officeDocument/2006/relationships/tags" Target="../tags/tag911.xml"/><Relationship Id="rId339" Type="http://schemas.openxmlformats.org/officeDocument/2006/relationships/tags" Target="../tags/tag357.xml"/><Relationship Id="rId546" Type="http://schemas.openxmlformats.org/officeDocument/2006/relationships/tags" Target="../tags/tag564.xml"/><Relationship Id="rId753" Type="http://schemas.openxmlformats.org/officeDocument/2006/relationships/tags" Target="../tags/tag771.xml"/><Relationship Id="rId1176" Type="http://schemas.openxmlformats.org/officeDocument/2006/relationships/tags" Target="../tags/tag1194.xml"/><Relationship Id="rId1383" Type="http://schemas.openxmlformats.org/officeDocument/2006/relationships/tags" Target="../tags/tag1401.xml"/><Relationship Id="rId101" Type="http://schemas.openxmlformats.org/officeDocument/2006/relationships/tags" Target="../tags/tag119.xml"/><Relationship Id="rId406" Type="http://schemas.openxmlformats.org/officeDocument/2006/relationships/tags" Target="../tags/tag424.xml"/><Relationship Id="rId960" Type="http://schemas.openxmlformats.org/officeDocument/2006/relationships/tags" Target="../tags/tag978.xml"/><Relationship Id="rId1036" Type="http://schemas.openxmlformats.org/officeDocument/2006/relationships/tags" Target="../tags/tag1054.xml"/><Relationship Id="rId1243" Type="http://schemas.openxmlformats.org/officeDocument/2006/relationships/tags" Target="../tags/tag1261.xml"/><Relationship Id="rId1590" Type="http://schemas.openxmlformats.org/officeDocument/2006/relationships/tags" Target="../tags/tag1608.xml"/><Relationship Id="rId1688" Type="http://schemas.openxmlformats.org/officeDocument/2006/relationships/tags" Target="../tags/tag1706.xml"/><Relationship Id="rId1895" Type="http://schemas.openxmlformats.org/officeDocument/2006/relationships/tags" Target="../tags/tag1913.xml"/><Relationship Id="rId613" Type="http://schemas.openxmlformats.org/officeDocument/2006/relationships/tags" Target="../tags/tag631.xml"/><Relationship Id="rId820" Type="http://schemas.openxmlformats.org/officeDocument/2006/relationships/tags" Target="../tags/tag838.xml"/><Relationship Id="rId918" Type="http://schemas.openxmlformats.org/officeDocument/2006/relationships/tags" Target="../tags/tag936.xml"/><Relationship Id="rId1450" Type="http://schemas.openxmlformats.org/officeDocument/2006/relationships/tags" Target="../tags/tag1468.xml"/><Relationship Id="rId1548" Type="http://schemas.openxmlformats.org/officeDocument/2006/relationships/tags" Target="../tags/tag1566.xml"/><Relationship Id="rId1755" Type="http://schemas.openxmlformats.org/officeDocument/2006/relationships/tags" Target="../tags/tag1773.xml"/><Relationship Id="rId1103" Type="http://schemas.openxmlformats.org/officeDocument/2006/relationships/tags" Target="../tags/tag1121.xml"/><Relationship Id="rId1310" Type="http://schemas.openxmlformats.org/officeDocument/2006/relationships/tags" Target="../tags/tag1328.xml"/><Relationship Id="rId1408" Type="http://schemas.openxmlformats.org/officeDocument/2006/relationships/tags" Target="../tags/tag1426.xml"/><Relationship Id="rId47" Type="http://schemas.openxmlformats.org/officeDocument/2006/relationships/tags" Target="../tags/tag65.xml"/><Relationship Id="rId1615" Type="http://schemas.openxmlformats.org/officeDocument/2006/relationships/tags" Target="../tags/tag1633.xml"/><Relationship Id="rId1822" Type="http://schemas.openxmlformats.org/officeDocument/2006/relationships/tags" Target="../tags/tag1840.xml"/><Relationship Id="rId196" Type="http://schemas.openxmlformats.org/officeDocument/2006/relationships/tags" Target="../tags/tag214.xml"/><Relationship Id="rId263" Type="http://schemas.openxmlformats.org/officeDocument/2006/relationships/tags" Target="../tags/tag281.xml"/><Relationship Id="rId470" Type="http://schemas.openxmlformats.org/officeDocument/2006/relationships/tags" Target="../tags/tag488.xml"/><Relationship Id="rId123" Type="http://schemas.openxmlformats.org/officeDocument/2006/relationships/tags" Target="../tags/tag141.xml"/><Relationship Id="rId330" Type="http://schemas.openxmlformats.org/officeDocument/2006/relationships/tags" Target="../tags/tag348.xml"/><Relationship Id="rId568" Type="http://schemas.openxmlformats.org/officeDocument/2006/relationships/tags" Target="../tags/tag586.xml"/><Relationship Id="rId775" Type="http://schemas.openxmlformats.org/officeDocument/2006/relationships/tags" Target="../tags/tag793.xml"/><Relationship Id="rId982" Type="http://schemas.openxmlformats.org/officeDocument/2006/relationships/tags" Target="../tags/tag1000.xml"/><Relationship Id="rId1198" Type="http://schemas.openxmlformats.org/officeDocument/2006/relationships/tags" Target="../tags/tag1216.xml"/><Relationship Id="rId428" Type="http://schemas.openxmlformats.org/officeDocument/2006/relationships/tags" Target="../tags/tag446.xml"/><Relationship Id="rId635" Type="http://schemas.openxmlformats.org/officeDocument/2006/relationships/tags" Target="../tags/tag653.xml"/><Relationship Id="rId842" Type="http://schemas.openxmlformats.org/officeDocument/2006/relationships/tags" Target="../tags/tag860.xml"/><Relationship Id="rId1058" Type="http://schemas.openxmlformats.org/officeDocument/2006/relationships/tags" Target="../tags/tag1076.xml"/><Relationship Id="rId1265" Type="http://schemas.openxmlformats.org/officeDocument/2006/relationships/tags" Target="../tags/tag1283.xml"/><Relationship Id="rId1472" Type="http://schemas.openxmlformats.org/officeDocument/2006/relationships/tags" Target="../tags/tag1490.xml"/><Relationship Id="rId702" Type="http://schemas.openxmlformats.org/officeDocument/2006/relationships/tags" Target="../tags/tag720.xml"/><Relationship Id="rId1125" Type="http://schemas.openxmlformats.org/officeDocument/2006/relationships/tags" Target="../tags/tag1143.xml"/><Relationship Id="rId1332" Type="http://schemas.openxmlformats.org/officeDocument/2006/relationships/tags" Target="../tags/tag1350.xml"/><Relationship Id="rId1777" Type="http://schemas.openxmlformats.org/officeDocument/2006/relationships/tags" Target="../tags/tag1795.xml"/><Relationship Id="rId69" Type="http://schemas.openxmlformats.org/officeDocument/2006/relationships/tags" Target="../tags/tag87.xml"/><Relationship Id="rId1637" Type="http://schemas.openxmlformats.org/officeDocument/2006/relationships/tags" Target="../tags/tag1655.xml"/><Relationship Id="rId1844" Type="http://schemas.openxmlformats.org/officeDocument/2006/relationships/tags" Target="../tags/tag1862.xml"/><Relationship Id="rId1704" Type="http://schemas.openxmlformats.org/officeDocument/2006/relationships/tags" Target="../tags/tag1722.xml"/><Relationship Id="rId285" Type="http://schemas.openxmlformats.org/officeDocument/2006/relationships/tags" Target="../tags/tag303.xml"/><Relationship Id="rId1911" Type="http://schemas.openxmlformats.org/officeDocument/2006/relationships/tags" Target="../tags/tag1929.xml"/><Relationship Id="rId492" Type="http://schemas.openxmlformats.org/officeDocument/2006/relationships/tags" Target="../tags/tag510.xml"/><Relationship Id="rId797" Type="http://schemas.openxmlformats.org/officeDocument/2006/relationships/tags" Target="../tags/tag815.xml"/><Relationship Id="rId145" Type="http://schemas.openxmlformats.org/officeDocument/2006/relationships/tags" Target="../tags/tag163.xml"/><Relationship Id="rId352" Type="http://schemas.openxmlformats.org/officeDocument/2006/relationships/tags" Target="../tags/tag370.xml"/><Relationship Id="rId1287" Type="http://schemas.openxmlformats.org/officeDocument/2006/relationships/tags" Target="../tags/tag1305.xml"/><Relationship Id="rId212" Type="http://schemas.openxmlformats.org/officeDocument/2006/relationships/tags" Target="../tags/tag230.xml"/><Relationship Id="rId657" Type="http://schemas.openxmlformats.org/officeDocument/2006/relationships/tags" Target="../tags/tag675.xml"/><Relationship Id="rId864" Type="http://schemas.openxmlformats.org/officeDocument/2006/relationships/tags" Target="../tags/tag882.xml"/><Relationship Id="rId1494" Type="http://schemas.openxmlformats.org/officeDocument/2006/relationships/tags" Target="../tags/tag1512.xml"/><Relationship Id="rId1799" Type="http://schemas.openxmlformats.org/officeDocument/2006/relationships/tags" Target="../tags/tag1817.xml"/><Relationship Id="rId517" Type="http://schemas.openxmlformats.org/officeDocument/2006/relationships/tags" Target="../tags/tag535.xml"/><Relationship Id="rId724" Type="http://schemas.openxmlformats.org/officeDocument/2006/relationships/tags" Target="../tags/tag742.xml"/><Relationship Id="rId931" Type="http://schemas.openxmlformats.org/officeDocument/2006/relationships/tags" Target="../tags/tag949.xml"/><Relationship Id="rId1147" Type="http://schemas.openxmlformats.org/officeDocument/2006/relationships/tags" Target="../tags/tag1165.xml"/><Relationship Id="rId1354" Type="http://schemas.openxmlformats.org/officeDocument/2006/relationships/tags" Target="../tags/tag1372.xml"/><Relationship Id="rId1561" Type="http://schemas.openxmlformats.org/officeDocument/2006/relationships/tags" Target="../tags/tag1579.xml"/><Relationship Id="rId60" Type="http://schemas.openxmlformats.org/officeDocument/2006/relationships/tags" Target="../tags/tag78.xml"/><Relationship Id="rId1007" Type="http://schemas.openxmlformats.org/officeDocument/2006/relationships/tags" Target="../tags/tag1025.xml"/><Relationship Id="rId1214" Type="http://schemas.openxmlformats.org/officeDocument/2006/relationships/tags" Target="../tags/tag1232.xml"/><Relationship Id="rId1421" Type="http://schemas.openxmlformats.org/officeDocument/2006/relationships/tags" Target="../tags/tag1439.xml"/><Relationship Id="rId1659" Type="http://schemas.openxmlformats.org/officeDocument/2006/relationships/tags" Target="../tags/tag1677.xml"/><Relationship Id="rId1866" Type="http://schemas.openxmlformats.org/officeDocument/2006/relationships/tags" Target="../tags/tag1884.xml"/><Relationship Id="rId1519" Type="http://schemas.openxmlformats.org/officeDocument/2006/relationships/tags" Target="../tags/tag1537.xml"/><Relationship Id="rId1726" Type="http://schemas.openxmlformats.org/officeDocument/2006/relationships/tags" Target="../tags/tag1744.xml"/><Relationship Id="rId1933" Type="http://schemas.openxmlformats.org/officeDocument/2006/relationships/tags" Target="../tags/tag1951.xml"/><Relationship Id="rId18" Type="http://schemas.openxmlformats.org/officeDocument/2006/relationships/tags" Target="../tags/tag36.xml"/><Relationship Id="rId167" Type="http://schemas.openxmlformats.org/officeDocument/2006/relationships/tags" Target="../tags/tag185.xml"/><Relationship Id="rId374" Type="http://schemas.openxmlformats.org/officeDocument/2006/relationships/tags" Target="../tags/tag392.xml"/><Relationship Id="rId581" Type="http://schemas.openxmlformats.org/officeDocument/2006/relationships/tags" Target="../tags/tag599.xml"/><Relationship Id="rId234" Type="http://schemas.openxmlformats.org/officeDocument/2006/relationships/tags" Target="../tags/tag252.xml"/><Relationship Id="rId679" Type="http://schemas.openxmlformats.org/officeDocument/2006/relationships/tags" Target="../tags/tag697.xml"/><Relationship Id="rId886" Type="http://schemas.openxmlformats.org/officeDocument/2006/relationships/tags" Target="../tags/tag904.xml"/><Relationship Id="rId2" Type="http://schemas.openxmlformats.org/officeDocument/2006/relationships/tags" Target="../tags/tag20.xml"/><Relationship Id="rId441" Type="http://schemas.openxmlformats.org/officeDocument/2006/relationships/tags" Target="../tags/tag459.xml"/><Relationship Id="rId539" Type="http://schemas.openxmlformats.org/officeDocument/2006/relationships/tags" Target="../tags/tag557.xml"/><Relationship Id="rId746" Type="http://schemas.openxmlformats.org/officeDocument/2006/relationships/tags" Target="../tags/tag764.xml"/><Relationship Id="rId1071" Type="http://schemas.openxmlformats.org/officeDocument/2006/relationships/tags" Target="../tags/tag1089.xml"/><Relationship Id="rId1169" Type="http://schemas.openxmlformats.org/officeDocument/2006/relationships/tags" Target="../tags/tag1187.xml"/><Relationship Id="rId1376" Type="http://schemas.openxmlformats.org/officeDocument/2006/relationships/tags" Target="../tags/tag1394.xml"/><Relationship Id="rId1583" Type="http://schemas.openxmlformats.org/officeDocument/2006/relationships/tags" Target="../tags/tag1601.xml"/><Relationship Id="rId301" Type="http://schemas.openxmlformats.org/officeDocument/2006/relationships/tags" Target="../tags/tag319.xml"/><Relationship Id="rId953" Type="http://schemas.openxmlformats.org/officeDocument/2006/relationships/tags" Target="../tags/tag971.xml"/><Relationship Id="rId1029" Type="http://schemas.openxmlformats.org/officeDocument/2006/relationships/tags" Target="../tags/tag1047.xml"/><Relationship Id="rId1236" Type="http://schemas.openxmlformats.org/officeDocument/2006/relationships/tags" Target="../tags/tag1254.xml"/><Relationship Id="rId1790" Type="http://schemas.openxmlformats.org/officeDocument/2006/relationships/tags" Target="../tags/tag1808.xml"/><Relationship Id="rId1888" Type="http://schemas.openxmlformats.org/officeDocument/2006/relationships/tags" Target="../tags/tag1906.xml"/><Relationship Id="rId82" Type="http://schemas.openxmlformats.org/officeDocument/2006/relationships/tags" Target="../tags/tag100.xml"/><Relationship Id="rId606" Type="http://schemas.openxmlformats.org/officeDocument/2006/relationships/tags" Target="../tags/tag624.xml"/><Relationship Id="rId813" Type="http://schemas.openxmlformats.org/officeDocument/2006/relationships/tags" Target="../tags/tag831.xml"/><Relationship Id="rId1443" Type="http://schemas.openxmlformats.org/officeDocument/2006/relationships/tags" Target="../tags/tag1461.xml"/><Relationship Id="rId1650" Type="http://schemas.openxmlformats.org/officeDocument/2006/relationships/tags" Target="../tags/tag1668.xml"/><Relationship Id="rId1748" Type="http://schemas.openxmlformats.org/officeDocument/2006/relationships/tags" Target="../tags/tag1766.xml"/><Relationship Id="rId1303" Type="http://schemas.openxmlformats.org/officeDocument/2006/relationships/tags" Target="../tags/tag1321.xml"/><Relationship Id="rId1510" Type="http://schemas.openxmlformats.org/officeDocument/2006/relationships/tags" Target="../tags/tag1528.xml"/><Relationship Id="rId1608" Type="http://schemas.openxmlformats.org/officeDocument/2006/relationships/tags" Target="../tags/tag1626.xml"/><Relationship Id="rId1815" Type="http://schemas.openxmlformats.org/officeDocument/2006/relationships/tags" Target="../tags/tag1833.xml"/><Relationship Id="rId189" Type="http://schemas.openxmlformats.org/officeDocument/2006/relationships/tags" Target="../tags/tag207.xml"/><Relationship Id="rId396" Type="http://schemas.openxmlformats.org/officeDocument/2006/relationships/tags" Target="../tags/tag414.xml"/><Relationship Id="rId256" Type="http://schemas.openxmlformats.org/officeDocument/2006/relationships/tags" Target="../tags/tag274.xml"/><Relationship Id="rId463" Type="http://schemas.openxmlformats.org/officeDocument/2006/relationships/tags" Target="../tags/tag481.xml"/><Relationship Id="rId670" Type="http://schemas.openxmlformats.org/officeDocument/2006/relationships/tags" Target="../tags/tag688.xml"/><Relationship Id="rId1093" Type="http://schemas.openxmlformats.org/officeDocument/2006/relationships/tags" Target="../tags/tag1111.xml"/><Relationship Id="rId116" Type="http://schemas.openxmlformats.org/officeDocument/2006/relationships/tags" Target="../tags/tag134.xml"/><Relationship Id="rId323" Type="http://schemas.openxmlformats.org/officeDocument/2006/relationships/tags" Target="../tags/tag341.xml"/><Relationship Id="rId530" Type="http://schemas.openxmlformats.org/officeDocument/2006/relationships/tags" Target="../tags/tag548.xml"/><Relationship Id="rId768" Type="http://schemas.openxmlformats.org/officeDocument/2006/relationships/tags" Target="../tags/tag786.xml"/><Relationship Id="rId975" Type="http://schemas.openxmlformats.org/officeDocument/2006/relationships/tags" Target="../tags/tag993.xml"/><Relationship Id="rId1160" Type="http://schemas.openxmlformats.org/officeDocument/2006/relationships/tags" Target="../tags/tag1178.xml"/><Relationship Id="rId1398" Type="http://schemas.openxmlformats.org/officeDocument/2006/relationships/tags" Target="../tags/tag1416.xml"/><Relationship Id="rId628" Type="http://schemas.openxmlformats.org/officeDocument/2006/relationships/tags" Target="../tags/tag646.xml"/><Relationship Id="rId835" Type="http://schemas.openxmlformats.org/officeDocument/2006/relationships/tags" Target="../tags/tag853.xml"/><Relationship Id="rId1258" Type="http://schemas.openxmlformats.org/officeDocument/2006/relationships/tags" Target="../tags/tag1276.xml"/><Relationship Id="rId1465" Type="http://schemas.openxmlformats.org/officeDocument/2006/relationships/tags" Target="../tags/tag1483.xml"/><Relationship Id="rId1672" Type="http://schemas.openxmlformats.org/officeDocument/2006/relationships/tags" Target="../tags/tag1690.xml"/><Relationship Id="rId1020" Type="http://schemas.openxmlformats.org/officeDocument/2006/relationships/tags" Target="../tags/tag1038.xml"/><Relationship Id="rId1118" Type="http://schemas.openxmlformats.org/officeDocument/2006/relationships/tags" Target="../tags/tag1136.xml"/><Relationship Id="rId1325" Type="http://schemas.openxmlformats.org/officeDocument/2006/relationships/tags" Target="../tags/tag1343.xml"/><Relationship Id="rId1532" Type="http://schemas.openxmlformats.org/officeDocument/2006/relationships/tags" Target="../tags/tag1550.xml"/><Relationship Id="rId902" Type="http://schemas.openxmlformats.org/officeDocument/2006/relationships/tags" Target="../tags/tag920.xml"/><Relationship Id="rId1837" Type="http://schemas.openxmlformats.org/officeDocument/2006/relationships/tags" Target="../tags/tag1855.xml"/><Relationship Id="rId31" Type="http://schemas.openxmlformats.org/officeDocument/2006/relationships/tags" Target="../tags/tag49.xml"/><Relationship Id="rId180" Type="http://schemas.openxmlformats.org/officeDocument/2006/relationships/tags" Target="../tags/tag198.xml"/><Relationship Id="rId278" Type="http://schemas.openxmlformats.org/officeDocument/2006/relationships/tags" Target="../tags/tag296.xml"/><Relationship Id="rId1904" Type="http://schemas.openxmlformats.org/officeDocument/2006/relationships/tags" Target="../tags/tag1922.xml"/><Relationship Id="rId485" Type="http://schemas.openxmlformats.org/officeDocument/2006/relationships/tags" Target="../tags/tag503.xml"/><Relationship Id="rId692" Type="http://schemas.openxmlformats.org/officeDocument/2006/relationships/tags" Target="../tags/tag710.xml"/><Relationship Id="rId138" Type="http://schemas.openxmlformats.org/officeDocument/2006/relationships/tags" Target="../tags/tag156.xml"/><Relationship Id="rId345" Type="http://schemas.openxmlformats.org/officeDocument/2006/relationships/tags" Target="../tags/tag363.xml"/><Relationship Id="rId552" Type="http://schemas.openxmlformats.org/officeDocument/2006/relationships/tags" Target="../tags/tag570.xml"/><Relationship Id="rId997" Type="http://schemas.openxmlformats.org/officeDocument/2006/relationships/tags" Target="../tags/tag1015.xml"/><Relationship Id="rId1182" Type="http://schemas.openxmlformats.org/officeDocument/2006/relationships/tags" Target="../tags/tag1200.xml"/><Relationship Id="rId205" Type="http://schemas.openxmlformats.org/officeDocument/2006/relationships/tags" Target="../tags/tag223.xml"/><Relationship Id="rId412" Type="http://schemas.openxmlformats.org/officeDocument/2006/relationships/tags" Target="../tags/tag430.xml"/><Relationship Id="rId857" Type="http://schemas.openxmlformats.org/officeDocument/2006/relationships/tags" Target="../tags/tag875.xml"/><Relationship Id="rId1042" Type="http://schemas.openxmlformats.org/officeDocument/2006/relationships/tags" Target="../tags/tag1060.xml"/><Relationship Id="rId1487" Type="http://schemas.openxmlformats.org/officeDocument/2006/relationships/tags" Target="../tags/tag1505.xml"/><Relationship Id="rId1694" Type="http://schemas.openxmlformats.org/officeDocument/2006/relationships/tags" Target="../tags/tag1712.xml"/><Relationship Id="rId717" Type="http://schemas.openxmlformats.org/officeDocument/2006/relationships/tags" Target="../tags/tag735.xml"/><Relationship Id="rId924" Type="http://schemas.openxmlformats.org/officeDocument/2006/relationships/tags" Target="../tags/tag942.xml"/><Relationship Id="rId1347" Type="http://schemas.openxmlformats.org/officeDocument/2006/relationships/tags" Target="../tags/tag1365.xml"/><Relationship Id="rId1554" Type="http://schemas.openxmlformats.org/officeDocument/2006/relationships/tags" Target="../tags/tag1572.xml"/><Relationship Id="rId1761" Type="http://schemas.openxmlformats.org/officeDocument/2006/relationships/tags" Target="../tags/tag1779.xml"/><Relationship Id="rId53" Type="http://schemas.openxmlformats.org/officeDocument/2006/relationships/tags" Target="../tags/tag71.xml"/><Relationship Id="rId1207" Type="http://schemas.openxmlformats.org/officeDocument/2006/relationships/tags" Target="../tags/tag1225.xml"/><Relationship Id="rId1414" Type="http://schemas.openxmlformats.org/officeDocument/2006/relationships/tags" Target="../tags/tag1432.xml"/><Relationship Id="rId1621" Type="http://schemas.openxmlformats.org/officeDocument/2006/relationships/tags" Target="../tags/tag1639.xml"/><Relationship Id="rId1859" Type="http://schemas.openxmlformats.org/officeDocument/2006/relationships/tags" Target="../tags/tag1877.xml"/><Relationship Id="rId1719" Type="http://schemas.openxmlformats.org/officeDocument/2006/relationships/tags" Target="../tags/tag1737.xml"/><Relationship Id="rId1926" Type="http://schemas.openxmlformats.org/officeDocument/2006/relationships/tags" Target="../tags/tag1944.xml"/><Relationship Id="rId367" Type="http://schemas.openxmlformats.org/officeDocument/2006/relationships/tags" Target="../tags/tag385.xml"/><Relationship Id="rId574" Type="http://schemas.openxmlformats.org/officeDocument/2006/relationships/tags" Target="../tags/tag592.xml"/><Relationship Id="rId227" Type="http://schemas.openxmlformats.org/officeDocument/2006/relationships/tags" Target="../tags/tag245.xml"/><Relationship Id="rId781" Type="http://schemas.openxmlformats.org/officeDocument/2006/relationships/tags" Target="../tags/tag799.xml"/><Relationship Id="rId879" Type="http://schemas.openxmlformats.org/officeDocument/2006/relationships/tags" Target="../tags/tag897.xml"/><Relationship Id="rId434" Type="http://schemas.openxmlformats.org/officeDocument/2006/relationships/tags" Target="../tags/tag452.xml"/><Relationship Id="rId641" Type="http://schemas.openxmlformats.org/officeDocument/2006/relationships/tags" Target="../tags/tag659.xml"/><Relationship Id="rId739" Type="http://schemas.openxmlformats.org/officeDocument/2006/relationships/tags" Target="../tags/tag757.xml"/><Relationship Id="rId1064" Type="http://schemas.openxmlformats.org/officeDocument/2006/relationships/tags" Target="../tags/tag1082.xml"/><Relationship Id="rId1271" Type="http://schemas.openxmlformats.org/officeDocument/2006/relationships/tags" Target="../tags/tag1289.xml"/><Relationship Id="rId1369" Type="http://schemas.openxmlformats.org/officeDocument/2006/relationships/tags" Target="../tags/tag1387.xml"/><Relationship Id="rId1576" Type="http://schemas.openxmlformats.org/officeDocument/2006/relationships/tags" Target="../tags/tag1594.xml"/><Relationship Id="rId501" Type="http://schemas.openxmlformats.org/officeDocument/2006/relationships/tags" Target="../tags/tag519.xml"/><Relationship Id="rId946" Type="http://schemas.openxmlformats.org/officeDocument/2006/relationships/tags" Target="../tags/tag964.xml"/><Relationship Id="rId1131" Type="http://schemas.openxmlformats.org/officeDocument/2006/relationships/tags" Target="../tags/tag1149.xml"/><Relationship Id="rId1229" Type="http://schemas.openxmlformats.org/officeDocument/2006/relationships/tags" Target="../tags/tag1247.xml"/><Relationship Id="rId1783" Type="http://schemas.openxmlformats.org/officeDocument/2006/relationships/tags" Target="../tags/tag1801.xml"/><Relationship Id="rId75" Type="http://schemas.openxmlformats.org/officeDocument/2006/relationships/tags" Target="../tags/tag93.xml"/><Relationship Id="rId806" Type="http://schemas.openxmlformats.org/officeDocument/2006/relationships/tags" Target="../tags/tag824.xml"/><Relationship Id="rId1436" Type="http://schemas.openxmlformats.org/officeDocument/2006/relationships/tags" Target="../tags/tag1454.xml"/><Relationship Id="rId1643" Type="http://schemas.openxmlformats.org/officeDocument/2006/relationships/tags" Target="../tags/tag1661.xml"/><Relationship Id="rId1850" Type="http://schemas.openxmlformats.org/officeDocument/2006/relationships/tags" Target="../tags/tag1868.xml"/><Relationship Id="rId1503" Type="http://schemas.openxmlformats.org/officeDocument/2006/relationships/tags" Target="../tags/tag1521.xml"/><Relationship Id="rId1710" Type="http://schemas.openxmlformats.org/officeDocument/2006/relationships/tags" Target="../tags/tag1728.xml"/><Relationship Id="rId291" Type="http://schemas.openxmlformats.org/officeDocument/2006/relationships/tags" Target="../tags/tag309.xml"/><Relationship Id="rId1808" Type="http://schemas.openxmlformats.org/officeDocument/2006/relationships/tags" Target="../tags/tag1826.xml"/><Relationship Id="rId151" Type="http://schemas.openxmlformats.org/officeDocument/2006/relationships/tags" Target="../tags/tag169.xml"/><Relationship Id="rId389" Type="http://schemas.openxmlformats.org/officeDocument/2006/relationships/tags" Target="../tags/tag407.xml"/><Relationship Id="rId596" Type="http://schemas.openxmlformats.org/officeDocument/2006/relationships/tags" Target="../tags/tag614.xml"/><Relationship Id="rId249" Type="http://schemas.openxmlformats.org/officeDocument/2006/relationships/tags" Target="../tags/tag267.xml"/><Relationship Id="rId456" Type="http://schemas.openxmlformats.org/officeDocument/2006/relationships/tags" Target="../tags/tag474.xml"/><Relationship Id="rId663" Type="http://schemas.openxmlformats.org/officeDocument/2006/relationships/tags" Target="../tags/tag681.xml"/><Relationship Id="rId870" Type="http://schemas.openxmlformats.org/officeDocument/2006/relationships/tags" Target="../tags/tag888.xml"/><Relationship Id="rId1086" Type="http://schemas.openxmlformats.org/officeDocument/2006/relationships/tags" Target="../tags/tag1104.xml"/><Relationship Id="rId1293" Type="http://schemas.openxmlformats.org/officeDocument/2006/relationships/tags" Target="../tags/tag1311.xml"/><Relationship Id="rId109" Type="http://schemas.openxmlformats.org/officeDocument/2006/relationships/tags" Target="../tags/tag127.xml"/><Relationship Id="rId316" Type="http://schemas.openxmlformats.org/officeDocument/2006/relationships/tags" Target="../tags/tag334.xml"/><Relationship Id="rId523" Type="http://schemas.openxmlformats.org/officeDocument/2006/relationships/tags" Target="../tags/tag541.xml"/><Relationship Id="rId968" Type="http://schemas.openxmlformats.org/officeDocument/2006/relationships/tags" Target="../tags/tag986.xml"/><Relationship Id="rId1153" Type="http://schemas.openxmlformats.org/officeDocument/2006/relationships/tags" Target="../tags/tag1171.xml"/><Relationship Id="rId1598" Type="http://schemas.openxmlformats.org/officeDocument/2006/relationships/tags" Target="../tags/tag1616.xml"/><Relationship Id="rId97" Type="http://schemas.openxmlformats.org/officeDocument/2006/relationships/tags" Target="../tags/tag115.xml"/><Relationship Id="rId730" Type="http://schemas.openxmlformats.org/officeDocument/2006/relationships/tags" Target="../tags/tag748.xml"/><Relationship Id="rId828" Type="http://schemas.openxmlformats.org/officeDocument/2006/relationships/tags" Target="../tags/tag846.xml"/><Relationship Id="rId1013" Type="http://schemas.openxmlformats.org/officeDocument/2006/relationships/tags" Target="../tags/tag1031.xml"/><Relationship Id="rId1360" Type="http://schemas.openxmlformats.org/officeDocument/2006/relationships/tags" Target="../tags/tag1378.xml"/><Relationship Id="rId1458" Type="http://schemas.openxmlformats.org/officeDocument/2006/relationships/tags" Target="../tags/tag1476.xml"/><Relationship Id="rId1665" Type="http://schemas.openxmlformats.org/officeDocument/2006/relationships/tags" Target="../tags/tag1683.xml"/><Relationship Id="rId1872" Type="http://schemas.openxmlformats.org/officeDocument/2006/relationships/tags" Target="../tags/tag1890.xml"/><Relationship Id="rId1220" Type="http://schemas.openxmlformats.org/officeDocument/2006/relationships/tags" Target="../tags/tag1238.xml"/><Relationship Id="rId1318" Type="http://schemas.openxmlformats.org/officeDocument/2006/relationships/tags" Target="../tags/tag1336.xml"/><Relationship Id="rId1525" Type="http://schemas.openxmlformats.org/officeDocument/2006/relationships/tags" Target="../tags/tag1543.xml"/><Relationship Id="rId1732" Type="http://schemas.openxmlformats.org/officeDocument/2006/relationships/tags" Target="../tags/tag1750.xml"/><Relationship Id="rId24" Type="http://schemas.openxmlformats.org/officeDocument/2006/relationships/tags" Target="../tags/tag42.xml"/><Relationship Id="rId173" Type="http://schemas.openxmlformats.org/officeDocument/2006/relationships/tags" Target="../tags/tag191.xml"/><Relationship Id="rId380" Type="http://schemas.openxmlformats.org/officeDocument/2006/relationships/tags" Target="../tags/tag398.xml"/><Relationship Id="rId240" Type="http://schemas.openxmlformats.org/officeDocument/2006/relationships/tags" Target="../tags/tag258.xml"/><Relationship Id="rId478" Type="http://schemas.openxmlformats.org/officeDocument/2006/relationships/tags" Target="../tags/tag496.xml"/><Relationship Id="rId685" Type="http://schemas.openxmlformats.org/officeDocument/2006/relationships/tags" Target="../tags/tag703.xml"/><Relationship Id="rId892" Type="http://schemas.openxmlformats.org/officeDocument/2006/relationships/tags" Target="../tags/tag910.xml"/><Relationship Id="rId100" Type="http://schemas.openxmlformats.org/officeDocument/2006/relationships/tags" Target="../tags/tag118.xml"/><Relationship Id="rId338" Type="http://schemas.openxmlformats.org/officeDocument/2006/relationships/tags" Target="../tags/tag356.xml"/><Relationship Id="rId545" Type="http://schemas.openxmlformats.org/officeDocument/2006/relationships/tags" Target="../tags/tag563.xml"/><Relationship Id="rId752" Type="http://schemas.openxmlformats.org/officeDocument/2006/relationships/tags" Target="../tags/tag770.xml"/><Relationship Id="rId1175" Type="http://schemas.openxmlformats.org/officeDocument/2006/relationships/tags" Target="../tags/tag1193.xml"/><Relationship Id="rId1382" Type="http://schemas.openxmlformats.org/officeDocument/2006/relationships/tags" Target="../tags/tag1400.xml"/><Relationship Id="rId405" Type="http://schemas.openxmlformats.org/officeDocument/2006/relationships/tags" Target="../tags/tag423.xml"/><Relationship Id="rId612" Type="http://schemas.openxmlformats.org/officeDocument/2006/relationships/tags" Target="../tags/tag630.xml"/><Relationship Id="rId1035" Type="http://schemas.openxmlformats.org/officeDocument/2006/relationships/tags" Target="../tags/tag1053.xml"/><Relationship Id="rId1242" Type="http://schemas.openxmlformats.org/officeDocument/2006/relationships/tags" Target="../tags/tag1260.xml"/><Relationship Id="rId1687" Type="http://schemas.openxmlformats.org/officeDocument/2006/relationships/tags" Target="../tags/tag1705.xml"/><Relationship Id="rId1894" Type="http://schemas.openxmlformats.org/officeDocument/2006/relationships/tags" Target="../tags/tag1912.xml"/><Relationship Id="rId917" Type="http://schemas.openxmlformats.org/officeDocument/2006/relationships/tags" Target="../tags/tag935.xml"/><Relationship Id="rId1102" Type="http://schemas.openxmlformats.org/officeDocument/2006/relationships/tags" Target="../tags/tag1120.xml"/><Relationship Id="rId1547" Type="http://schemas.openxmlformats.org/officeDocument/2006/relationships/tags" Target="../tags/tag1565.xml"/><Relationship Id="rId1754" Type="http://schemas.openxmlformats.org/officeDocument/2006/relationships/tags" Target="../tags/tag1772.xml"/><Relationship Id="rId46" Type="http://schemas.openxmlformats.org/officeDocument/2006/relationships/tags" Target="../tags/tag64.xml"/><Relationship Id="rId1407" Type="http://schemas.openxmlformats.org/officeDocument/2006/relationships/tags" Target="../tags/tag1425.xml"/><Relationship Id="rId1614" Type="http://schemas.openxmlformats.org/officeDocument/2006/relationships/tags" Target="../tags/tag1632.xml"/><Relationship Id="rId1821" Type="http://schemas.openxmlformats.org/officeDocument/2006/relationships/tags" Target="../tags/tag1839.xml"/><Relationship Id="rId195" Type="http://schemas.openxmlformats.org/officeDocument/2006/relationships/tags" Target="../tags/tag213.xml"/><Relationship Id="rId1919" Type="http://schemas.openxmlformats.org/officeDocument/2006/relationships/tags" Target="../tags/tag1937.xml"/><Relationship Id="rId262" Type="http://schemas.openxmlformats.org/officeDocument/2006/relationships/tags" Target="../tags/tag280.xml"/><Relationship Id="rId567" Type="http://schemas.openxmlformats.org/officeDocument/2006/relationships/tags" Target="../tags/tag585.xml"/><Relationship Id="rId1197" Type="http://schemas.openxmlformats.org/officeDocument/2006/relationships/tags" Target="../tags/tag1215.xml"/><Relationship Id="rId122" Type="http://schemas.openxmlformats.org/officeDocument/2006/relationships/tags" Target="../tags/tag140.xml"/><Relationship Id="rId774" Type="http://schemas.openxmlformats.org/officeDocument/2006/relationships/tags" Target="../tags/tag792.xml"/><Relationship Id="rId981" Type="http://schemas.openxmlformats.org/officeDocument/2006/relationships/tags" Target="../tags/tag999.xml"/><Relationship Id="rId1057" Type="http://schemas.openxmlformats.org/officeDocument/2006/relationships/tags" Target="../tags/tag1075.xml"/><Relationship Id="rId427" Type="http://schemas.openxmlformats.org/officeDocument/2006/relationships/tags" Target="../tags/tag445.xml"/><Relationship Id="rId634" Type="http://schemas.openxmlformats.org/officeDocument/2006/relationships/tags" Target="../tags/tag652.xml"/><Relationship Id="rId841" Type="http://schemas.openxmlformats.org/officeDocument/2006/relationships/tags" Target="../tags/tag859.xml"/><Relationship Id="rId1264" Type="http://schemas.openxmlformats.org/officeDocument/2006/relationships/tags" Target="../tags/tag1282.xml"/><Relationship Id="rId1471" Type="http://schemas.openxmlformats.org/officeDocument/2006/relationships/tags" Target="../tags/tag1489.xml"/><Relationship Id="rId1569" Type="http://schemas.openxmlformats.org/officeDocument/2006/relationships/tags" Target="../tags/tag1587.xml"/><Relationship Id="rId701" Type="http://schemas.openxmlformats.org/officeDocument/2006/relationships/tags" Target="../tags/tag719.xml"/><Relationship Id="rId939" Type="http://schemas.openxmlformats.org/officeDocument/2006/relationships/tags" Target="../tags/tag957.xml"/><Relationship Id="rId1124" Type="http://schemas.openxmlformats.org/officeDocument/2006/relationships/tags" Target="../tags/tag1142.xml"/><Relationship Id="rId1331" Type="http://schemas.openxmlformats.org/officeDocument/2006/relationships/tags" Target="../tags/tag1349.xml"/><Relationship Id="rId1776" Type="http://schemas.openxmlformats.org/officeDocument/2006/relationships/tags" Target="../tags/tag1794.xml"/><Relationship Id="rId68" Type="http://schemas.openxmlformats.org/officeDocument/2006/relationships/tags" Target="../tags/tag86.xml"/><Relationship Id="rId1429" Type="http://schemas.openxmlformats.org/officeDocument/2006/relationships/tags" Target="../tags/tag1447.xml"/><Relationship Id="rId1636" Type="http://schemas.openxmlformats.org/officeDocument/2006/relationships/tags" Target="../tags/tag1654.xml"/><Relationship Id="rId1843" Type="http://schemas.openxmlformats.org/officeDocument/2006/relationships/tags" Target="../tags/tag1861.xml"/><Relationship Id="rId1703" Type="http://schemas.openxmlformats.org/officeDocument/2006/relationships/tags" Target="../tags/tag1721.xml"/><Relationship Id="rId1910" Type="http://schemas.openxmlformats.org/officeDocument/2006/relationships/tags" Target="../tags/tag1928.xml"/><Relationship Id="rId284" Type="http://schemas.openxmlformats.org/officeDocument/2006/relationships/tags" Target="../tags/tag302.xml"/><Relationship Id="rId491" Type="http://schemas.openxmlformats.org/officeDocument/2006/relationships/tags" Target="../tags/tag509.xml"/><Relationship Id="rId144" Type="http://schemas.openxmlformats.org/officeDocument/2006/relationships/tags" Target="../tags/tag162.xml"/><Relationship Id="rId589" Type="http://schemas.openxmlformats.org/officeDocument/2006/relationships/tags" Target="../tags/tag607.xml"/><Relationship Id="rId796" Type="http://schemas.openxmlformats.org/officeDocument/2006/relationships/tags" Target="../tags/tag814.xml"/><Relationship Id="rId351" Type="http://schemas.openxmlformats.org/officeDocument/2006/relationships/tags" Target="../tags/tag369.xml"/><Relationship Id="rId449" Type="http://schemas.openxmlformats.org/officeDocument/2006/relationships/tags" Target="../tags/tag467.xml"/><Relationship Id="rId656" Type="http://schemas.openxmlformats.org/officeDocument/2006/relationships/tags" Target="../tags/tag674.xml"/><Relationship Id="rId863" Type="http://schemas.openxmlformats.org/officeDocument/2006/relationships/tags" Target="../tags/tag881.xml"/><Relationship Id="rId1079" Type="http://schemas.openxmlformats.org/officeDocument/2006/relationships/tags" Target="../tags/tag1097.xml"/><Relationship Id="rId1286" Type="http://schemas.openxmlformats.org/officeDocument/2006/relationships/tags" Target="../tags/tag1304.xml"/><Relationship Id="rId1493" Type="http://schemas.openxmlformats.org/officeDocument/2006/relationships/tags" Target="../tags/tag1511.xml"/><Relationship Id="rId211" Type="http://schemas.openxmlformats.org/officeDocument/2006/relationships/tags" Target="../tags/tag229.xml"/><Relationship Id="rId309" Type="http://schemas.openxmlformats.org/officeDocument/2006/relationships/tags" Target="../tags/tag327.xml"/><Relationship Id="rId516" Type="http://schemas.openxmlformats.org/officeDocument/2006/relationships/tags" Target="../tags/tag534.xml"/><Relationship Id="rId1146" Type="http://schemas.openxmlformats.org/officeDocument/2006/relationships/tags" Target="../tags/tag1164.xml"/><Relationship Id="rId1798" Type="http://schemas.openxmlformats.org/officeDocument/2006/relationships/tags" Target="../tags/tag1816.xml"/><Relationship Id="rId723" Type="http://schemas.openxmlformats.org/officeDocument/2006/relationships/tags" Target="../tags/tag741.xml"/><Relationship Id="rId930" Type="http://schemas.openxmlformats.org/officeDocument/2006/relationships/tags" Target="../tags/tag948.xml"/><Relationship Id="rId1006" Type="http://schemas.openxmlformats.org/officeDocument/2006/relationships/tags" Target="../tags/tag1024.xml"/><Relationship Id="rId1353" Type="http://schemas.openxmlformats.org/officeDocument/2006/relationships/tags" Target="../tags/tag1371.xml"/><Relationship Id="rId1560" Type="http://schemas.openxmlformats.org/officeDocument/2006/relationships/tags" Target="../tags/tag1578.xml"/><Relationship Id="rId1658" Type="http://schemas.openxmlformats.org/officeDocument/2006/relationships/tags" Target="../tags/tag1676.xml"/><Relationship Id="rId1865" Type="http://schemas.openxmlformats.org/officeDocument/2006/relationships/tags" Target="../tags/tag1883.xml"/><Relationship Id="rId1213" Type="http://schemas.openxmlformats.org/officeDocument/2006/relationships/tags" Target="../tags/tag1231.xml"/><Relationship Id="rId1420" Type="http://schemas.openxmlformats.org/officeDocument/2006/relationships/tags" Target="../tags/tag1438.xml"/><Relationship Id="rId1518" Type="http://schemas.openxmlformats.org/officeDocument/2006/relationships/tags" Target="../tags/tag1536.xml"/><Relationship Id="rId1725" Type="http://schemas.openxmlformats.org/officeDocument/2006/relationships/tags" Target="../tags/tag1743.xml"/><Relationship Id="rId1932" Type="http://schemas.openxmlformats.org/officeDocument/2006/relationships/tags" Target="../tags/tag1950.xml"/><Relationship Id="rId17" Type="http://schemas.openxmlformats.org/officeDocument/2006/relationships/tags" Target="../tags/tag35.xml"/><Relationship Id="rId166" Type="http://schemas.openxmlformats.org/officeDocument/2006/relationships/tags" Target="../tags/tag184.xml"/><Relationship Id="rId373" Type="http://schemas.openxmlformats.org/officeDocument/2006/relationships/tags" Target="../tags/tag391.xml"/><Relationship Id="rId580" Type="http://schemas.openxmlformats.org/officeDocument/2006/relationships/tags" Target="../tags/tag598.xml"/><Relationship Id="rId1" Type="http://schemas.openxmlformats.org/officeDocument/2006/relationships/tags" Target="../tags/tag19.xml"/><Relationship Id="rId233" Type="http://schemas.openxmlformats.org/officeDocument/2006/relationships/tags" Target="../tags/tag251.xml"/><Relationship Id="rId440" Type="http://schemas.openxmlformats.org/officeDocument/2006/relationships/tags" Target="../tags/tag458.xml"/><Relationship Id="rId678" Type="http://schemas.openxmlformats.org/officeDocument/2006/relationships/tags" Target="../tags/tag696.xml"/><Relationship Id="rId885" Type="http://schemas.openxmlformats.org/officeDocument/2006/relationships/tags" Target="../tags/tag903.xml"/><Relationship Id="rId1070" Type="http://schemas.openxmlformats.org/officeDocument/2006/relationships/tags" Target="../tags/tag1088.xml"/><Relationship Id="rId300" Type="http://schemas.openxmlformats.org/officeDocument/2006/relationships/tags" Target="../tags/tag318.xml"/><Relationship Id="rId538" Type="http://schemas.openxmlformats.org/officeDocument/2006/relationships/tags" Target="../tags/tag556.xml"/><Relationship Id="rId745" Type="http://schemas.openxmlformats.org/officeDocument/2006/relationships/tags" Target="../tags/tag763.xml"/><Relationship Id="rId952" Type="http://schemas.openxmlformats.org/officeDocument/2006/relationships/tags" Target="../tags/tag970.xml"/><Relationship Id="rId1168" Type="http://schemas.openxmlformats.org/officeDocument/2006/relationships/tags" Target="../tags/tag1186.xml"/><Relationship Id="rId1375" Type="http://schemas.openxmlformats.org/officeDocument/2006/relationships/tags" Target="../tags/tag1393.xml"/><Relationship Id="rId1582" Type="http://schemas.openxmlformats.org/officeDocument/2006/relationships/tags" Target="../tags/tag1600.xml"/><Relationship Id="rId81" Type="http://schemas.openxmlformats.org/officeDocument/2006/relationships/tags" Target="../tags/tag99.xml"/><Relationship Id="rId605" Type="http://schemas.openxmlformats.org/officeDocument/2006/relationships/tags" Target="../tags/tag623.xml"/><Relationship Id="rId812" Type="http://schemas.openxmlformats.org/officeDocument/2006/relationships/tags" Target="../tags/tag830.xml"/><Relationship Id="rId1028" Type="http://schemas.openxmlformats.org/officeDocument/2006/relationships/tags" Target="../tags/tag1046.xml"/><Relationship Id="rId1235" Type="http://schemas.openxmlformats.org/officeDocument/2006/relationships/tags" Target="../tags/tag1253.xml"/><Relationship Id="rId1442" Type="http://schemas.openxmlformats.org/officeDocument/2006/relationships/tags" Target="../tags/tag1460.xml"/><Relationship Id="rId1887" Type="http://schemas.openxmlformats.org/officeDocument/2006/relationships/tags" Target="../tags/tag1905.xml"/><Relationship Id="rId1302" Type="http://schemas.openxmlformats.org/officeDocument/2006/relationships/tags" Target="../tags/tag1320.xml"/><Relationship Id="rId1747" Type="http://schemas.openxmlformats.org/officeDocument/2006/relationships/tags" Target="../tags/tag1765.xml"/><Relationship Id="rId39" Type="http://schemas.openxmlformats.org/officeDocument/2006/relationships/tags" Target="../tags/tag57.xml"/><Relationship Id="rId1607" Type="http://schemas.openxmlformats.org/officeDocument/2006/relationships/tags" Target="../tags/tag1625.xml"/><Relationship Id="rId1814" Type="http://schemas.openxmlformats.org/officeDocument/2006/relationships/tags" Target="../tags/tag1832.xml"/><Relationship Id="rId188" Type="http://schemas.openxmlformats.org/officeDocument/2006/relationships/tags" Target="../tags/tag206.xml"/><Relationship Id="rId395" Type="http://schemas.openxmlformats.org/officeDocument/2006/relationships/tags" Target="../tags/tag413.xml"/><Relationship Id="rId255" Type="http://schemas.openxmlformats.org/officeDocument/2006/relationships/tags" Target="../tags/tag273.xml"/><Relationship Id="rId462" Type="http://schemas.openxmlformats.org/officeDocument/2006/relationships/tags" Target="../tags/tag480.xml"/><Relationship Id="rId1092" Type="http://schemas.openxmlformats.org/officeDocument/2006/relationships/tags" Target="../tags/tag1110.xml"/><Relationship Id="rId1397" Type="http://schemas.openxmlformats.org/officeDocument/2006/relationships/tags" Target="../tags/tag1415.xml"/><Relationship Id="rId115" Type="http://schemas.openxmlformats.org/officeDocument/2006/relationships/tags" Target="../tags/tag133.xml"/><Relationship Id="rId322" Type="http://schemas.openxmlformats.org/officeDocument/2006/relationships/tags" Target="../tags/tag340.xml"/><Relationship Id="rId767" Type="http://schemas.openxmlformats.org/officeDocument/2006/relationships/tags" Target="../tags/tag785.xml"/><Relationship Id="rId974" Type="http://schemas.openxmlformats.org/officeDocument/2006/relationships/tags" Target="../tags/tag992.xml"/><Relationship Id="rId627" Type="http://schemas.openxmlformats.org/officeDocument/2006/relationships/tags" Target="../tags/tag645.xml"/><Relationship Id="rId834" Type="http://schemas.openxmlformats.org/officeDocument/2006/relationships/tags" Target="../tags/tag852.xml"/><Relationship Id="rId1257" Type="http://schemas.openxmlformats.org/officeDocument/2006/relationships/tags" Target="../tags/tag1275.xml"/><Relationship Id="rId1464" Type="http://schemas.openxmlformats.org/officeDocument/2006/relationships/tags" Target="../tags/tag1482.xml"/><Relationship Id="rId1671" Type="http://schemas.openxmlformats.org/officeDocument/2006/relationships/tags" Target="../tags/tag1689.xml"/><Relationship Id="rId901" Type="http://schemas.openxmlformats.org/officeDocument/2006/relationships/tags" Target="../tags/tag919.xml"/><Relationship Id="rId1117" Type="http://schemas.openxmlformats.org/officeDocument/2006/relationships/tags" Target="../tags/tag1135.xml"/><Relationship Id="rId1324" Type="http://schemas.openxmlformats.org/officeDocument/2006/relationships/tags" Target="../tags/tag1342.xml"/><Relationship Id="rId1531" Type="http://schemas.openxmlformats.org/officeDocument/2006/relationships/tags" Target="../tags/tag1549.xml"/><Relationship Id="rId1769" Type="http://schemas.openxmlformats.org/officeDocument/2006/relationships/tags" Target="../tags/tag1787.xml"/><Relationship Id="rId30" Type="http://schemas.openxmlformats.org/officeDocument/2006/relationships/tags" Target="../tags/tag48.xml"/><Relationship Id="rId1629" Type="http://schemas.openxmlformats.org/officeDocument/2006/relationships/tags" Target="../tags/tag1647.xml"/><Relationship Id="rId1836" Type="http://schemas.openxmlformats.org/officeDocument/2006/relationships/tags" Target="../tags/tag1854.xml"/><Relationship Id="rId1903" Type="http://schemas.openxmlformats.org/officeDocument/2006/relationships/tags" Target="../tags/tag1921.xml"/><Relationship Id="rId277" Type="http://schemas.openxmlformats.org/officeDocument/2006/relationships/tags" Target="../tags/tag295.xml"/><Relationship Id="rId484" Type="http://schemas.openxmlformats.org/officeDocument/2006/relationships/tags" Target="../tags/tag502.xml"/><Relationship Id="rId137" Type="http://schemas.openxmlformats.org/officeDocument/2006/relationships/tags" Target="../tags/tag155.xml"/><Relationship Id="rId344" Type="http://schemas.openxmlformats.org/officeDocument/2006/relationships/tags" Target="../tags/tag362.xml"/><Relationship Id="rId691" Type="http://schemas.openxmlformats.org/officeDocument/2006/relationships/tags" Target="../tags/tag709.xml"/><Relationship Id="rId789" Type="http://schemas.openxmlformats.org/officeDocument/2006/relationships/tags" Target="../tags/tag807.xml"/><Relationship Id="rId996" Type="http://schemas.openxmlformats.org/officeDocument/2006/relationships/tags" Target="../tags/tag1014.xml"/><Relationship Id="rId551" Type="http://schemas.openxmlformats.org/officeDocument/2006/relationships/tags" Target="../tags/tag569.xml"/><Relationship Id="rId649" Type="http://schemas.openxmlformats.org/officeDocument/2006/relationships/tags" Target="../tags/tag667.xml"/><Relationship Id="rId856" Type="http://schemas.openxmlformats.org/officeDocument/2006/relationships/tags" Target="../tags/tag874.xml"/><Relationship Id="rId1181" Type="http://schemas.openxmlformats.org/officeDocument/2006/relationships/tags" Target="../tags/tag1199.xml"/><Relationship Id="rId1279" Type="http://schemas.openxmlformats.org/officeDocument/2006/relationships/tags" Target="../tags/tag1297.xml"/><Relationship Id="rId1486" Type="http://schemas.openxmlformats.org/officeDocument/2006/relationships/tags" Target="../tags/tag1504.xml"/><Relationship Id="rId204" Type="http://schemas.openxmlformats.org/officeDocument/2006/relationships/tags" Target="../tags/tag222.xml"/><Relationship Id="rId411" Type="http://schemas.openxmlformats.org/officeDocument/2006/relationships/tags" Target="../tags/tag429.xml"/><Relationship Id="rId509" Type="http://schemas.openxmlformats.org/officeDocument/2006/relationships/tags" Target="../tags/tag527.xml"/><Relationship Id="rId1041" Type="http://schemas.openxmlformats.org/officeDocument/2006/relationships/tags" Target="../tags/tag1059.xml"/><Relationship Id="rId1139" Type="http://schemas.openxmlformats.org/officeDocument/2006/relationships/tags" Target="../tags/tag1157.xml"/><Relationship Id="rId1346" Type="http://schemas.openxmlformats.org/officeDocument/2006/relationships/tags" Target="../tags/tag1364.xml"/><Relationship Id="rId1693" Type="http://schemas.openxmlformats.org/officeDocument/2006/relationships/tags" Target="../tags/tag1711.xml"/><Relationship Id="rId716" Type="http://schemas.openxmlformats.org/officeDocument/2006/relationships/tags" Target="../tags/tag734.xml"/><Relationship Id="rId923" Type="http://schemas.openxmlformats.org/officeDocument/2006/relationships/tags" Target="../tags/tag941.xml"/><Relationship Id="rId1553" Type="http://schemas.openxmlformats.org/officeDocument/2006/relationships/tags" Target="../tags/tag1571.xml"/><Relationship Id="rId1760" Type="http://schemas.openxmlformats.org/officeDocument/2006/relationships/tags" Target="../tags/tag1778.xml"/><Relationship Id="rId1858" Type="http://schemas.openxmlformats.org/officeDocument/2006/relationships/tags" Target="../tags/tag1876.xml"/><Relationship Id="rId52" Type="http://schemas.openxmlformats.org/officeDocument/2006/relationships/tags" Target="../tags/tag70.xml"/><Relationship Id="rId1206" Type="http://schemas.openxmlformats.org/officeDocument/2006/relationships/tags" Target="../tags/tag1224.xml"/><Relationship Id="rId1413" Type="http://schemas.openxmlformats.org/officeDocument/2006/relationships/tags" Target="../tags/tag1431.xml"/><Relationship Id="rId1620" Type="http://schemas.openxmlformats.org/officeDocument/2006/relationships/tags" Target="../tags/tag1638.xml"/><Relationship Id="rId1718" Type="http://schemas.openxmlformats.org/officeDocument/2006/relationships/tags" Target="../tags/tag1736.xml"/><Relationship Id="rId1925" Type="http://schemas.openxmlformats.org/officeDocument/2006/relationships/tags" Target="../tags/tag1943.xml"/><Relationship Id="rId299" Type="http://schemas.openxmlformats.org/officeDocument/2006/relationships/tags" Target="../tags/tag317.xml"/><Relationship Id="rId159" Type="http://schemas.openxmlformats.org/officeDocument/2006/relationships/tags" Target="../tags/tag177.xml"/><Relationship Id="rId366" Type="http://schemas.openxmlformats.org/officeDocument/2006/relationships/tags" Target="../tags/tag384.xml"/><Relationship Id="rId573" Type="http://schemas.openxmlformats.org/officeDocument/2006/relationships/tags" Target="../tags/tag591.xml"/><Relationship Id="rId780" Type="http://schemas.openxmlformats.org/officeDocument/2006/relationships/tags" Target="../tags/tag798.xml"/><Relationship Id="rId226" Type="http://schemas.openxmlformats.org/officeDocument/2006/relationships/tags" Target="../tags/tag244.xml"/><Relationship Id="rId433" Type="http://schemas.openxmlformats.org/officeDocument/2006/relationships/tags" Target="../tags/tag451.xml"/><Relationship Id="rId878" Type="http://schemas.openxmlformats.org/officeDocument/2006/relationships/tags" Target="../tags/tag896.xml"/><Relationship Id="rId1063" Type="http://schemas.openxmlformats.org/officeDocument/2006/relationships/tags" Target="../tags/tag1081.xml"/><Relationship Id="rId1270" Type="http://schemas.openxmlformats.org/officeDocument/2006/relationships/tags" Target="../tags/tag1288.xml"/><Relationship Id="rId640" Type="http://schemas.openxmlformats.org/officeDocument/2006/relationships/tags" Target="../tags/tag658.xml"/><Relationship Id="rId738" Type="http://schemas.openxmlformats.org/officeDocument/2006/relationships/tags" Target="../tags/tag756.xml"/><Relationship Id="rId945" Type="http://schemas.openxmlformats.org/officeDocument/2006/relationships/tags" Target="../tags/tag963.xml"/><Relationship Id="rId1368" Type="http://schemas.openxmlformats.org/officeDocument/2006/relationships/tags" Target="../tags/tag1386.xml"/><Relationship Id="rId1575" Type="http://schemas.openxmlformats.org/officeDocument/2006/relationships/tags" Target="../tags/tag1593.xml"/><Relationship Id="rId1782" Type="http://schemas.openxmlformats.org/officeDocument/2006/relationships/tags" Target="../tags/tag1800.xml"/><Relationship Id="rId74" Type="http://schemas.openxmlformats.org/officeDocument/2006/relationships/tags" Target="../tags/tag92.xml"/><Relationship Id="rId500" Type="http://schemas.openxmlformats.org/officeDocument/2006/relationships/tags" Target="../tags/tag518.xml"/><Relationship Id="rId805" Type="http://schemas.openxmlformats.org/officeDocument/2006/relationships/tags" Target="../tags/tag823.xml"/><Relationship Id="rId1130" Type="http://schemas.openxmlformats.org/officeDocument/2006/relationships/tags" Target="../tags/tag1148.xml"/><Relationship Id="rId1228" Type="http://schemas.openxmlformats.org/officeDocument/2006/relationships/tags" Target="../tags/tag1246.xml"/><Relationship Id="rId1435" Type="http://schemas.openxmlformats.org/officeDocument/2006/relationships/tags" Target="../tags/tag1453.xml"/><Relationship Id="rId1642" Type="http://schemas.openxmlformats.org/officeDocument/2006/relationships/tags" Target="../tags/tag1660.xml"/><Relationship Id="rId1502" Type="http://schemas.openxmlformats.org/officeDocument/2006/relationships/tags" Target="../tags/tag1520.xml"/><Relationship Id="rId1807" Type="http://schemas.openxmlformats.org/officeDocument/2006/relationships/tags" Target="../tags/tag1825.xml"/><Relationship Id="rId290" Type="http://schemas.openxmlformats.org/officeDocument/2006/relationships/tags" Target="../tags/tag308.xml"/><Relationship Id="rId388" Type="http://schemas.openxmlformats.org/officeDocument/2006/relationships/tags" Target="../tags/tag406.xml"/><Relationship Id="rId150" Type="http://schemas.openxmlformats.org/officeDocument/2006/relationships/tags" Target="../tags/tag168.xml"/><Relationship Id="rId595" Type="http://schemas.openxmlformats.org/officeDocument/2006/relationships/tags" Target="../tags/tag613.xml"/><Relationship Id="rId248" Type="http://schemas.openxmlformats.org/officeDocument/2006/relationships/tags" Target="../tags/tag266.xml"/><Relationship Id="rId455" Type="http://schemas.openxmlformats.org/officeDocument/2006/relationships/tags" Target="../tags/tag473.xml"/><Relationship Id="rId662" Type="http://schemas.openxmlformats.org/officeDocument/2006/relationships/tags" Target="../tags/tag680.xml"/><Relationship Id="rId1085" Type="http://schemas.openxmlformats.org/officeDocument/2006/relationships/tags" Target="../tags/tag1103.xml"/><Relationship Id="rId1292" Type="http://schemas.openxmlformats.org/officeDocument/2006/relationships/tags" Target="../tags/tag1310.xml"/><Relationship Id="rId108" Type="http://schemas.openxmlformats.org/officeDocument/2006/relationships/tags" Target="../tags/tag126.xml"/><Relationship Id="rId315" Type="http://schemas.openxmlformats.org/officeDocument/2006/relationships/tags" Target="../tags/tag333.xml"/><Relationship Id="rId522" Type="http://schemas.openxmlformats.org/officeDocument/2006/relationships/tags" Target="../tags/tag540.xml"/><Relationship Id="rId967" Type="http://schemas.openxmlformats.org/officeDocument/2006/relationships/tags" Target="../tags/tag985.xml"/><Relationship Id="rId1152" Type="http://schemas.openxmlformats.org/officeDocument/2006/relationships/tags" Target="../tags/tag1170.xml"/><Relationship Id="rId1597" Type="http://schemas.openxmlformats.org/officeDocument/2006/relationships/tags" Target="../tags/tag1615.xml"/><Relationship Id="rId96" Type="http://schemas.openxmlformats.org/officeDocument/2006/relationships/tags" Target="../tags/tag114.xml"/><Relationship Id="rId827" Type="http://schemas.openxmlformats.org/officeDocument/2006/relationships/tags" Target="../tags/tag845.xml"/><Relationship Id="rId1012" Type="http://schemas.openxmlformats.org/officeDocument/2006/relationships/tags" Target="../tags/tag1030.xml"/><Relationship Id="rId1457" Type="http://schemas.openxmlformats.org/officeDocument/2006/relationships/tags" Target="../tags/tag1475.xml"/><Relationship Id="rId1664" Type="http://schemas.openxmlformats.org/officeDocument/2006/relationships/tags" Target="../tags/tag1682.xml"/><Relationship Id="rId1871" Type="http://schemas.openxmlformats.org/officeDocument/2006/relationships/tags" Target="../tags/tag1889.xml"/><Relationship Id="rId1317" Type="http://schemas.openxmlformats.org/officeDocument/2006/relationships/tags" Target="../tags/tag1335.xml"/><Relationship Id="rId1524" Type="http://schemas.openxmlformats.org/officeDocument/2006/relationships/tags" Target="../tags/tag1542.xml"/><Relationship Id="rId1731" Type="http://schemas.openxmlformats.org/officeDocument/2006/relationships/tags" Target="../tags/tag1749.xml"/><Relationship Id="rId23" Type="http://schemas.openxmlformats.org/officeDocument/2006/relationships/tags" Target="../tags/tag41.xml"/><Relationship Id="rId1829" Type="http://schemas.openxmlformats.org/officeDocument/2006/relationships/tags" Target="../tags/tag1847.xml"/><Relationship Id="rId172" Type="http://schemas.openxmlformats.org/officeDocument/2006/relationships/tags" Target="../tags/tag190.xml"/><Relationship Id="rId477" Type="http://schemas.openxmlformats.org/officeDocument/2006/relationships/tags" Target="../tags/tag495.xml"/><Relationship Id="rId684" Type="http://schemas.openxmlformats.org/officeDocument/2006/relationships/tags" Target="../tags/tag702.xml"/><Relationship Id="rId337" Type="http://schemas.openxmlformats.org/officeDocument/2006/relationships/tags" Target="../tags/tag355.xml"/><Relationship Id="rId891" Type="http://schemas.openxmlformats.org/officeDocument/2006/relationships/tags" Target="../tags/tag909.xml"/><Relationship Id="rId989" Type="http://schemas.openxmlformats.org/officeDocument/2006/relationships/tags" Target="../tags/tag1007.xml"/><Relationship Id="rId544" Type="http://schemas.openxmlformats.org/officeDocument/2006/relationships/tags" Target="../tags/tag562.xml"/><Relationship Id="rId751" Type="http://schemas.openxmlformats.org/officeDocument/2006/relationships/tags" Target="../tags/tag769.xml"/><Relationship Id="rId849" Type="http://schemas.openxmlformats.org/officeDocument/2006/relationships/tags" Target="../tags/tag867.xml"/><Relationship Id="rId1174" Type="http://schemas.openxmlformats.org/officeDocument/2006/relationships/tags" Target="../tags/tag1192.xml"/><Relationship Id="rId1381" Type="http://schemas.openxmlformats.org/officeDocument/2006/relationships/tags" Target="../tags/tag1399.xml"/><Relationship Id="rId1479" Type="http://schemas.openxmlformats.org/officeDocument/2006/relationships/tags" Target="../tags/tag1497.xml"/><Relationship Id="rId1686" Type="http://schemas.openxmlformats.org/officeDocument/2006/relationships/tags" Target="../tags/tag1704.xml"/><Relationship Id="rId404" Type="http://schemas.openxmlformats.org/officeDocument/2006/relationships/tags" Target="../tags/tag422.xml"/><Relationship Id="rId611" Type="http://schemas.openxmlformats.org/officeDocument/2006/relationships/tags" Target="../tags/tag629.xml"/><Relationship Id="rId1034" Type="http://schemas.openxmlformats.org/officeDocument/2006/relationships/tags" Target="../tags/tag1052.xml"/><Relationship Id="rId1241" Type="http://schemas.openxmlformats.org/officeDocument/2006/relationships/tags" Target="../tags/tag1259.xml"/><Relationship Id="rId1339" Type="http://schemas.openxmlformats.org/officeDocument/2006/relationships/tags" Target="../tags/tag1357.xml"/><Relationship Id="rId1893" Type="http://schemas.openxmlformats.org/officeDocument/2006/relationships/tags" Target="../tags/tag1911.xml"/><Relationship Id="rId709" Type="http://schemas.openxmlformats.org/officeDocument/2006/relationships/tags" Target="../tags/tag727.xml"/><Relationship Id="rId916" Type="http://schemas.openxmlformats.org/officeDocument/2006/relationships/tags" Target="../tags/tag934.xml"/><Relationship Id="rId1101" Type="http://schemas.openxmlformats.org/officeDocument/2006/relationships/tags" Target="../tags/tag1119.xml"/><Relationship Id="rId1546" Type="http://schemas.openxmlformats.org/officeDocument/2006/relationships/tags" Target="../tags/tag1564.xml"/><Relationship Id="rId1753" Type="http://schemas.openxmlformats.org/officeDocument/2006/relationships/tags" Target="../tags/tag1771.xml"/><Relationship Id="rId45" Type="http://schemas.openxmlformats.org/officeDocument/2006/relationships/tags" Target="../tags/tag63.xml"/><Relationship Id="rId1406" Type="http://schemas.openxmlformats.org/officeDocument/2006/relationships/tags" Target="../tags/tag1424.xml"/><Relationship Id="rId1613" Type="http://schemas.openxmlformats.org/officeDocument/2006/relationships/tags" Target="../tags/tag1631.xml"/><Relationship Id="rId1820" Type="http://schemas.openxmlformats.org/officeDocument/2006/relationships/tags" Target="../tags/tag1838.xml"/><Relationship Id="rId194" Type="http://schemas.openxmlformats.org/officeDocument/2006/relationships/tags" Target="../tags/tag212.xml"/><Relationship Id="rId1918" Type="http://schemas.openxmlformats.org/officeDocument/2006/relationships/tags" Target="../tags/tag1936.xml"/><Relationship Id="rId261" Type="http://schemas.openxmlformats.org/officeDocument/2006/relationships/tags" Target="../tags/tag279.xml"/><Relationship Id="rId499" Type="http://schemas.openxmlformats.org/officeDocument/2006/relationships/tags" Target="../tags/tag517.xml"/><Relationship Id="rId359" Type="http://schemas.openxmlformats.org/officeDocument/2006/relationships/tags" Target="../tags/tag377.xml"/><Relationship Id="rId566" Type="http://schemas.openxmlformats.org/officeDocument/2006/relationships/tags" Target="../tags/tag584.xml"/><Relationship Id="rId773" Type="http://schemas.openxmlformats.org/officeDocument/2006/relationships/tags" Target="../tags/tag791.xml"/><Relationship Id="rId1196" Type="http://schemas.openxmlformats.org/officeDocument/2006/relationships/tags" Target="../tags/tag1214.xml"/><Relationship Id="rId121" Type="http://schemas.openxmlformats.org/officeDocument/2006/relationships/tags" Target="../tags/tag139.xml"/><Relationship Id="rId219" Type="http://schemas.openxmlformats.org/officeDocument/2006/relationships/tags" Target="../tags/tag237.xml"/><Relationship Id="rId426" Type="http://schemas.openxmlformats.org/officeDocument/2006/relationships/tags" Target="../tags/tag444.xml"/><Relationship Id="rId633" Type="http://schemas.openxmlformats.org/officeDocument/2006/relationships/tags" Target="../tags/tag651.xml"/><Relationship Id="rId980" Type="http://schemas.openxmlformats.org/officeDocument/2006/relationships/tags" Target="../tags/tag998.xml"/><Relationship Id="rId1056" Type="http://schemas.openxmlformats.org/officeDocument/2006/relationships/tags" Target="../tags/tag1074.xml"/><Relationship Id="rId1263" Type="http://schemas.openxmlformats.org/officeDocument/2006/relationships/tags" Target="../tags/tag1281.xml"/><Relationship Id="rId840" Type="http://schemas.openxmlformats.org/officeDocument/2006/relationships/tags" Target="../tags/tag858.xml"/><Relationship Id="rId938" Type="http://schemas.openxmlformats.org/officeDocument/2006/relationships/tags" Target="../tags/tag956.xml"/><Relationship Id="rId1470" Type="http://schemas.openxmlformats.org/officeDocument/2006/relationships/tags" Target="../tags/tag1488.xml"/><Relationship Id="rId1568" Type="http://schemas.openxmlformats.org/officeDocument/2006/relationships/tags" Target="../tags/tag1586.xml"/><Relationship Id="rId1775" Type="http://schemas.openxmlformats.org/officeDocument/2006/relationships/tags" Target="../tags/tag1793.xml"/><Relationship Id="rId67" Type="http://schemas.openxmlformats.org/officeDocument/2006/relationships/tags" Target="../tags/tag85.xml"/><Relationship Id="rId700" Type="http://schemas.openxmlformats.org/officeDocument/2006/relationships/tags" Target="../tags/tag718.xml"/><Relationship Id="rId1123" Type="http://schemas.openxmlformats.org/officeDocument/2006/relationships/tags" Target="../tags/tag1141.xml"/><Relationship Id="rId1330" Type="http://schemas.openxmlformats.org/officeDocument/2006/relationships/tags" Target="../tags/tag1348.xml"/><Relationship Id="rId1428" Type="http://schemas.openxmlformats.org/officeDocument/2006/relationships/tags" Target="../tags/tag1446.xml"/><Relationship Id="rId1635" Type="http://schemas.openxmlformats.org/officeDocument/2006/relationships/tags" Target="../tags/tag1653.xml"/><Relationship Id="rId1842" Type="http://schemas.openxmlformats.org/officeDocument/2006/relationships/tags" Target="../tags/tag1860.xml"/><Relationship Id="rId1702" Type="http://schemas.openxmlformats.org/officeDocument/2006/relationships/tags" Target="../tags/tag1720.xml"/><Relationship Id="rId283" Type="http://schemas.openxmlformats.org/officeDocument/2006/relationships/tags" Target="../tags/tag301.xml"/><Relationship Id="rId490" Type="http://schemas.openxmlformats.org/officeDocument/2006/relationships/tags" Target="../tags/tag508.xml"/><Relationship Id="rId143" Type="http://schemas.openxmlformats.org/officeDocument/2006/relationships/tags" Target="../tags/tag161.xml"/><Relationship Id="rId350" Type="http://schemas.openxmlformats.org/officeDocument/2006/relationships/tags" Target="../tags/tag368.xml"/><Relationship Id="rId588" Type="http://schemas.openxmlformats.org/officeDocument/2006/relationships/tags" Target="../tags/tag606.xml"/><Relationship Id="rId795" Type="http://schemas.openxmlformats.org/officeDocument/2006/relationships/tags" Target="../tags/tag813.xml"/><Relationship Id="rId9" Type="http://schemas.openxmlformats.org/officeDocument/2006/relationships/tags" Target="../tags/tag27.xml"/><Relationship Id="rId210" Type="http://schemas.openxmlformats.org/officeDocument/2006/relationships/tags" Target="../tags/tag228.xml"/><Relationship Id="rId448" Type="http://schemas.openxmlformats.org/officeDocument/2006/relationships/tags" Target="../tags/tag466.xml"/><Relationship Id="rId655" Type="http://schemas.openxmlformats.org/officeDocument/2006/relationships/tags" Target="../tags/tag673.xml"/><Relationship Id="rId862" Type="http://schemas.openxmlformats.org/officeDocument/2006/relationships/tags" Target="../tags/tag880.xml"/><Relationship Id="rId1078" Type="http://schemas.openxmlformats.org/officeDocument/2006/relationships/tags" Target="../tags/tag1096.xml"/><Relationship Id="rId1285" Type="http://schemas.openxmlformats.org/officeDocument/2006/relationships/tags" Target="../tags/tag1303.xml"/><Relationship Id="rId1492" Type="http://schemas.openxmlformats.org/officeDocument/2006/relationships/tags" Target="../tags/tag1510.xml"/><Relationship Id="rId308" Type="http://schemas.openxmlformats.org/officeDocument/2006/relationships/tags" Target="../tags/tag326.xml"/><Relationship Id="rId515" Type="http://schemas.openxmlformats.org/officeDocument/2006/relationships/tags" Target="../tags/tag533.xml"/><Relationship Id="rId722" Type="http://schemas.openxmlformats.org/officeDocument/2006/relationships/tags" Target="../tags/tag740.xml"/><Relationship Id="rId1145" Type="http://schemas.openxmlformats.org/officeDocument/2006/relationships/tags" Target="../tags/tag1163.xml"/><Relationship Id="rId1352" Type="http://schemas.openxmlformats.org/officeDocument/2006/relationships/tags" Target="../tags/tag1370.xml"/><Relationship Id="rId1797" Type="http://schemas.openxmlformats.org/officeDocument/2006/relationships/tags" Target="../tags/tag1815.xml"/><Relationship Id="rId89" Type="http://schemas.openxmlformats.org/officeDocument/2006/relationships/tags" Target="../tags/tag107.xml"/><Relationship Id="rId1005" Type="http://schemas.openxmlformats.org/officeDocument/2006/relationships/tags" Target="../tags/tag1023.xml"/><Relationship Id="rId1212" Type="http://schemas.openxmlformats.org/officeDocument/2006/relationships/tags" Target="../tags/tag1230.xml"/><Relationship Id="rId1657" Type="http://schemas.openxmlformats.org/officeDocument/2006/relationships/tags" Target="../tags/tag1675.xml"/><Relationship Id="rId1864" Type="http://schemas.openxmlformats.org/officeDocument/2006/relationships/tags" Target="../tags/tag1882.xml"/><Relationship Id="rId1517" Type="http://schemas.openxmlformats.org/officeDocument/2006/relationships/tags" Target="../tags/tag1535.xml"/><Relationship Id="rId1724" Type="http://schemas.openxmlformats.org/officeDocument/2006/relationships/tags" Target="../tags/tag1742.xml"/><Relationship Id="rId16" Type="http://schemas.openxmlformats.org/officeDocument/2006/relationships/tags" Target="../tags/tag34.xml"/><Relationship Id="rId1931" Type="http://schemas.openxmlformats.org/officeDocument/2006/relationships/tags" Target="../tags/tag1949.xml"/><Relationship Id="rId165" Type="http://schemas.openxmlformats.org/officeDocument/2006/relationships/tags" Target="../tags/tag183.xml"/><Relationship Id="rId372" Type="http://schemas.openxmlformats.org/officeDocument/2006/relationships/tags" Target="../tags/tag390.xml"/><Relationship Id="rId677" Type="http://schemas.openxmlformats.org/officeDocument/2006/relationships/tags" Target="../tags/tag695.xml"/><Relationship Id="rId232" Type="http://schemas.openxmlformats.org/officeDocument/2006/relationships/tags" Target="../tags/tag250.xml"/><Relationship Id="rId884" Type="http://schemas.openxmlformats.org/officeDocument/2006/relationships/tags" Target="../tags/tag902.xml"/><Relationship Id="rId537" Type="http://schemas.openxmlformats.org/officeDocument/2006/relationships/tags" Target="../tags/tag555.xml"/><Relationship Id="rId744" Type="http://schemas.openxmlformats.org/officeDocument/2006/relationships/tags" Target="../tags/tag762.xml"/><Relationship Id="rId951" Type="http://schemas.openxmlformats.org/officeDocument/2006/relationships/tags" Target="../tags/tag969.xml"/><Relationship Id="rId1167" Type="http://schemas.openxmlformats.org/officeDocument/2006/relationships/tags" Target="../tags/tag1185.xml"/><Relationship Id="rId1374" Type="http://schemas.openxmlformats.org/officeDocument/2006/relationships/tags" Target="../tags/tag1392.xml"/><Relationship Id="rId1581" Type="http://schemas.openxmlformats.org/officeDocument/2006/relationships/tags" Target="../tags/tag1599.xml"/><Relationship Id="rId1679" Type="http://schemas.openxmlformats.org/officeDocument/2006/relationships/tags" Target="../tags/tag1697.xml"/><Relationship Id="rId80" Type="http://schemas.openxmlformats.org/officeDocument/2006/relationships/tags" Target="../tags/tag98.xml"/><Relationship Id="rId604" Type="http://schemas.openxmlformats.org/officeDocument/2006/relationships/tags" Target="../tags/tag622.xml"/><Relationship Id="rId811" Type="http://schemas.openxmlformats.org/officeDocument/2006/relationships/tags" Target="../tags/tag829.xml"/><Relationship Id="rId1027" Type="http://schemas.openxmlformats.org/officeDocument/2006/relationships/tags" Target="../tags/tag1045.xml"/><Relationship Id="rId1234" Type="http://schemas.openxmlformats.org/officeDocument/2006/relationships/tags" Target="../tags/tag1252.xml"/><Relationship Id="rId1441" Type="http://schemas.openxmlformats.org/officeDocument/2006/relationships/tags" Target="../tags/tag1459.xml"/><Relationship Id="rId1886" Type="http://schemas.openxmlformats.org/officeDocument/2006/relationships/tags" Target="../tags/tag1904.xml"/><Relationship Id="rId909" Type="http://schemas.openxmlformats.org/officeDocument/2006/relationships/tags" Target="../tags/tag927.xml"/><Relationship Id="rId1301" Type="http://schemas.openxmlformats.org/officeDocument/2006/relationships/tags" Target="../tags/tag1319.xml"/><Relationship Id="rId1539" Type="http://schemas.openxmlformats.org/officeDocument/2006/relationships/tags" Target="../tags/tag1557.xml"/><Relationship Id="rId1746" Type="http://schemas.openxmlformats.org/officeDocument/2006/relationships/tags" Target="../tags/tag1764.xml"/><Relationship Id="rId38" Type="http://schemas.openxmlformats.org/officeDocument/2006/relationships/tags" Target="../tags/tag56.xml"/><Relationship Id="rId1606" Type="http://schemas.openxmlformats.org/officeDocument/2006/relationships/tags" Target="../tags/tag1624.xml"/><Relationship Id="rId1813" Type="http://schemas.openxmlformats.org/officeDocument/2006/relationships/tags" Target="../tags/tag1831.xml"/><Relationship Id="rId187" Type="http://schemas.openxmlformats.org/officeDocument/2006/relationships/tags" Target="../tags/tag205.xml"/><Relationship Id="rId394" Type="http://schemas.openxmlformats.org/officeDocument/2006/relationships/tags" Target="../tags/tag412.xml"/><Relationship Id="rId254" Type="http://schemas.openxmlformats.org/officeDocument/2006/relationships/tags" Target="../tags/tag272.xml"/><Relationship Id="rId699" Type="http://schemas.openxmlformats.org/officeDocument/2006/relationships/tags" Target="../tags/tag717.xml"/><Relationship Id="rId1091" Type="http://schemas.openxmlformats.org/officeDocument/2006/relationships/tags" Target="../tags/tag1109.xml"/><Relationship Id="rId114" Type="http://schemas.openxmlformats.org/officeDocument/2006/relationships/tags" Target="../tags/tag132.xml"/><Relationship Id="rId461" Type="http://schemas.openxmlformats.org/officeDocument/2006/relationships/tags" Target="../tags/tag479.xml"/><Relationship Id="rId559" Type="http://schemas.openxmlformats.org/officeDocument/2006/relationships/tags" Target="../tags/tag577.xml"/><Relationship Id="rId766" Type="http://schemas.openxmlformats.org/officeDocument/2006/relationships/tags" Target="../tags/tag784.xml"/><Relationship Id="rId1189" Type="http://schemas.openxmlformats.org/officeDocument/2006/relationships/tags" Target="../tags/tag1207.xml"/><Relationship Id="rId1396" Type="http://schemas.openxmlformats.org/officeDocument/2006/relationships/tags" Target="../tags/tag1414.xml"/><Relationship Id="rId321" Type="http://schemas.openxmlformats.org/officeDocument/2006/relationships/tags" Target="../tags/tag339.xml"/><Relationship Id="rId419" Type="http://schemas.openxmlformats.org/officeDocument/2006/relationships/tags" Target="../tags/tag437.xml"/><Relationship Id="rId626" Type="http://schemas.openxmlformats.org/officeDocument/2006/relationships/tags" Target="../tags/tag644.xml"/><Relationship Id="rId973" Type="http://schemas.openxmlformats.org/officeDocument/2006/relationships/tags" Target="../tags/tag991.xml"/><Relationship Id="rId1049" Type="http://schemas.openxmlformats.org/officeDocument/2006/relationships/tags" Target="../tags/tag1067.xml"/><Relationship Id="rId1256" Type="http://schemas.openxmlformats.org/officeDocument/2006/relationships/tags" Target="../tags/tag1274.xml"/><Relationship Id="rId833" Type="http://schemas.openxmlformats.org/officeDocument/2006/relationships/tags" Target="../tags/tag851.xml"/><Relationship Id="rId1116" Type="http://schemas.openxmlformats.org/officeDocument/2006/relationships/tags" Target="../tags/tag1134.xml"/><Relationship Id="rId1463" Type="http://schemas.openxmlformats.org/officeDocument/2006/relationships/tags" Target="../tags/tag1481.xml"/><Relationship Id="rId1670" Type="http://schemas.openxmlformats.org/officeDocument/2006/relationships/tags" Target="../tags/tag1688.xml"/><Relationship Id="rId1768" Type="http://schemas.openxmlformats.org/officeDocument/2006/relationships/tags" Target="../tags/tag1786.xml"/><Relationship Id="rId900" Type="http://schemas.openxmlformats.org/officeDocument/2006/relationships/tags" Target="../tags/tag918.xml"/><Relationship Id="rId1323" Type="http://schemas.openxmlformats.org/officeDocument/2006/relationships/tags" Target="../tags/tag1341.xml"/><Relationship Id="rId1530" Type="http://schemas.openxmlformats.org/officeDocument/2006/relationships/tags" Target="../tags/tag1548.xml"/><Relationship Id="rId1628" Type="http://schemas.openxmlformats.org/officeDocument/2006/relationships/tags" Target="../tags/tag1646.xml"/><Relationship Id="rId1835" Type="http://schemas.openxmlformats.org/officeDocument/2006/relationships/tags" Target="../tags/tag1853.xml"/><Relationship Id="rId1902" Type="http://schemas.openxmlformats.org/officeDocument/2006/relationships/tags" Target="../tags/tag1920.xml"/><Relationship Id="rId276" Type="http://schemas.openxmlformats.org/officeDocument/2006/relationships/tags" Target="../tags/tag294.xml"/><Relationship Id="rId483" Type="http://schemas.openxmlformats.org/officeDocument/2006/relationships/tags" Target="../tags/tag501.xml"/><Relationship Id="rId690" Type="http://schemas.openxmlformats.org/officeDocument/2006/relationships/tags" Target="../tags/tag708.xml"/><Relationship Id="rId136" Type="http://schemas.openxmlformats.org/officeDocument/2006/relationships/tags" Target="../tags/tag154.xml"/><Relationship Id="rId343" Type="http://schemas.openxmlformats.org/officeDocument/2006/relationships/tags" Target="../tags/tag361.xml"/><Relationship Id="rId550" Type="http://schemas.openxmlformats.org/officeDocument/2006/relationships/tags" Target="../tags/tag568.xml"/><Relationship Id="rId788" Type="http://schemas.openxmlformats.org/officeDocument/2006/relationships/tags" Target="../tags/tag806.xml"/><Relationship Id="rId995" Type="http://schemas.openxmlformats.org/officeDocument/2006/relationships/tags" Target="../tags/tag1013.xml"/><Relationship Id="rId1180" Type="http://schemas.openxmlformats.org/officeDocument/2006/relationships/tags" Target="../tags/tag1198.xml"/><Relationship Id="rId203" Type="http://schemas.openxmlformats.org/officeDocument/2006/relationships/tags" Target="../tags/tag221.xml"/><Relationship Id="rId648" Type="http://schemas.openxmlformats.org/officeDocument/2006/relationships/tags" Target="../tags/tag666.xml"/><Relationship Id="rId855" Type="http://schemas.openxmlformats.org/officeDocument/2006/relationships/tags" Target="../tags/tag873.xml"/><Relationship Id="rId1040" Type="http://schemas.openxmlformats.org/officeDocument/2006/relationships/tags" Target="../tags/tag1058.xml"/><Relationship Id="rId1278" Type="http://schemas.openxmlformats.org/officeDocument/2006/relationships/tags" Target="../tags/tag1296.xml"/><Relationship Id="rId1485" Type="http://schemas.openxmlformats.org/officeDocument/2006/relationships/tags" Target="../tags/tag1503.xml"/><Relationship Id="rId1692" Type="http://schemas.openxmlformats.org/officeDocument/2006/relationships/tags" Target="../tags/tag1710.xml"/><Relationship Id="rId410" Type="http://schemas.openxmlformats.org/officeDocument/2006/relationships/tags" Target="../tags/tag428.xml"/><Relationship Id="rId508" Type="http://schemas.openxmlformats.org/officeDocument/2006/relationships/tags" Target="../tags/tag526.xml"/><Relationship Id="rId715" Type="http://schemas.openxmlformats.org/officeDocument/2006/relationships/tags" Target="../tags/tag733.xml"/><Relationship Id="rId922" Type="http://schemas.openxmlformats.org/officeDocument/2006/relationships/tags" Target="../tags/tag940.xml"/><Relationship Id="rId1138" Type="http://schemas.openxmlformats.org/officeDocument/2006/relationships/tags" Target="../tags/tag1156.xml"/><Relationship Id="rId1345" Type="http://schemas.openxmlformats.org/officeDocument/2006/relationships/tags" Target="../tags/tag1363.xml"/><Relationship Id="rId1552" Type="http://schemas.openxmlformats.org/officeDocument/2006/relationships/tags" Target="../tags/tag1570.xml"/><Relationship Id="rId1205" Type="http://schemas.openxmlformats.org/officeDocument/2006/relationships/tags" Target="../tags/tag1223.xml"/><Relationship Id="rId1857" Type="http://schemas.openxmlformats.org/officeDocument/2006/relationships/tags" Target="../tags/tag1875.xml"/><Relationship Id="rId51" Type="http://schemas.openxmlformats.org/officeDocument/2006/relationships/tags" Target="../tags/tag69.xml"/><Relationship Id="rId1412" Type="http://schemas.openxmlformats.org/officeDocument/2006/relationships/tags" Target="../tags/tag1430.xml"/><Relationship Id="rId1717" Type="http://schemas.openxmlformats.org/officeDocument/2006/relationships/tags" Target="../tags/tag1735.xml"/><Relationship Id="rId1924" Type="http://schemas.openxmlformats.org/officeDocument/2006/relationships/tags" Target="../tags/tag1942.xml"/><Relationship Id="rId298" Type="http://schemas.openxmlformats.org/officeDocument/2006/relationships/tags" Target="../tags/tag316.xml"/><Relationship Id="rId158" Type="http://schemas.openxmlformats.org/officeDocument/2006/relationships/tags" Target="../tags/tag176.xml"/><Relationship Id="rId365" Type="http://schemas.openxmlformats.org/officeDocument/2006/relationships/tags" Target="../tags/tag383.xml"/><Relationship Id="rId572" Type="http://schemas.openxmlformats.org/officeDocument/2006/relationships/tags" Target="../tags/tag590.xml"/><Relationship Id="rId225" Type="http://schemas.openxmlformats.org/officeDocument/2006/relationships/tags" Target="../tags/tag243.xml"/><Relationship Id="rId432" Type="http://schemas.openxmlformats.org/officeDocument/2006/relationships/tags" Target="../tags/tag450.xml"/><Relationship Id="rId877" Type="http://schemas.openxmlformats.org/officeDocument/2006/relationships/tags" Target="../tags/tag895.xml"/><Relationship Id="rId1062" Type="http://schemas.openxmlformats.org/officeDocument/2006/relationships/tags" Target="../tags/tag1080.xml"/><Relationship Id="rId737" Type="http://schemas.openxmlformats.org/officeDocument/2006/relationships/tags" Target="../tags/tag755.xml"/><Relationship Id="rId944" Type="http://schemas.openxmlformats.org/officeDocument/2006/relationships/tags" Target="../tags/tag962.xml"/><Relationship Id="rId1367" Type="http://schemas.openxmlformats.org/officeDocument/2006/relationships/tags" Target="../tags/tag1385.xml"/><Relationship Id="rId1574" Type="http://schemas.openxmlformats.org/officeDocument/2006/relationships/tags" Target="../tags/tag1592.xml"/><Relationship Id="rId1781" Type="http://schemas.openxmlformats.org/officeDocument/2006/relationships/tags" Target="../tags/tag1799.xml"/><Relationship Id="rId73" Type="http://schemas.openxmlformats.org/officeDocument/2006/relationships/tags" Target="../tags/tag91.xml"/><Relationship Id="rId804" Type="http://schemas.openxmlformats.org/officeDocument/2006/relationships/tags" Target="../tags/tag822.xml"/><Relationship Id="rId1227" Type="http://schemas.openxmlformats.org/officeDocument/2006/relationships/tags" Target="../tags/tag1245.xml"/><Relationship Id="rId1434" Type="http://schemas.openxmlformats.org/officeDocument/2006/relationships/tags" Target="../tags/tag1452.xml"/><Relationship Id="rId1641" Type="http://schemas.openxmlformats.org/officeDocument/2006/relationships/tags" Target="../tags/tag1659.xml"/><Relationship Id="rId1879" Type="http://schemas.openxmlformats.org/officeDocument/2006/relationships/tags" Target="../tags/tag1897.xml"/><Relationship Id="rId1501" Type="http://schemas.openxmlformats.org/officeDocument/2006/relationships/tags" Target="../tags/tag1519.xml"/><Relationship Id="rId1739" Type="http://schemas.openxmlformats.org/officeDocument/2006/relationships/tags" Target="../tags/tag1757.xml"/><Relationship Id="rId1806" Type="http://schemas.openxmlformats.org/officeDocument/2006/relationships/tags" Target="../tags/tag1824.xml"/><Relationship Id="rId387" Type="http://schemas.openxmlformats.org/officeDocument/2006/relationships/tags" Target="../tags/tag405.xml"/><Relationship Id="rId594" Type="http://schemas.openxmlformats.org/officeDocument/2006/relationships/tags" Target="../tags/tag612.xml"/><Relationship Id="rId247" Type="http://schemas.openxmlformats.org/officeDocument/2006/relationships/tags" Target="../tags/tag265.xml"/><Relationship Id="rId899" Type="http://schemas.openxmlformats.org/officeDocument/2006/relationships/tags" Target="../tags/tag917.xml"/><Relationship Id="rId1084" Type="http://schemas.openxmlformats.org/officeDocument/2006/relationships/tags" Target="../tags/tag1102.xml"/><Relationship Id="rId107" Type="http://schemas.openxmlformats.org/officeDocument/2006/relationships/tags" Target="../tags/tag125.xml"/><Relationship Id="rId454" Type="http://schemas.openxmlformats.org/officeDocument/2006/relationships/tags" Target="../tags/tag472.xml"/><Relationship Id="rId661" Type="http://schemas.openxmlformats.org/officeDocument/2006/relationships/tags" Target="../tags/tag679.xml"/><Relationship Id="rId759" Type="http://schemas.openxmlformats.org/officeDocument/2006/relationships/tags" Target="../tags/tag777.xml"/><Relationship Id="rId966" Type="http://schemas.openxmlformats.org/officeDocument/2006/relationships/tags" Target="../tags/tag984.xml"/><Relationship Id="rId1291" Type="http://schemas.openxmlformats.org/officeDocument/2006/relationships/tags" Target="../tags/tag1309.xml"/><Relationship Id="rId1389" Type="http://schemas.openxmlformats.org/officeDocument/2006/relationships/tags" Target="../tags/tag1407.xml"/><Relationship Id="rId1596" Type="http://schemas.openxmlformats.org/officeDocument/2006/relationships/tags" Target="../tags/tag1614.xml"/><Relationship Id="rId314" Type="http://schemas.openxmlformats.org/officeDocument/2006/relationships/tags" Target="../tags/tag332.xml"/><Relationship Id="rId521" Type="http://schemas.openxmlformats.org/officeDocument/2006/relationships/tags" Target="../tags/tag539.xml"/><Relationship Id="rId619" Type="http://schemas.openxmlformats.org/officeDocument/2006/relationships/tags" Target="../tags/tag637.xml"/><Relationship Id="rId1151" Type="http://schemas.openxmlformats.org/officeDocument/2006/relationships/tags" Target="../tags/tag1169.xml"/><Relationship Id="rId1249" Type="http://schemas.openxmlformats.org/officeDocument/2006/relationships/tags" Target="../tags/tag1267.xml"/><Relationship Id="rId95" Type="http://schemas.openxmlformats.org/officeDocument/2006/relationships/tags" Target="../tags/tag113.xml"/><Relationship Id="rId826" Type="http://schemas.openxmlformats.org/officeDocument/2006/relationships/tags" Target="../tags/tag844.xml"/><Relationship Id="rId1011" Type="http://schemas.openxmlformats.org/officeDocument/2006/relationships/tags" Target="../tags/tag1029.xml"/><Relationship Id="rId1109" Type="http://schemas.openxmlformats.org/officeDocument/2006/relationships/tags" Target="../tags/tag1127.xml"/><Relationship Id="rId1456" Type="http://schemas.openxmlformats.org/officeDocument/2006/relationships/tags" Target="../tags/tag1474.xml"/><Relationship Id="rId1663" Type="http://schemas.openxmlformats.org/officeDocument/2006/relationships/tags" Target="../tags/tag1681.xml"/><Relationship Id="rId1870" Type="http://schemas.openxmlformats.org/officeDocument/2006/relationships/tags" Target="../tags/tag1888.xml"/><Relationship Id="rId1316" Type="http://schemas.openxmlformats.org/officeDocument/2006/relationships/tags" Target="../tags/tag1334.xml"/><Relationship Id="rId1523" Type="http://schemas.openxmlformats.org/officeDocument/2006/relationships/tags" Target="../tags/tag1541.xml"/><Relationship Id="rId1730" Type="http://schemas.openxmlformats.org/officeDocument/2006/relationships/tags" Target="../tags/tag1748.xml"/><Relationship Id="rId22" Type="http://schemas.openxmlformats.org/officeDocument/2006/relationships/tags" Target="../tags/tag40.xml"/><Relationship Id="rId1828" Type="http://schemas.openxmlformats.org/officeDocument/2006/relationships/tags" Target="../tags/tag1846.xml"/><Relationship Id="rId171" Type="http://schemas.openxmlformats.org/officeDocument/2006/relationships/tags" Target="../tags/tag189.xml"/><Relationship Id="rId269" Type="http://schemas.openxmlformats.org/officeDocument/2006/relationships/tags" Target="../tags/tag287.xml"/><Relationship Id="rId476" Type="http://schemas.openxmlformats.org/officeDocument/2006/relationships/tags" Target="../tags/tag494.xml"/><Relationship Id="rId683" Type="http://schemas.openxmlformats.org/officeDocument/2006/relationships/tags" Target="../tags/tag701.xml"/><Relationship Id="rId890" Type="http://schemas.openxmlformats.org/officeDocument/2006/relationships/tags" Target="../tags/tag908.xml"/><Relationship Id="rId129" Type="http://schemas.openxmlformats.org/officeDocument/2006/relationships/tags" Target="../tags/tag147.xml"/><Relationship Id="rId336" Type="http://schemas.openxmlformats.org/officeDocument/2006/relationships/tags" Target="../tags/tag354.xml"/><Relationship Id="rId543" Type="http://schemas.openxmlformats.org/officeDocument/2006/relationships/tags" Target="../tags/tag561.xml"/><Relationship Id="rId988" Type="http://schemas.openxmlformats.org/officeDocument/2006/relationships/tags" Target="../tags/tag1006.xml"/><Relationship Id="rId1173" Type="http://schemas.openxmlformats.org/officeDocument/2006/relationships/tags" Target="../tags/tag1191.xml"/><Relationship Id="rId1380" Type="http://schemas.openxmlformats.org/officeDocument/2006/relationships/tags" Target="../tags/tag1398.xml"/><Relationship Id="rId403" Type="http://schemas.openxmlformats.org/officeDocument/2006/relationships/tags" Target="../tags/tag421.xml"/><Relationship Id="rId750" Type="http://schemas.openxmlformats.org/officeDocument/2006/relationships/tags" Target="../tags/tag768.xml"/><Relationship Id="rId848" Type="http://schemas.openxmlformats.org/officeDocument/2006/relationships/tags" Target="../tags/tag866.xml"/><Relationship Id="rId1033" Type="http://schemas.openxmlformats.org/officeDocument/2006/relationships/tags" Target="../tags/tag1051.xml"/><Relationship Id="rId1478" Type="http://schemas.openxmlformats.org/officeDocument/2006/relationships/tags" Target="../tags/tag1496.xml"/><Relationship Id="rId1685" Type="http://schemas.openxmlformats.org/officeDocument/2006/relationships/tags" Target="../tags/tag1703.xml"/><Relationship Id="rId1892" Type="http://schemas.openxmlformats.org/officeDocument/2006/relationships/tags" Target="../tags/tag1910.xml"/><Relationship Id="rId610" Type="http://schemas.openxmlformats.org/officeDocument/2006/relationships/tags" Target="../tags/tag628.xml"/><Relationship Id="rId708" Type="http://schemas.openxmlformats.org/officeDocument/2006/relationships/tags" Target="../tags/tag726.xml"/><Relationship Id="rId915" Type="http://schemas.openxmlformats.org/officeDocument/2006/relationships/tags" Target="../tags/tag933.xml"/><Relationship Id="rId1240" Type="http://schemas.openxmlformats.org/officeDocument/2006/relationships/tags" Target="../tags/tag1258.xml"/><Relationship Id="rId1338" Type="http://schemas.openxmlformats.org/officeDocument/2006/relationships/tags" Target="../tags/tag1356.xml"/><Relationship Id="rId1545" Type="http://schemas.openxmlformats.org/officeDocument/2006/relationships/tags" Target="../tags/tag1563.xml"/><Relationship Id="rId1100" Type="http://schemas.openxmlformats.org/officeDocument/2006/relationships/tags" Target="../tags/tag1118.xml"/><Relationship Id="rId1405" Type="http://schemas.openxmlformats.org/officeDocument/2006/relationships/tags" Target="../tags/tag1423.xml"/><Relationship Id="rId1752" Type="http://schemas.openxmlformats.org/officeDocument/2006/relationships/tags" Target="../tags/tag1770.xml"/><Relationship Id="rId44" Type="http://schemas.openxmlformats.org/officeDocument/2006/relationships/tags" Target="../tags/tag62.xml"/><Relationship Id="rId1612" Type="http://schemas.openxmlformats.org/officeDocument/2006/relationships/tags" Target="../tags/tag1630.xml"/><Relationship Id="rId1917" Type="http://schemas.openxmlformats.org/officeDocument/2006/relationships/tags" Target="../tags/tag1935.xml"/><Relationship Id="rId193" Type="http://schemas.openxmlformats.org/officeDocument/2006/relationships/tags" Target="../tags/tag211.xml"/><Relationship Id="rId498" Type="http://schemas.openxmlformats.org/officeDocument/2006/relationships/tags" Target="../tags/tag516.xml"/><Relationship Id="rId260" Type="http://schemas.openxmlformats.org/officeDocument/2006/relationships/tags" Target="../tags/tag278.xml"/><Relationship Id="rId120" Type="http://schemas.openxmlformats.org/officeDocument/2006/relationships/tags" Target="../tags/tag138.xml"/><Relationship Id="rId358" Type="http://schemas.openxmlformats.org/officeDocument/2006/relationships/tags" Target="../tags/tag376.xml"/><Relationship Id="rId565" Type="http://schemas.openxmlformats.org/officeDocument/2006/relationships/tags" Target="../tags/tag583.xml"/><Relationship Id="rId772" Type="http://schemas.openxmlformats.org/officeDocument/2006/relationships/tags" Target="../tags/tag790.xml"/><Relationship Id="rId1195" Type="http://schemas.openxmlformats.org/officeDocument/2006/relationships/tags" Target="../tags/tag1213.xml"/><Relationship Id="rId218" Type="http://schemas.openxmlformats.org/officeDocument/2006/relationships/tags" Target="../tags/tag236.xml"/><Relationship Id="rId425" Type="http://schemas.openxmlformats.org/officeDocument/2006/relationships/tags" Target="../tags/tag443.xml"/><Relationship Id="rId632" Type="http://schemas.openxmlformats.org/officeDocument/2006/relationships/tags" Target="../tags/tag650.xml"/><Relationship Id="rId1055" Type="http://schemas.openxmlformats.org/officeDocument/2006/relationships/tags" Target="../tags/tag1073.xml"/><Relationship Id="rId1262" Type="http://schemas.openxmlformats.org/officeDocument/2006/relationships/tags" Target="../tags/tag1280.xml"/><Relationship Id="rId937" Type="http://schemas.openxmlformats.org/officeDocument/2006/relationships/tags" Target="../tags/tag955.xml"/><Relationship Id="rId1122" Type="http://schemas.openxmlformats.org/officeDocument/2006/relationships/tags" Target="../tags/tag1140.xml"/><Relationship Id="rId1567" Type="http://schemas.openxmlformats.org/officeDocument/2006/relationships/tags" Target="../tags/tag1585.xml"/><Relationship Id="rId1774" Type="http://schemas.openxmlformats.org/officeDocument/2006/relationships/tags" Target="../tags/tag1792.xml"/><Relationship Id="rId66" Type="http://schemas.openxmlformats.org/officeDocument/2006/relationships/tags" Target="../tags/tag84.xml"/><Relationship Id="rId1427" Type="http://schemas.openxmlformats.org/officeDocument/2006/relationships/tags" Target="../tags/tag1445.xml"/><Relationship Id="rId1634" Type="http://schemas.openxmlformats.org/officeDocument/2006/relationships/tags" Target="../tags/tag1652.xml"/><Relationship Id="rId1841" Type="http://schemas.openxmlformats.org/officeDocument/2006/relationships/tags" Target="../tags/tag1859.xml"/><Relationship Id="rId1701" Type="http://schemas.openxmlformats.org/officeDocument/2006/relationships/tags" Target="../tags/tag1719.xml"/><Relationship Id="rId282" Type="http://schemas.openxmlformats.org/officeDocument/2006/relationships/tags" Target="../tags/tag300.xml"/><Relationship Id="rId587" Type="http://schemas.openxmlformats.org/officeDocument/2006/relationships/tags" Target="../tags/tag605.xml"/><Relationship Id="rId8" Type="http://schemas.openxmlformats.org/officeDocument/2006/relationships/tags" Target="../tags/tag26.xml"/><Relationship Id="rId142" Type="http://schemas.openxmlformats.org/officeDocument/2006/relationships/tags" Target="../tags/tag160.xml"/><Relationship Id="rId447" Type="http://schemas.openxmlformats.org/officeDocument/2006/relationships/tags" Target="../tags/tag465.xml"/><Relationship Id="rId794" Type="http://schemas.openxmlformats.org/officeDocument/2006/relationships/tags" Target="../tags/tag812.xml"/><Relationship Id="rId1077" Type="http://schemas.openxmlformats.org/officeDocument/2006/relationships/tags" Target="../tags/tag1095.xml"/><Relationship Id="rId654" Type="http://schemas.openxmlformats.org/officeDocument/2006/relationships/tags" Target="../tags/tag672.xml"/><Relationship Id="rId861" Type="http://schemas.openxmlformats.org/officeDocument/2006/relationships/tags" Target="../tags/tag879.xml"/><Relationship Id="rId959" Type="http://schemas.openxmlformats.org/officeDocument/2006/relationships/tags" Target="../tags/tag977.xml"/><Relationship Id="rId1284" Type="http://schemas.openxmlformats.org/officeDocument/2006/relationships/tags" Target="../tags/tag1302.xml"/><Relationship Id="rId1491" Type="http://schemas.openxmlformats.org/officeDocument/2006/relationships/tags" Target="../tags/tag1509.xml"/><Relationship Id="rId1589" Type="http://schemas.openxmlformats.org/officeDocument/2006/relationships/tags" Target="../tags/tag1607.xml"/><Relationship Id="rId307" Type="http://schemas.openxmlformats.org/officeDocument/2006/relationships/tags" Target="../tags/tag325.xml"/><Relationship Id="rId514" Type="http://schemas.openxmlformats.org/officeDocument/2006/relationships/tags" Target="../tags/tag532.xml"/><Relationship Id="rId721" Type="http://schemas.openxmlformats.org/officeDocument/2006/relationships/tags" Target="../tags/tag739.xml"/><Relationship Id="rId1144" Type="http://schemas.openxmlformats.org/officeDocument/2006/relationships/tags" Target="../tags/tag1162.xml"/><Relationship Id="rId1351" Type="http://schemas.openxmlformats.org/officeDocument/2006/relationships/tags" Target="../tags/tag1369.xml"/><Relationship Id="rId1449" Type="http://schemas.openxmlformats.org/officeDocument/2006/relationships/tags" Target="../tags/tag1467.xml"/><Relationship Id="rId1796" Type="http://schemas.openxmlformats.org/officeDocument/2006/relationships/tags" Target="../tags/tag1814.xml"/><Relationship Id="rId88" Type="http://schemas.openxmlformats.org/officeDocument/2006/relationships/tags" Target="../tags/tag106.xml"/><Relationship Id="rId819" Type="http://schemas.openxmlformats.org/officeDocument/2006/relationships/tags" Target="../tags/tag837.xml"/><Relationship Id="rId1004" Type="http://schemas.openxmlformats.org/officeDocument/2006/relationships/tags" Target="../tags/tag1022.xml"/><Relationship Id="rId1211" Type="http://schemas.openxmlformats.org/officeDocument/2006/relationships/tags" Target="../tags/tag1229.xml"/><Relationship Id="rId1656" Type="http://schemas.openxmlformats.org/officeDocument/2006/relationships/tags" Target="../tags/tag1674.xml"/><Relationship Id="rId1863" Type="http://schemas.openxmlformats.org/officeDocument/2006/relationships/tags" Target="../tags/tag1881.xml"/><Relationship Id="rId1309" Type="http://schemas.openxmlformats.org/officeDocument/2006/relationships/tags" Target="../tags/tag1327.xml"/><Relationship Id="rId1516" Type="http://schemas.openxmlformats.org/officeDocument/2006/relationships/tags" Target="../tags/tag1534.xml"/><Relationship Id="rId1723" Type="http://schemas.openxmlformats.org/officeDocument/2006/relationships/tags" Target="../tags/tag1741.xml"/><Relationship Id="rId1930" Type="http://schemas.openxmlformats.org/officeDocument/2006/relationships/tags" Target="../tags/tag1948.xml"/><Relationship Id="rId15" Type="http://schemas.openxmlformats.org/officeDocument/2006/relationships/tags" Target="../tags/tag33.xml"/><Relationship Id="rId164" Type="http://schemas.openxmlformats.org/officeDocument/2006/relationships/tags" Target="../tags/tag182.xml"/><Relationship Id="rId371" Type="http://schemas.openxmlformats.org/officeDocument/2006/relationships/tags" Target="../tags/tag389.xml"/><Relationship Id="rId469" Type="http://schemas.openxmlformats.org/officeDocument/2006/relationships/tags" Target="../tags/tag487.xml"/><Relationship Id="rId676" Type="http://schemas.openxmlformats.org/officeDocument/2006/relationships/tags" Target="../tags/tag694.xml"/><Relationship Id="rId883" Type="http://schemas.openxmlformats.org/officeDocument/2006/relationships/tags" Target="../tags/tag901.xml"/><Relationship Id="rId1099" Type="http://schemas.openxmlformats.org/officeDocument/2006/relationships/tags" Target="../tags/tag1117.xml"/><Relationship Id="rId231" Type="http://schemas.openxmlformats.org/officeDocument/2006/relationships/tags" Target="../tags/tag249.xml"/><Relationship Id="rId329" Type="http://schemas.openxmlformats.org/officeDocument/2006/relationships/tags" Target="../tags/tag347.xml"/><Relationship Id="rId536" Type="http://schemas.openxmlformats.org/officeDocument/2006/relationships/tags" Target="../tags/tag554.xml"/><Relationship Id="rId1166" Type="http://schemas.openxmlformats.org/officeDocument/2006/relationships/tags" Target="../tags/tag1184.xml"/><Relationship Id="rId1373" Type="http://schemas.openxmlformats.org/officeDocument/2006/relationships/tags" Target="../tags/tag1391.xml"/><Relationship Id="rId743" Type="http://schemas.openxmlformats.org/officeDocument/2006/relationships/tags" Target="../tags/tag761.xml"/><Relationship Id="rId950" Type="http://schemas.openxmlformats.org/officeDocument/2006/relationships/tags" Target="../tags/tag968.xml"/><Relationship Id="rId1026" Type="http://schemas.openxmlformats.org/officeDocument/2006/relationships/tags" Target="../tags/tag1044.xml"/><Relationship Id="rId1580" Type="http://schemas.openxmlformats.org/officeDocument/2006/relationships/tags" Target="../tags/tag1598.xml"/><Relationship Id="rId1678" Type="http://schemas.openxmlformats.org/officeDocument/2006/relationships/tags" Target="../tags/tag1696.xml"/><Relationship Id="rId1885" Type="http://schemas.openxmlformats.org/officeDocument/2006/relationships/tags" Target="../tags/tag1903.xml"/><Relationship Id="rId603" Type="http://schemas.openxmlformats.org/officeDocument/2006/relationships/tags" Target="../tags/tag621.xml"/><Relationship Id="rId810" Type="http://schemas.openxmlformats.org/officeDocument/2006/relationships/tags" Target="../tags/tag828.xml"/><Relationship Id="rId908" Type="http://schemas.openxmlformats.org/officeDocument/2006/relationships/tags" Target="../tags/tag926.xml"/><Relationship Id="rId1233" Type="http://schemas.openxmlformats.org/officeDocument/2006/relationships/tags" Target="../tags/tag1251.xml"/><Relationship Id="rId1440" Type="http://schemas.openxmlformats.org/officeDocument/2006/relationships/tags" Target="../tags/tag1458.xml"/><Relationship Id="rId1538" Type="http://schemas.openxmlformats.org/officeDocument/2006/relationships/tags" Target="../tags/tag1556.xml"/><Relationship Id="rId1300" Type="http://schemas.openxmlformats.org/officeDocument/2006/relationships/tags" Target="../tags/tag1318.xml"/><Relationship Id="rId1745" Type="http://schemas.openxmlformats.org/officeDocument/2006/relationships/tags" Target="../tags/tag1763.xml"/></Relationships>
</file>

<file path=ppt/slides/_rels/slide17.xml.rels><?xml version="1.0" encoding="UTF-8" standalone="yes"?>
<Relationships xmlns="http://schemas.openxmlformats.org/package/2006/relationships"><Relationship Id="rId1522" Type="http://schemas.openxmlformats.org/officeDocument/2006/relationships/tags" Target="../tags/tag3473.xml"/><Relationship Id="rId1827" Type="http://schemas.openxmlformats.org/officeDocument/2006/relationships/tags" Target="../tags/tag3778.xml"/><Relationship Id="rId21" Type="http://schemas.openxmlformats.org/officeDocument/2006/relationships/tags" Target="../tags/tag1972.xml"/><Relationship Id="rId170" Type="http://schemas.openxmlformats.org/officeDocument/2006/relationships/tags" Target="../tags/tag2121.xml"/><Relationship Id="rId268" Type="http://schemas.openxmlformats.org/officeDocument/2006/relationships/tags" Target="../tags/tag2219.xml"/><Relationship Id="rId475" Type="http://schemas.openxmlformats.org/officeDocument/2006/relationships/tags" Target="../tags/tag2426.xml"/><Relationship Id="rId682" Type="http://schemas.openxmlformats.org/officeDocument/2006/relationships/tags" Target="../tags/tag2633.xml"/><Relationship Id="rId128" Type="http://schemas.openxmlformats.org/officeDocument/2006/relationships/tags" Target="../tags/tag2079.xml"/><Relationship Id="rId335" Type="http://schemas.openxmlformats.org/officeDocument/2006/relationships/tags" Target="../tags/tag2286.xml"/><Relationship Id="rId542" Type="http://schemas.openxmlformats.org/officeDocument/2006/relationships/tags" Target="../tags/tag2493.xml"/><Relationship Id="rId987" Type="http://schemas.openxmlformats.org/officeDocument/2006/relationships/tags" Target="../tags/tag2938.xml"/><Relationship Id="rId1172" Type="http://schemas.openxmlformats.org/officeDocument/2006/relationships/tags" Target="../tags/tag3123.xml"/><Relationship Id="rId402" Type="http://schemas.openxmlformats.org/officeDocument/2006/relationships/tags" Target="../tags/tag2353.xml"/><Relationship Id="rId847" Type="http://schemas.openxmlformats.org/officeDocument/2006/relationships/tags" Target="../tags/tag2798.xml"/><Relationship Id="rId1032" Type="http://schemas.openxmlformats.org/officeDocument/2006/relationships/tags" Target="../tags/tag2983.xml"/><Relationship Id="rId1477" Type="http://schemas.openxmlformats.org/officeDocument/2006/relationships/tags" Target="../tags/tag3428.xml"/><Relationship Id="rId1684" Type="http://schemas.openxmlformats.org/officeDocument/2006/relationships/tags" Target="../tags/tag3635.xml"/><Relationship Id="rId707" Type="http://schemas.openxmlformats.org/officeDocument/2006/relationships/tags" Target="../tags/tag2658.xml"/><Relationship Id="rId914" Type="http://schemas.openxmlformats.org/officeDocument/2006/relationships/tags" Target="../tags/tag2865.xml"/><Relationship Id="rId1337" Type="http://schemas.openxmlformats.org/officeDocument/2006/relationships/tags" Target="../tags/tag3288.xml"/><Relationship Id="rId1544" Type="http://schemas.openxmlformats.org/officeDocument/2006/relationships/tags" Target="../tags/tag3495.xml"/><Relationship Id="rId1751" Type="http://schemas.openxmlformats.org/officeDocument/2006/relationships/tags" Target="../tags/tag3702.xml"/><Relationship Id="rId43" Type="http://schemas.openxmlformats.org/officeDocument/2006/relationships/tags" Target="../tags/tag1994.xml"/><Relationship Id="rId1404" Type="http://schemas.openxmlformats.org/officeDocument/2006/relationships/tags" Target="../tags/tag3355.xml"/><Relationship Id="rId1611" Type="http://schemas.openxmlformats.org/officeDocument/2006/relationships/tags" Target="../tags/tag3562.xml"/><Relationship Id="rId1849" Type="http://schemas.openxmlformats.org/officeDocument/2006/relationships/tags" Target="../tags/tag3800.xml"/><Relationship Id="rId192" Type="http://schemas.openxmlformats.org/officeDocument/2006/relationships/tags" Target="../tags/tag2143.xml"/><Relationship Id="rId1709" Type="http://schemas.openxmlformats.org/officeDocument/2006/relationships/tags" Target="../tags/tag3660.xml"/><Relationship Id="rId497" Type="http://schemas.openxmlformats.org/officeDocument/2006/relationships/tags" Target="../tags/tag2448.xml"/><Relationship Id="rId357" Type="http://schemas.openxmlformats.org/officeDocument/2006/relationships/tags" Target="../tags/tag2308.xml"/><Relationship Id="rId1194" Type="http://schemas.openxmlformats.org/officeDocument/2006/relationships/tags" Target="../tags/tag3145.xml"/><Relationship Id="rId217" Type="http://schemas.openxmlformats.org/officeDocument/2006/relationships/tags" Target="../tags/tag2168.xml"/><Relationship Id="rId564" Type="http://schemas.openxmlformats.org/officeDocument/2006/relationships/tags" Target="../tags/tag2515.xml"/><Relationship Id="rId771" Type="http://schemas.openxmlformats.org/officeDocument/2006/relationships/tags" Target="../tags/tag2722.xml"/><Relationship Id="rId869" Type="http://schemas.openxmlformats.org/officeDocument/2006/relationships/tags" Target="../tags/tag2820.xml"/><Relationship Id="rId1499" Type="http://schemas.openxmlformats.org/officeDocument/2006/relationships/tags" Target="../tags/tag3450.xml"/><Relationship Id="rId424" Type="http://schemas.openxmlformats.org/officeDocument/2006/relationships/tags" Target="../tags/tag2375.xml"/><Relationship Id="rId631" Type="http://schemas.openxmlformats.org/officeDocument/2006/relationships/tags" Target="../tags/tag2582.xml"/><Relationship Id="rId729" Type="http://schemas.openxmlformats.org/officeDocument/2006/relationships/tags" Target="../tags/tag2680.xml"/><Relationship Id="rId1054" Type="http://schemas.openxmlformats.org/officeDocument/2006/relationships/tags" Target="../tags/tag3005.xml"/><Relationship Id="rId1261" Type="http://schemas.openxmlformats.org/officeDocument/2006/relationships/tags" Target="../tags/tag3212.xml"/><Relationship Id="rId1359" Type="http://schemas.openxmlformats.org/officeDocument/2006/relationships/tags" Target="../tags/tag3310.xml"/><Relationship Id="rId936" Type="http://schemas.openxmlformats.org/officeDocument/2006/relationships/tags" Target="../tags/tag2887.xml"/><Relationship Id="rId1121" Type="http://schemas.openxmlformats.org/officeDocument/2006/relationships/tags" Target="../tags/tag3072.xml"/><Relationship Id="rId1219" Type="http://schemas.openxmlformats.org/officeDocument/2006/relationships/tags" Target="../tags/tag3170.xml"/><Relationship Id="rId1566" Type="http://schemas.openxmlformats.org/officeDocument/2006/relationships/tags" Target="../tags/tag3517.xml"/><Relationship Id="rId1773" Type="http://schemas.openxmlformats.org/officeDocument/2006/relationships/tags" Target="../tags/tag3724.xml"/><Relationship Id="rId65" Type="http://schemas.openxmlformats.org/officeDocument/2006/relationships/tags" Target="../tags/tag2016.xml"/><Relationship Id="rId1426" Type="http://schemas.openxmlformats.org/officeDocument/2006/relationships/tags" Target="../tags/tag3377.xml"/><Relationship Id="rId1633" Type="http://schemas.openxmlformats.org/officeDocument/2006/relationships/tags" Target="../tags/tag3584.xml"/><Relationship Id="rId1840" Type="http://schemas.openxmlformats.org/officeDocument/2006/relationships/tags" Target="../tags/tag3791.xml"/><Relationship Id="rId1700" Type="http://schemas.openxmlformats.org/officeDocument/2006/relationships/tags" Target="../tags/tag3651.xml"/><Relationship Id="rId281" Type="http://schemas.openxmlformats.org/officeDocument/2006/relationships/tags" Target="../tags/tag2232.xml"/><Relationship Id="rId141" Type="http://schemas.openxmlformats.org/officeDocument/2006/relationships/tags" Target="../tags/tag2092.xml"/><Relationship Id="rId379" Type="http://schemas.openxmlformats.org/officeDocument/2006/relationships/tags" Target="../tags/tag2330.xml"/><Relationship Id="rId586" Type="http://schemas.openxmlformats.org/officeDocument/2006/relationships/tags" Target="../tags/tag2537.xml"/><Relationship Id="rId793" Type="http://schemas.openxmlformats.org/officeDocument/2006/relationships/tags" Target="../tags/tag2744.xml"/><Relationship Id="rId7" Type="http://schemas.openxmlformats.org/officeDocument/2006/relationships/tags" Target="../tags/tag1958.xml"/><Relationship Id="rId239" Type="http://schemas.openxmlformats.org/officeDocument/2006/relationships/tags" Target="../tags/tag2190.xml"/><Relationship Id="rId446" Type="http://schemas.openxmlformats.org/officeDocument/2006/relationships/tags" Target="../tags/tag2397.xml"/><Relationship Id="rId653" Type="http://schemas.openxmlformats.org/officeDocument/2006/relationships/tags" Target="../tags/tag2604.xml"/><Relationship Id="rId1076" Type="http://schemas.openxmlformats.org/officeDocument/2006/relationships/tags" Target="../tags/tag3027.xml"/><Relationship Id="rId1283" Type="http://schemas.openxmlformats.org/officeDocument/2006/relationships/tags" Target="../tags/tag3234.xml"/><Relationship Id="rId1490" Type="http://schemas.openxmlformats.org/officeDocument/2006/relationships/tags" Target="../tags/tag3441.xml"/><Relationship Id="rId306" Type="http://schemas.openxmlformats.org/officeDocument/2006/relationships/tags" Target="../tags/tag2257.xml"/><Relationship Id="rId860" Type="http://schemas.openxmlformats.org/officeDocument/2006/relationships/tags" Target="../tags/tag2811.xml"/><Relationship Id="rId958" Type="http://schemas.openxmlformats.org/officeDocument/2006/relationships/tags" Target="../tags/tag2909.xml"/><Relationship Id="rId1143" Type="http://schemas.openxmlformats.org/officeDocument/2006/relationships/tags" Target="../tags/tag3094.xml"/><Relationship Id="rId1588" Type="http://schemas.openxmlformats.org/officeDocument/2006/relationships/tags" Target="../tags/tag3539.xml"/><Relationship Id="rId1795" Type="http://schemas.openxmlformats.org/officeDocument/2006/relationships/tags" Target="../tags/tag3746.xml"/><Relationship Id="rId87" Type="http://schemas.openxmlformats.org/officeDocument/2006/relationships/tags" Target="../tags/tag2038.xml"/><Relationship Id="rId513" Type="http://schemas.openxmlformats.org/officeDocument/2006/relationships/tags" Target="../tags/tag2464.xml"/><Relationship Id="rId720" Type="http://schemas.openxmlformats.org/officeDocument/2006/relationships/tags" Target="../tags/tag2671.xml"/><Relationship Id="rId818" Type="http://schemas.openxmlformats.org/officeDocument/2006/relationships/tags" Target="../tags/tag2769.xml"/><Relationship Id="rId1350" Type="http://schemas.openxmlformats.org/officeDocument/2006/relationships/tags" Target="../tags/tag3301.xml"/><Relationship Id="rId1448" Type="http://schemas.openxmlformats.org/officeDocument/2006/relationships/tags" Target="../tags/tag3399.xml"/><Relationship Id="rId1655" Type="http://schemas.openxmlformats.org/officeDocument/2006/relationships/tags" Target="../tags/tag3606.xml"/><Relationship Id="rId1003" Type="http://schemas.openxmlformats.org/officeDocument/2006/relationships/tags" Target="../tags/tag2954.xml"/><Relationship Id="rId1210" Type="http://schemas.openxmlformats.org/officeDocument/2006/relationships/tags" Target="../tags/tag3161.xml"/><Relationship Id="rId1308" Type="http://schemas.openxmlformats.org/officeDocument/2006/relationships/tags" Target="../tags/tag3259.xml"/><Relationship Id="rId1515" Type="http://schemas.openxmlformats.org/officeDocument/2006/relationships/tags" Target="../tags/tag3466.xml"/><Relationship Id="rId1722" Type="http://schemas.openxmlformats.org/officeDocument/2006/relationships/tags" Target="../tags/tag3673.xml"/><Relationship Id="rId14" Type="http://schemas.openxmlformats.org/officeDocument/2006/relationships/tags" Target="../tags/tag1965.xml"/><Relationship Id="rId163" Type="http://schemas.openxmlformats.org/officeDocument/2006/relationships/tags" Target="../tags/tag2114.xml"/><Relationship Id="rId370" Type="http://schemas.openxmlformats.org/officeDocument/2006/relationships/tags" Target="../tags/tag2321.xml"/><Relationship Id="rId230" Type="http://schemas.openxmlformats.org/officeDocument/2006/relationships/tags" Target="../tags/tag2181.xml"/><Relationship Id="rId468" Type="http://schemas.openxmlformats.org/officeDocument/2006/relationships/tags" Target="../tags/tag2419.xml"/><Relationship Id="rId675" Type="http://schemas.openxmlformats.org/officeDocument/2006/relationships/tags" Target="../tags/tag2626.xml"/><Relationship Id="rId882" Type="http://schemas.openxmlformats.org/officeDocument/2006/relationships/tags" Target="../tags/tag2833.xml"/><Relationship Id="rId1098" Type="http://schemas.openxmlformats.org/officeDocument/2006/relationships/tags" Target="../tags/tag3049.xml"/><Relationship Id="rId328" Type="http://schemas.openxmlformats.org/officeDocument/2006/relationships/tags" Target="../tags/tag2279.xml"/><Relationship Id="rId535" Type="http://schemas.openxmlformats.org/officeDocument/2006/relationships/tags" Target="../tags/tag2486.xml"/><Relationship Id="rId742" Type="http://schemas.openxmlformats.org/officeDocument/2006/relationships/tags" Target="../tags/tag2693.xml"/><Relationship Id="rId1165" Type="http://schemas.openxmlformats.org/officeDocument/2006/relationships/tags" Target="../tags/tag3116.xml"/><Relationship Id="rId1372" Type="http://schemas.openxmlformats.org/officeDocument/2006/relationships/tags" Target="../tags/tag3323.xml"/><Relationship Id="rId602" Type="http://schemas.openxmlformats.org/officeDocument/2006/relationships/tags" Target="../tags/tag2553.xml"/><Relationship Id="rId1025" Type="http://schemas.openxmlformats.org/officeDocument/2006/relationships/tags" Target="../tags/tag2976.xml"/><Relationship Id="rId1232" Type="http://schemas.openxmlformats.org/officeDocument/2006/relationships/tags" Target="../tags/tag3183.xml"/><Relationship Id="rId1677" Type="http://schemas.openxmlformats.org/officeDocument/2006/relationships/tags" Target="../tags/tag3628.xml"/><Relationship Id="rId907" Type="http://schemas.openxmlformats.org/officeDocument/2006/relationships/tags" Target="../tags/tag2858.xml"/><Relationship Id="rId1537" Type="http://schemas.openxmlformats.org/officeDocument/2006/relationships/tags" Target="../tags/tag3488.xml"/><Relationship Id="rId1744" Type="http://schemas.openxmlformats.org/officeDocument/2006/relationships/tags" Target="../tags/tag3695.xml"/><Relationship Id="rId36" Type="http://schemas.openxmlformats.org/officeDocument/2006/relationships/tags" Target="../tags/tag1987.xml"/><Relationship Id="rId1604" Type="http://schemas.openxmlformats.org/officeDocument/2006/relationships/tags" Target="../tags/tag3555.xml"/><Relationship Id="rId185" Type="http://schemas.openxmlformats.org/officeDocument/2006/relationships/tags" Target="../tags/tag2136.xml"/><Relationship Id="rId1811" Type="http://schemas.openxmlformats.org/officeDocument/2006/relationships/tags" Target="../tags/tag3762.xml"/><Relationship Id="rId392" Type="http://schemas.openxmlformats.org/officeDocument/2006/relationships/tags" Target="../tags/tag2343.xml"/><Relationship Id="rId697" Type="http://schemas.openxmlformats.org/officeDocument/2006/relationships/tags" Target="../tags/tag2648.xml"/><Relationship Id="rId252" Type="http://schemas.openxmlformats.org/officeDocument/2006/relationships/tags" Target="../tags/tag2203.xml"/><Relationship Id="rId1187" Type="http://schemas.openxmlformats.org/officeDocument/2006/relationships/tags" Target="../tags/tag3138.xml"/><Relationship Id="rId112" Type="http://schemas.openxmlformats.org/officeDocument/2006/relationships/tags" Target="../tags/tag2063.xml"/><Relationship Id="rId557" Type="http://schemas.openxmlformats.org/officeDocument/2006/relationships/tags" Target="../tags/tag2508.xml"/><Relationship Id="rId764" Type="http://schemas.openxmlformats.org/officeDocument/2006/relationships/tags" Target="../tags/tag2715.xml"/><Relationship Id="rId971" Type="http://schemas.openxmlformats.org/officeDocument/2006/relationships/tags" Target="../tags/tag2922.xml"/><Relationship Id="rId1394" Type="http://schemas.openxmlformats.org/officeDocument/2006/relationships/tags" Target="../tags/tag3345.xml"/><Relationship Id="rId1699" Type="http://schemas.openxmlformats.org/officeDocument/2006/relationships/tags" Target="../tags/tag3650.xml"/><Relationship Id="rId417" Type="http://schemas.openxmlformats.org/officeDocument/2006/relationships/tags" Target="../tags/tag2368.xml"/><Relationship Id="rId624" Type="http://schemas.openxmlformats.org/officeDocument/2006/relationships/tags" Target="../tags/tag2575.xml"/><Relationship Id="rId831" Type="http://schemas.openxmlformats.org/officeDocument/2006/relationships/tags" Target="../tags/tag2782.xml"/><Relationship Id="rId1047" Type="http://schemas.openxmlformats.org/officeDocument/2006/relationships/tags" Target="../tags/tag2998.xml"/><Relationship Id="rId1254" Type="http://schemas.openxmlformats.org/officeDocument/2006/relationships/tags" Target="../tags/tag3205.xml"/><Relationship Id="rId1461" Type="http://schemas.openxmlformats.org/officeDocument/2006/relationships/tags" Target="../tags/tag3412.xml"/><Relationship Id="rId929" Type="http://schemas.openxmlformats.org/officeDocument/2006/relationships/tags" Target="../tags/tag2880.xml"/><Relationship Id="rId1114" Type="http://schemas.openxmlformats.org/officeDocument/2006/relationships/tags" Target="../tags/tag3065.xml"/><Relationship Id="rId1321" Type="http://schemas.openxmlformats.org/officeDocument/2006/relationships/tags" Target="../tags/tag3272.xml"/><Relationship Id="rId1559" Type="http://schemas.openxmlformats.org/officeDocument/2006/relationships/tags" Target="../tags/tag3510.xml"/><Relationship Id="rId1766" Type="http://schemas.openxmlformats.org/officeDocument/2006/relationships/tags" Target="../tags/tag3717.xml"/><Relationship Id="rId58" Type="http://schemas.openxmlformats.org/officeDocument/2006/relationships/tags" Target="../tags/tag2009.xml"/><Relationship Id="rId1419" Type="http://schemas.openxmlformats.org/officeDocument/2006/relationships/tags" Target="../tags/tag3370.xml"/><Relationship Id="rId1626" Type="http://schemas.openxmlformats.org/officeDocument/2006/relationships/tags" Target="../tags/tag3577.xml"/><Relationship Id="rId1833" Type="http://schemas.openxmlformats.org/officeDocument/2006/relationships/tags" Target="../tags/tag3784.xml"/><Relationship Id="rId274" Type="http://schemas.openxmlformats.org/officeDocument/2006/relationships/tags" Target="../tags/tag2225.xml"/><Relationship Id="rId481" Type="http://schemas.openxmlformats.org/officeDocument/2006/relationships/tags" Target="../tags/tag2432.xml"/><Relationship Id="rId134" Type="http://schemas.openxmlformats.org/officeDocument/2006/relationships/tags" Target="../tags/tag2085.xml"/><Relationship Id="rId579" Type="http://schemas.openxmlformats.org/officeDocument/2006/relationships/tags" Target="../tags/tag2530.xml"/><Relationship Id="rId786" Type="http://schemas.openxmlformats.org/officeDocument/2006/relationships/tags" Target="../tags/tag2737.xml"/><Relationship Id="rId993" Type="http://schemas.openxmlformats.org/officeDocument/2006/relationships/tags" Target="../tags/tag2944.xml"/><Relationship Id="rId341" Type="http://schemas.openxmlformats.org/officeDocument/2006/relationships/tags" Target="../tags/tag2292.xml"/><Relationship Id="rId439" Type="http://schemas.openxmlformats.org/officeDocument/2006/relationships/tags" Target="../tags/tag2390.xml"/><Relationship Id="rId646" Type="http://schemas.openxmlformats.org/officeDocument/2006/relationships/tags" Target="../tags/tag2597.xml"/><Relationship Id="rId1069" Type="http://schemas.openxmlformats.org/officeDocument/2006/relationships/tags" Target="../tags/tag3020.xml"/><Relationship Id="rId1276" Type="http://schemas.openxmlformats.org/officeDocument/2006/relationships/tags" Target="../tags/tag3227.xml"/><Relationship Id="rId1483" Type="http://schemas.openxmlformats.org/officeDocument/2006/relationships/tags" Target="../tags/tag3434.xml"/><Relationship Id="rId201" Type="http://schemas.openxmlformats.org/officeDocument/2006/relationships/tags" Target="../tags/tag2152.xml"/><Relationship Id="rId506" Type="http://schemas.openxmlformats.org/officeDocument/2006/relationships/tags" Target="../tags/tag2457.xml"/><Relationship Id="rId853" Type="http://schemas.openxmlformats.org/officeDocument/2006/relationships/tags" Target="../tags/tag2804.xml"/><Relationship Id="rId1136" Type="http://schemas.openxmlformats.org/officeDocument/2006/relationships/tags" Target="../tags/tag3087.xml"/><Relationship Id="rId1690" Type="http://schemas.openxmlformats.org/officeDocument/2006/relationships/tags" Target="../tags/tag3641.xml"/><Relationship Id="rId1788" Type="http://schemas.openxmlformats.org/officeDocument/2006/relationships/tags" Target="../tags/tag3739.xml"/><Relationship Id="rId713" Type="http://schemas.openxmlformats.org/officeDocument/2006/relationships/tags" Target="../tags/tag2664.xml"/><Relationship Id="rId920" Type="http://schemas.openxmlformats.org/officeDocument/2006/relationships/tags" Target="../tags/tag2871.xml"/><Relationship Id="rId1343" Type="http://schemas.openxmlformats.org/officeDocument/2006/relationships/tags" Target="../tags/tag3294.xml"/><Relationship Id="rId1550" Type="http://schemas.openxmlformats.org/officeDocument/2006/relationships/tags" Target="../tags/tag3501.xml"/><Relationship Id="rId1648" Type="http://schemas.openxmlformats.org/officeDocument/2006/relationships/tags" Target="../tags/tag3599.xml"/><Relationship Id="rId1203" Type="http://schemas.openxmlformats.org/officeDocument/2006/relationships/tags" Target="../tags/tag3154.xml"/><Relationship Id="rId1410" Type="http://schemas.openxmlformats.org/officeDocument/2006/relationships/tags" Target="../tags/tag3361.xml"/><Relationship Id="rId1508" Type="http://schemas.openxmlformats.org/officeDocument/2006/relationships/tags" Target="../tags/tag3459.xml"/><Relationship Id="rId1855" Type="http://schemas.openxmlformats.org/officeDocument/2006/relationships/notesSlide" Target="../notesSlides/notesSlide16.xml"/><Relationship Id="rId1715" Type="http://schemas.openxmlformats.org/officeDocument/2006/relationships/tags" Target="../tags/tag3666.xml"/><Relationship Id="rId296" Type="http://schemas.openxmlformats.org/officeDocument/2006/relationships/tags" Target="../tags/tag2247.xml"/><Relationship Id="rId156" Type="http://schemas.openxmlformats.org/officeDocument/2006/relationships/tags" Target="../tags/tag2107.xml"/><Relationship Id="rId363" Type="http://schemas.openxmlformats.org/officeDocument/2006/relationships/tags" Target="../tags/tag2314.xml"/><Relationship Id="rId570" Type="http://schemas.openxmlformats.org/officeDocument/2006/relationships/tags" Target="../tags/tag2521.xml"/><Relationship Id="rId223" Type="http://schemas.openxmlformats.org/officeDocument/2006/relationships/tags" Target="../tags/tag2174.xml"/><Relationship Id="rId430" Type="http://schemas.openxmlformats.org/officeDocument/2006/relationships/tags" Target="../tags/tag2381.xml"/><Relationship Id="rId668" Type="http://schemas.openxmlformats.org/officeDocument/2006/relationships/tags" Target="../tags/tag2619.xml"/><Relationship Id="rId875" Type="http://schemas.openxmlformats.org/officeDocument/2006/relationships/tags" Target="../tags/tag2826.xml"/><Relationship Id="rId1060" Type="http://schemas.openxmlformats.org/officeDocument/2006/relationships/tags" Target="../tags/tag3011.xml"/><Relationship Id="rId1298" Type="http://schemas.openxmlformats.org/officeDocument/2006/relationships/tags" Target="../tags/tag3249.xml"/><Relationship Id="rId528" Type="http://schemas.openxmlformats.org/officeDocument/2006/relationships/tags" Target="../tags/tag2479.xml"/><Relationship Id="rId735" Type="http://schemas.openxmlformats.org/officeDocument/2006/relationships/tags" Target="../tags/tag2686.xml"/><Relationship Id="rId942" Type="http://schemas.openxmlformats.org/officeDocument/2006/relationships/tags" Target="../tags/tag2893.xml"/><Relationship Id="rId1158" Type="http://schemas.openxmlformats.org/officeDocument/2006/relationships/tags" Target="../tags/tag3109.xml"/><Relationship Id="rId1365" Type="http://schemas.openxmlformats.org/officeDocument/2006/relationships/tags" Target="../tags/tag3316.xml"/><Relationship Id="rId1572" Type="http://schemas.openxmlformats.org/officeDocument/2006/relationships/tags" Target="../tags/tag3523.xml"/><Relationship Id="rId1018" Type="http://schemas.openxmlformats.org/officeDocument/2006/relationships/tags" Target="../tags/tag2969.xml"/><Relationship Id="rId1225" Type="http://schemas.openxmlformats.org/officeDocument/2006/relationships/tags" Target="../tags/tag3176.xml"/><Relationship Id="rId1432" Type="http://schemas.openxmlformats.org/officeDocument/2006/relationships/tags" Target="../tags/tag3383.xml"/><Relationship Id="rId71" Type="http://schemas.openxmlformats.org/officeDocument/2006/relationships/tags" Target="../tags/tag2022.xml"/><Relationship Id="rId802" Type="http://schemas.openxmlformats.org/officeDocument/2006/relationships/tags" Target="../tags/tag2753.xml"/><Relationship Id="rId1737" Type="http://schemas.openxmlformats.org/officeDocument/2006/relationships/tags" Target="../tags/tag3688.xml"/><Relationship Id="rId29" Type="http://schemas.openxmlformats.org/officeDocument/2006/relationships/tags" Target="../tags/tag1980.xml"/><Relationship Id="rId178" Type="http://schemas.openxmlformats.org/officeDocument/2006/relationships/tags" Target="../tags/tag2129.xml"/><Relationship Id="rId1804" Type="http://schemas.openxmlformats.org/officeDocument/2006/relationships/tags" Target="../tags/tag3755.xml"/><Relationship Id="rId385" Type="http://schemas.openxmlformats.org/officeDocument/2006/relationships/tags" Target="../tags/tag2336.xml"/><Relationship Id="rId592" Type="http://schemas.openxmlformats.org/officeDocument/2006/relationships/tags" Target="../tags/tag2543.xml"/><Relationship Id="rId245" Type="http://schemas.openxmlformats.org/officeDocument/2006/relationships/tags" Target="../tags/tag2196.xml"/><Relationship Id="rId452" Type="http://schemas.openxmlformats.org/officeDocument/2006/relationships/tags" Target="../tags/tag2403.xml"/><Relationship Id="rId897" Type="http://schemas.openxmlformats.org/officeDocument/2006/relationships/tags" Target="../tags/tag2848.xml"/><Relationship Id="rId1082" Type="http://schemas.openxmlformats.org/officeDocument/2006/relationships/tags" Target="../tags/tag3033.xml"/><Relationship Id="rId105" Type="http://schemas.openxmlformats.org/officeDocument/2006/relationships/tags" Target="../tags/tag2056.xml"/><Relationship Id="rId312" Type="http://schemas.openxmlformats.org/officeDocument/2006/relationships/tags" Target="../tags/tag2263.xml"/><Relationship Id="rId757" Type="http://schemas.openxmlformats.org/officeDocument/2006/relationships/tags" Target="../tags/tag2708.xml"/><Relationship Id="rId964" Type="http://schemas.openxmlformats.org/officeDocument/2006/relationships/tags" Target="../tags/tag2915.xml"/><Relationship Id="rId1387" Type="http://schemas.openxmlformats.org/officeDocument/2006/relationships/tags" Target="../tags/tag3338.xml"/><Relationship Id="rId1594" Type="http://schemas.openxmlformats.org/officeDocument/2006/relationships/tags" Target="../tags/tag3545.xml"/><Relationship Id="rId93" Type="http://schemas.openxmlformats.org/officeDocument/2006/relationships/tags" Target="../tags/tag2044.xml"/><Relationship Id="rId617" Type="http://schemas.openxmlformats.org/officeDocument/2006/relationships/tags" Target="../tags/tag2568.xml"/><Relationship Id="rId824" Type="http://schemas.openxmlformats.org/officeDocument/2006/relationships/tags" Target="../tags/tag2775.xml"/><Relationship Id="rId1247" Type="http://schemas.openxmlformats.org/officeDocument/2006/relationships/tags" Target="../tags/tag3198.xml"/><Relationship Id="rId1454" Type="http://schemas.openxmlformats.org/officeDocument/2006/relationships/tags" Target="../tags/tag3405.xml"/><Relationship Id="rId1661" Type="http://schemas.openxmlformats.org/officeDocument/2006/relationships/tags" Target="../tags/tag3612.xml"/><Relationship Id="rId1107" Type="http://schemas.openxmlformats.org/officeDocument/2006/relationships/tags" Target="../tags/tag3058.xml"/><Relationship Id="rId1314" Type="http://schemas.openxmlformats.org/officeDocument/2006/relationships/tags" Target="../tags/tag3265.xml"/><Relationship Id="rId1521" Type="http://schemas.openxmlformats.org/officeDocument/2006/relationships/tags" Target="../tags/tag3472.xml"/><Relationship Id="rId1759" Type="http://schemas.openxmlformats.org/officeDocument/2006/relationships/tags" Target="../tags/tag3710.xml"/><Relationship Id="rId1619" Type="http://schemas.openxmlformats.org/officeDocument/2006/relationships/tags" Target="../tags/tag3570.xml"/><Relationship Id="rId1826" Type="http://schemas.openxmlformats.org/officeDocument/2006/relationships/tags" Target="../tags/tag3777.xml"/><Relationship Id="rId20" Type="http://schemas.openxmlformats.org/officeDocument/2006/relationships/tags" Target="../tags/tag1971.xml"/><Relationship Id="rId267" Type="http://schemas.openxmlformats.org/officeDocument/2006/relationships/tags" Target="../tags/tag2218.xml"/><Relationship Id="rId474" Type="http://schemas.openxmlformats.org/officeDocument/2006/relationships/tags" Target="../tags/tag2425.xml"/><Relationship Id="rId127" Type="http://schemas.openxmlformats.org/officeDocument/2006/relationships/tags" Target="../tags/tag2078.xml"/><Relationship Id="rId681" Type="http://schemas.openxmlformats.org/officeDocument/2006/relationships/tags" Target="../tags/tag2632.xml"/><Relationship Id="rId779" Type="http://schemas.openxmlformats.org/officeDocument/2006/relationships/tags" Target="../tags/tag2730.xml"/><Relationship Id="rId986" Type="http://schemas.openxmlformats.org/officeDocument/2006/relationships/tags" Target="../tags/tag2937.xml"/><Relationship Id="rId334" Type="http://schemas.openxmlformats.org/officeDocument/2006/relationships/tags" Target="../tags/tag2285.xml"/><Relationship Id="rId541" Type="http://schemas.openxmlformats.org/officeDocument/2006/relationships/tags" Target="../tags/tag2492.xml"/><Relationship Id="rId639" Type="http://schemas.openxmlformats.org/officeDocument/2006/relationships/tags" Target="../tags/tag2590.xml"/><Relationship Id="rId1171" Type="http://schemas.openxmlformats.org/officeDocument/2006/relationships/tags" Target="../tags/tag3122.xml"/><Relationship Id="rId1269" Type="http://schemas.openxmlformats.org/officeDocument/2006/relationships/tags" Target="../tags/tag3220.xml"/><Relationship Id="rId1476" Type="http://schemas.openxmlformats.org/officeDocument/2006/relationships/tags" Target="../tags/tag3427.xml"/><Relationship Id="rId401" Type="http://schemas.openxmlformats.org/officeDocument/2006/relationships/tags" Target="../tags/tag2352.xml"/><Relationship Id="rId846" Type="http://schemas.openxmlformats.org/officeDocument/2006/relationships/tags" Target="../tags/tag2797.xml"/><Relationship Id="rId1031" Type="http://schemas.openxmlformats.org/officeDocument/2006/relationships/tags" Target="../tags/tag2982.xml"/><Relationship Id="rId1129" Type="http://schemas.openxmlformats.org/officeDocument/2006/relationships/tags" Target="../tags/tag3080.xml"/><Relationship Id="rId1683" Type="http://schemas.openxmlformats.org/officeDocument/2006/relationships/tags" Target="../tags/tag3634.xml"/><Relationship Id="rId706" Type="http://schemas.openxmlformats.org/officeDocument/2006/relationships/tags" Target="../tags/tag2657.xml"/><Relationship Id="rId913" Type="http://schemas.openxmlformats.org/officeDocument/2006/relationships/tags" Target="../tags/tag2864.xml"/><Relationship Id="rId1336" Type="http://schemas.openxmlformats.org/officeDocument/2006/relationships/tags" Target="../tags/tag3287.xml"/><Relationship Id="rId1543" Type="http://schemas.openxmlformats.org/officeDocument/2006/relationships/tags" Target="../tags/tag3494.xml"/><Relationship Id="rId1750" Type="http://schemas.openxmlformats.org/officeDocument/2006/relationships/tags" Target="../tags/tag3701.xml"/><Relationship Id="rId42" Type="http://schemas.openxmlformats.org/officeDocument/2006/relationships/tags" Target="../tags/tag1993.xml"/><Relationship Id="rId1403" Type="http://schemas.openxmlformats.org/officeDocument/2006/relationships/tags" Target="../tags/tag3354.xml"/><Relationship Id="rId1610" Type="http://schemas.openxmlformats.org/officeDocument/2006/relationships/tags" Target="../tags/tag3561.xml"/><Relationship Id="rId1848" Type="http://schemas.openxmlformats.org/officeDocument/2006/relationships/tags" Target="../tags/tag3799.xml"/><Relationship Id="rId191" Type="http://schemas.openxmlformats.org/officeDocument/2006/relationships/tags" Target="../tags/tag2142.xml"/><Relationship Id="rId1708" Type="http://schemas.openxmlformats.org/officeDocument/2006/relationships/tags" Target="../tags/tag3659.xml"/><Relationship Id="rId289" Type="http://schemas.openxmlformats.org/officeDocument/2006/relationships/tags" Target="../tags/tag2240.xml"/><Relationship Id="rId496" Type="http://schemas.openxmlformats.org/officeDocument/2006/relationships/tags" Target="../tags/tag2447.xml"/><Relationship Id="rId149" Type="http://schemas.openxmlformats.org/officeDocument/2006/relationships/tags" Target="../tags/tag2100.xml"/><Relationship Id="rId356" Type="http://schemas.openxmlformats.org/officeDocument/2006/relationships/tags" Target="../tags/tag2307.xml"/><Relationship Id="rId563" Type="http://schemas.openxmlformats.org/officeDocument/2006/relationships/tags" Target="../tags/tag2514.xml"/><Relationship Id="rId770" Type="http://schemas.openxmlformats.org/officeDocument/2006/relationships/tags" Target="../tags/tag2721.xml"/><Relationship Id="rId1193" Type="http://schemas.openxmlformats.org/officeDocument/2006/relationships/tags" Target="../tags/tag3144.xml"/><Relationship Id="rId216" Type="http://schemas.openxmlformats.org/officeDocument/2006/relationships/tags" Target="../tags/tag2167.xml"/><Relationship Id="rId423" Type="http://schemas.openxmlformats.org/officeDocument/2006/relationships/tags" Target="../tags/tag2374.xml"/><Relationship Id="rId868" Type="http://schemas.openxmlformats.org/officeDocument/2006/relationships/tags" Target="../tags/tag2819.xml"/><Relationship Id="rId1053" Type="http://schemas.openxmlformats.org/officeDocument/2006/relationships/tags" Target="../tags/tag3004.xml"/><Relationship Id="rId1260" Type="http://schemas.openxmlformats.org/officeDocument/2006/relationships/tags" Target="../tags/tag3211.xml"/><Relationship Id="rId1498" Type="http://schemas.openxmlformats.org/officeDocument/2006/relationships/tags" Target="../tags/tag3449.xml"/><Relationship Id="rId630" Type="http://schemas.openxmlformats.org/officeDocument/2006/relationships/tags" Target="../tags/tag2581.xml"/><Relationship Id="rId728" Type="http://schemas.openxmlformats.org/officeDocument/2006/relationships/tags" Target="../tags/tag2679.xml"/><Relationship Id="rId935" Type="http://schemas.openxmlformats.org/officeDocument/2006/relationships/tags" Target="../tags/tag2886.xml"/><Relationship Id="rId1358" Type="http://schemas.openxmlformats.org/officeDocument/2006/relationships/tags" Target="../tags/tag3309.xml"/><Relationship Id="rId1565" Type="http://schemas.openxmlformats.org/officeDocument/2006/relationships/tags" Target="../tags/tag3516.xml"/><Relationship Id="rId1772" Type="http://schemas.openxmlformats.org/officeDocument/2006/relationships/tags" Target="../tags/tag3723.xml"/><Relationship Id="rId64" Type="http://schemas.openxmlformats.org/officeDocument/2006/relationships/tags" Target="../tags/tag2015.xml"/><Relationship Id="rId1120" Type="http://schemas.openxmlformats.org/officeDocument/2006/relationships/tags" Target="../tags/tag3071.xml"/><Relationship Id="rId1218" Type="http://schemas.openxmlformats.org/officeDocument/2006/relationships/tags" Target="../tags/tag3169.xml"/><Relationship Id="rId1425" Type="http://schemas.openxmlformats.org/officeDocument/2006/relationships/tags" Target="../tags/tag3376.xml"/><Relationship Id="rId1632" Type="http://schemas.openxmlformats.org/officeDocument/2006/relationships/tags" Target="../tags/tag3583.xml"/><Relationship Id="rId280" Type="http://schemas.openxmlformats.org/officeDocument/2006/relationships/tags" Target="../tags/tag2231.xml"/><Relationship Id="rId140" Type="http://schemas.openxmlformats.org/officeDocument/2006/relationships/tags" Target="../tags/tag2091.xml"/><Relationship Id="rId378" Type="http://schemas.openxmlformats.org/officeDocument/2006/relationships/tags" Target="../tags/tag2329.xml"/><Relationship Id="rId585" Type="http://schemas.openxmlformats.org/officeDocument/2006/relationships/tags" Target="../tags/tag2536.xml"/><Relationship Id="rId792" Type="http://schemas.openxmlformats.org/officeDocument/2006/relationships/tags" Target="../tags/tag2743.xml"/><Relationship Id="rId6" Type="http://schemas.openxmlformats.org/officeDocument/2006/relationships/tags" Target="../tags/tag1957.xml"/><Relationship Id="rId238" Type="http://schemas.openxmlformats.org/officeDocument/2006/relationships/tags" Target="../tags/tag2189.xml"/><Relationship Id="rId445" Type="http://schemas.openxmlformats.org/officeDocument/2006/relationships/tags" Target="../tags/tag2396.xml"/><Relationship Id="rId652" Type="http://schemas.openxmlformats.org/officeDocument/2006/relationships/tags" Target="../tags/tag2603.xml"/><Relationship Id="rId1075" Type="http://schemas.openxmlformats.org/officeDocument/2006/relationships/tags" Target="../tags/tag3026.xml"/><Relationship Id="rId1282" Type="http://schemas.openxmlformats.org/officeDocument/2006/relationships/tags" Target="../tags/tag3233.xml"/><Relationship Id="rId305" Type="http://schemas.openxmlformats.org/officeDocument/2006/relationships/tags" Target="../tags/tag2256.xml"/><Relationship Id="rId512" Type="http://schemas.openxmlformats.org/officeDocument/2006/relationships/tags" Target="../tags/tag2463.xml"/><Relationship Id="rId957" Type="http://schemas.openxmlformats.org/officeDocument/2006/relationships/tags" Target="../tags/tag2908.xml"/><Relationship Id="rId1142" Type="http://schemas.openxmlformats.org/officeDocument/2006/relationships/tags" Target="../tags/tag3093.xml"/><Relationship Id="rId1587" Type="http://schemas.openxmlformats.org/officeDocument/2006/relationships/tags" Target="../tags/tag3538.xml"/><Relationship Id="rId1794" Type="http://schemas.openxmlformats.org/officeDocument/2006/relationships/tags" Target="../tags/tag3745.xml"/><Relationship Id="rId86" Type="http://schemas.openxmlformats.org/officeDocument/2006/relationships/tags" Target="../tags/tag2037.xml"/><Relationship Id="rId817" Type="http://schemas.openxmlformats.org/officeDocument/2006/relationships/tags" Target="../tags/tag2768.xml"/><Relationship Id="rId1002" Type="http://schemas.openxmlformats.org/officeDocument/2006/relationships/tags" Target="../tags/tag2953.xml"/><Relationship Id="rId1447" Type="http://schemas.openxmlformats.org/officeDocument/2006/relationships/tags" Target="../tags/tag3398.xml"/><Relationship Id="rId1654" Type="http://schemas.openxmlformats.org/officeDocument/2006/relationships/tags" Target="../tags/tag3605.xml"/><Relationship Id="rId1307" Type="http://schemas.openxmlformats.org/officeDocument/2006/relationships/tags" Target="../tags/tag3258.xml"/><Relationship Id="rId1514" Type="http://schemas.openxmlformats.org/officeDocument/2006/relationships/tags" Target="../tags/tag3465.xml"/><Relationship Id="rId1721" Type="http://schemas.openxmlformats.org/officeDocument/2006/relationships/tags" Target="../tags/tag3672.xml"/><Relationship Id="rId13" Type="http://schemas.openxmlformats.org/officeDocument/2006/relationships/tags" Target="../tags/tag1964.xml"/><Relationship Id="rId1819" Type="http://schemas.openxmlformats.org/officeDocument/2006/relationships/tags" Target="../tags/tag3770.xml"/><Relationship Id="rId162" Type="http://schemas.openxmlformats.org/officeDocument/2006/relationships/tags" Target="../tags/tag2113.xml"/><Relationship Id="rId467" Type="http://schemas.openxmlformats.org/officeDocument/2006/relationships/tags" Target="../tags/tag2418.xml"/><Relationship Id="rId1097" Type="http://schemas.openxmlformats.org/officeDocument/2006/relationships/tags" Target="../tags/tag3048.xml"/><Relationship Id="rId674" Type="http://schemas.openxmlformats.org/officeDocument/2006/relationships/tags" Target="../tags/tag2625.xml"/><Relationship Id="rId881" Type="http://schemas.openxmlformats.org/officeDocument/2006/relationships/tags" Target="../tags/tag2832.xml"/><Relationship Id="rId979" Type="http://schemas.openxmlformats.org/officeDocument/2006/relationships/tags" Target="../tags/tag2930.xml"/><Relationship Id="rId327" Type="http://schemas.openxmlformats.org/officeDocument/2006/relationships/tags" Target="../tags/tag2278.xml"/><Relationship Id="rId534" Type="http://schemas.openxmlformats.org/officeDocument/2006/relationships/tags" Target="../tags/tag2485.xml"/><Relationship Id="rId741" Type="http://schemas.openxmlformats.org/officeDocument/2006/relationships/tags" Target="../tags/tag2692.xml"/><Relationship Id="rId839" Type="http://schemas.openxmlformats.org/officeDocument/2006/relationships/tags" Target="../tags/tag2790.xml"/><Relationship Id="rId1164" Type="http://schemas.openxmlformats.org/officeDocument/2006/relationships/tags" Target="../tags/tag3115.xml"/><Relationship Id="rId1371" Type="http://schemas.openxmlformats.org/officeDocument/2006/relationships/tags" Target="../tags/tag3322.xml"/><Relationship Id="rId1469" Type="http://schemas.openxmlformats.org/officeDocument/2006/relationships/tags" Target="../tags/tag3420.xml"/><Relationship Id="rId601" Type="http://schemas.openxmlformats.org/officeDocument/2006/relationships/tags" Target="../tags/tag2552.xml"/><Relationship Id="rId1024" Type="http://schemas.openxmlformats.org/officeDocument/2006/relationships/tags" Target="../tags/tag2975.xml"/><Relationship Id="rId1231" Type="http://schemas.openxmlformats.org/officeDocument/2006/relationships/tags" Target="../tags/tag3182.xml"/><Relationship Id="rId1676" Type="http://schemas.openxmlformats.org/officeDocument/2006/relationships/tags" Target="../tags/tag3627.xml"/><Relationship Id="rId906" Type="http://schemas.openxmlformats.org/officeDocument/2006/relationships/tags" Target="../tags/tag2857.xml"/><Relationship Id="rId1329" Type="http://schemas.openxmlformats.org/officeDocument/2006/relationships/tags" Target="../tags/tag3280.xml"/><Relationship Id="rId1536" Type="http://schemas.openxmlformats.org/officeDocument/2006/relationships/tags" Target="../tags/tag3487.xml"/><Relationship Id="rId1743" Type="http://schemas.openxmlformats.org/officeDocument/2006/relationships/tags" Target="../tags/tag3694.xml"/><Relationship Id="rId35" Type="http://schemas.openxmlformats.org/officeDocument/2006/relationships/tags" Target="../tags/tag1986.xml"/><Relationship Id="rId1603" Type="http://schemas.openxmlformats.org/officeDocument/2006/relationships/tags" Target="../tags/tag3554.xml"/><Relationship Id="rId1810" Type="http://schemas.openxmlformats.org/officeDocument/2006/relationships/tags" Target="../tags/tag3761.xml"/><Relationship Id="rId184" Type="http://schemas.openxmlformats.org/officeDocument/2006/relationships/tags" Target="../tags/tag2135.xml"/><Relationship Id="rId391" Type="http://schemas.openxmlformats.org/officeDocument/2006/relationships/tags" Target="../tags/tag2342.xml"/><Relationship Id="rId251" Type="http://schemas.openxmlformats.org/officeDocument/2006/relationships/tags" Target="../tags/tag2202.xml"/><Relationship Id="rId489" Type="http://schemas.openxmlformats.org/officeDocument/2006/relationships/tags" Target="../tags/tag2440.xml"/><Relationship Id="rId696" Type="http://schemas.openxmlformats.org/officeDocument/2006/relationships/tags" Target="../tags/tag2647.xml"/><Relationship Id="rId349" Type="http://schemas.openxmlformats.org/officeDocument/2006/relationships/tags" Target="../tags/tag2300.xml"/><Relationship Id="rId556" Type="http://schemas.openxmlformats.org/officeDocument/2006/relationships/tags" Target="../tags/tag2507.xml"/><Relationship Id="rId763" Type="http://schemas.openxmlformats.org/officeDocument/2006/relationships/tags" Target="../tags/tag2714.xml"/><Relationship Id="rId1186" Type="http://schemas.openxmlformats.org/officeDocument/2006/relationships/tags" Target="../tags/tag3137.xml"/><Relationship Id="rId1393" Type="http://schemas.openxmlformats.org/officeDocument/2006/relationships/tags" Target="../tags/tag3344.xml"/><Relationship Id="rId111" Type="http://schemas.openxmlformats.org/officeDocument/2006/relationships/tags" Target="../tags/tag2062.xml"/><Relationship Id="rId209" Type="http://schemas.openxmlformats.org/officeDocument/2006/relationships/tags" Target="../tags/tag2160.xml"/><Relationship Id="rId416" Type="http://schemas.openxmlformats.org/officeDocument/2006/relationships/tags" Target="../tags/tag2367.xml"/><Relationship Id="rId970" Type="http://schemas.openxmlformats.org/officeDocument/2006/relationships/tags" Target="../tags/tag2921.xml"/><Relationship Id="rId1046" Type="http://schemas.openxmlformats.org/officeDocument/2006/relationships/tags" Target="../tags/tag2997.xml"/><Relationship Id="rId1253" Type="http://schemas.openxmlformats.org/officeDocument/2006/relationships/tags" Target="../tags/tag3204.xml"/><Relationship Id="rId1698" Type="http://schemas.openxmlformats.org/officeDocument/2006/relationships/tags" Target="../tags/tag3649.xml"/><Relationship Id="rId623" Type="http://schemas.openxmlformats.org/officeDocument/2006/relationships/tags" Target="../tags/tag2574.xml"/><Relationship Id="rId830" Type="http://schemas.openxmlformats.org/officeDocument/2006/relationships/tags" Target="../tags/tag2781.xml"/><Relationship Id="rId928" Type="http://schemas.openxmlformats.org/officeDocument/2006/relationships/tags" Target="../tags/tag2879.xml"/><Relationship Id="rId1460" Type="http://schemas.openxmlformats.org/officeDocument/2006/relationships/tags" Target="../tags/tag3411.xml"/><Relationship Id="rId1558" Type="http://schemas.openxmlformats.org/officeDocument/2006/relationships/tags" Target="../tags/tag3509.xml"/><Relationship Id="rId1765" Type="http://schemas.openxmlformats.org/officeDocument/2006/relationships/tags" Target="../tags/tag3716.xml"/><Relationship Id="rId57" Type="http://schemas.openxmlformats.org/officeDocument/2006/relationships/tags" Target="../tags/tag2008.xml"/><Relationship Id="rId1113" Type="http://schemas.openxmlformats.org/officeDocument/2006/relationships/tags" Target="../tags/tag3064.xml"/><Relationship Id="rId1320" Type="http://schemas.openxmlformats.org/officeDocument/2006/relationships/tags" Target="../tags/tag3271.xml"/><Relationship Id="rId1418" Type="http://schemas.openxmlformats.org/officeDocument/2006/relationships/tags" Target="../tags/tag3369.xml"/><Relationship Id="rId1625" Type="http://schemas.openxmlformats.org/officeDocument/2006/relationships/tags" Target="../tags/tag3576.xml"/><Relationship Id="rId1832" Type="http://schemas.openxmlformats.org/officeDocument/2006/relationships/tags" Target="../tags/tag3783.xml"/><Relationship Id="rId273" Type="http://schemas.openxmlformats.org/officeDocument/2006/relationships/tags" Target="../tags/tag2224.xml"/><Relationship Id="rId480" Type="http://schemas.openxmlformats.org/officeDocument/2006/relationships/tags" Target="../tags/tag2431.xml"/><Relationship Id="rId133" Type="http://schemas.openxmlformats.org/officeDocument/2006/relationships/tags" Target="../tags/tag2084.xml"/><Relationship Id="rId340" Type="http://schemas.openxmlformats.org/officeDocument/2006/relationships/tags" Target="../tags/tag2291.xml"/><Relationship Id="rId578" Type="http://schemas.openxmlformats.org/officeDocument/2006/relationships/tags" Target="../tags/tag2529.xml"/><Relationship Id="rId785" Type="http://schemas.openxmlformats.org/officeDocument/2006/relationships/tags" Target="../tags/tag2736.xml"/><Relationship Id="rId992" Type="http://schemas.openxmlformats.org/officeDocument/2006/relationships/tags" Target="../tags/tag2943.xml"/><Relationship Id="rId200" Type="http://schemas.openxmlformats.org/officeDocument/2006/relationships/tags" Target="../tags/tag2151.xml"/><Relationship Id="rId438" Type="http://schemas.openxmlformats.org/officeDocument/2006/relationships/tags" Target="../tags/tag2389.xml"/><Relationship Id="rId645" Type="http://schemas.openxmlformats.org/officeDocument/2006/relationships/tags" Target="../tags/tag2596.xml"/><Relationship Id="rId852" Type="http://schemas.openxmlformats.org/officeDocument/2006/relationships/tags" Target="../tags/tag2803.xml"/><Relationship Id="rId1068" Type="http://schemas.openxmlformats.org/officeDocument/2006/relationships/tags" Target="../tags/tag3019.xml"/><Relationship Id="rId1275" Type="http://schemas.openxmlformats.org/officeDocument/2006/relationships/tags" Target="../tags/tag3226.xml"/><Relationship Id="rId1482" Type="http://schemas.openxmlformats.org/officeDocument/2006/relationships/tags" Target="../tags/tag3433.xml"/><Relationship Id="rId505" Type="http://schemas.openxmlformats.org/officeDocument/2006/relationships/tags" Target="../tags/tag2456.xml"/><Relationship Id="rId712" Type="http://schemas.openxmlformats.org/officeDocument/2006/relationships/tags" Target="../tags/tag2663.xml"/><Relationship Id="rId1135" Type="http://schemas.openxmlformats.org/officeDocument/2006/relationships/tags" Target="../tags/tag3086.xml"/><Relationship Id="rId1342" Type="http://schemas.openxmlformats.org/officeDocument/2006/relationships/tags" Target="../tags/tag3293.xml"/><Relationship Id="rId1787" Type="http://schemas.openxmlformats.org/officeDocument/2006/relationships/tags" Target="../tags/tag3738.xml"/><Relationship Id="rId79" Type="http://schemas.openxmlformats.org/officeDocument/2006/relationships/tags" Target="../tags/tag2030.xml"/><Relationship Id="rId1202" Type="http://schemas.openxmlformats.org/officeDocument/2006/relationships/tags" Target="../tags/tag3153.xml"/><Relationship Id="rId1647" Type="http://schemas.openxmlformats.org/officeDocument/2006/relationships/tags" Target="../tags/tag3598.xml"/><Relationship Id="rId1854" Type="http://schemas.openxmlformats.org/officeDocument/2006/relationships/slideLayout" Target="../slideLayouts/slideLayout2.xml"/><Relationship Id="rId1507" Type="http://schemas.openxmlformats.org/officeDocument/2006/relationships/tags" Target="../tags/tag3458.xml"/><Relationship Id="rId1714" Type="http://schemas.openxmlformats.org/officeDocument/2006/relationships/tags" Target="../tags/tag3665.xml"/><Relationship Id="rId295" Type="http://schemas.openxmlformats.org/officeDocument/2006/relationships/tags" Target="../tags/tag2246.xml"/><Relationship Id="rId155" Type="http://schemas.openxmlformats.org/officeDocument/2006/relationships/tags" Target="../tags/tag2106.xml"/><Relationship Id="rId362" Type="http://schemas.openxmlformats.org/officeDocument/2006/relationships/tags" Target="../tags/tag2313.xml"/><Relationship Id="rId1297" Type="http://schemas.openxmlformats.org/officeDocument/2006/relationships/tags" Target="../tags/tag3248.xml"/><Relationship Id="rId222" Type="http://schemas.openxmlformats.org/officeDocument/2006/relationships/tags" Target="../tags/tag2173.xml"/><Relationship Id="rId667" Type="http://schemas.openxmlformats.org/officeDocument/2006/relationships/tags" Target="../tags/tag2618.xml"/><Relationship Id="rId874" Type="http://schemas.openxmlformats.org/officeDocument/2006/relationships/tags" Target="../tags/tag2825.xml"/><Relationship Id="rId527" Type="http://schemas.openxmlformats.org/officeDocument/2006/relationships/tags" Target="../tags/tag2478.xml"/><Relationship Id="rId734" Type="http://schemas.openxmlformats.org/officeDocument/2006/relationships/tags" Target="../tags/tag2685.xml"/><Relationship Id="rId941" Type="http://schemas.openxmlformats.org/officeDocument/2006/relationships/tags" Target="../tags/tag2892.xml"/><Relationship Id="rId1157" Type="http://schemas.openxmlformats.org/officeDocument/2006/relationships/tags" Target="../tags/tag3108.xml"/><Relationship Id="rId1364" Type="http://schemas.openxmlformats.org/officeDocument/2006/relationships/tags" Target="../tags/tag3315.xml"/><Relationship Id="rId1571" Type="http://schemas.openxmlformats.org/officeDocument/2006/relationships/tags" Target="../tags/tag3522.xml"/><Relationship Id="rId70" Type="http://schemas.openxmlformats.org/officeDocument/2006/relationships/tags" Target="../tags/tag2021.xml"/><Relationship Id="rId801" Type="http://schemas.openxmlformats.org/officeDocument/2006/relationships/tags" Target="../tags/tag2752.xml"/><Relationship Id="rId1017" Type="http://schemas.openxmlformats.org/officeDocument/2006/relationships/tags" Target="../tags/tag2968.xml"/><Relationship Id="rId1224" Type="http://schemas.openxmlformats.org/officeDocument/2006/relationships/tags" Target="../tags/tag3175.xml"/><Relationship Id="rId1431" Type="http://schemas.openxmlformats.org/officeDocument/2006/relationships/tags" Target="../tags/tag3382.xml"/><Relationship Id="rId1669" Type="http://schemas.openxmlformats.org/officeDocument/2006/relationships/tags" Target="../tags/tag3620.xml"/><Relationship Id="rId1529" Type="http://schemas.openxmlformats.org/officeDocument/2006/relationships/tags" Target="../tags/tag3480.xml"/><Relationship Id="rId1736" Type="http://schemas.openxmlformats.org/officeDocument/2006/relationships/tags" Target="../tags/tag3687.xml"/><Relationship Id="rId28" Type="http://schemas.openxmlformats.org/officeDocument/2006/relationships/tags" Target="../tags/tag1979.xml"/><Relationship Id="rId1803" Type="http://schemas.openxmlformats.org/officeDocument/2006/relationships/tags" Target="../tags/tag3754.xml"/><Relationship Id="rId177" Type="http://schemas.openxmlformats.org/officeDocument/2006/relationships/tags" Target="../tags/tag2128.xml"/><Relationship Id="rId384" Type="http://schemas.openxmlformats.org/officeDocument/2006/relationships/tags" Target="../tags/tag2335.xml"/><Relationship Id="rId591" Type="http://schemas.openxmlformats.org/officeDocument/2006/relationships/tags" Target="../tags/tag2542.xml"/><Relationship Id="rId244" Type="http://schemas.openxmlformats.org/officeDocument/2006/relationships/tags" Target="../tags/tag2195.xml"/><Relationship Id="rId689" Type="http://schemas.openxmlformats.org/officeDocument/2006/relationships/tags" Target="../tags/tag2640.xml"/><Relationship Id="rId896" Type="http://schemas.openxmlformats.org/officeDocument/2006/relationships/tags" Target="../tags/tag2847.xml"/><Relationship Id="rId1081" Type="http://schemas.openxmlformats.org/officeDocument/2006/relationships/tags" Target="../tags/tag3032.xml"/><Relationship Id="rId451" Type="http://schemas.openxmlformats.org/officeDocument/2006/relationships/tags" Target="../tags/tag2402.xml"/><Relationship Id="rId549" Type="http://schemas.openxmlformats.org/officeDocument/2006/relationships/tags" Target="../tags/tag2500.xml"/><Relationship Id="rId756" Type="http://schemas.openxmlformats.org/officeDocument/2006/relationships/tags" Target="../tags/tag2707.xml"/><Relationship Id="rId1179" Type="http://schemas.openxmlformats.org/officeDocument/2006/relationships/tags" Target="../tags/tag3130.xml"/><Relationship Id="rId1386" Type="http://schemas.openxmlformats.org/officeDocument/2006/relationships/tags" Target="../tags/tag3337.xml"/><Relationship Id="rId1593" Type="http://schemas.openxmlformats.org/officeDocument/2006/relationships/tags" Target="../tags/tag3544.xml"/><Relationship Id="rId104" Type="http://schemas.openxmlformats.org/officeDocument/2006/relationships/tags" Target="../tags/tag2055.xml"/><Relationship Id="rId311" Type="http://schemas.openxmlformats.org/officeDocument/2006/relationships/tags" Target="../tags/tag2262.xml"/><Relationship Id="rId409" Type="http://schemas.openxmlformats.org/officeDocument/2006/relationships/tags" Target="../tags/tag2360.xml"/><Relationship Id="rId963" Type="http://schemas.openxmlformats.org/officeDocument/2006/relationships/tags" Target="../tags/tag2914.xml"/><Relationship Id="rId1039" Type="http://schemas.openxmlformats.org/officeDocument/2006/relationships/tags" Target="../tags/tag2990.xml"/><Relationship Id="rId1246" Type="http://schemas.openxmlformats.org/officeDocument/2006/relationships/tags" Target="../tags/tag3197.xml"/><Relationship Id="rId92" Type="http://schemas.openxmlformats.org/officeDocument/2006/relationships/tags" Target="../tags/tag2043.xml"/><Relationship Id="rId616" Type="http://schemas.openxmlformats.org/officeDocument/2006/relationships/tags" Target="../tags/tag2567.xml"/><Relationship Id="rId823" Type="http://schemas.openxmlformats.org/officeDocument/2006/relationships/tags" Target="../tags/tag2774.xml"/><Relationship Id="rId1453" Type="http://schemas.openxmlformats.org/officeDocument/2006/relationships/tags" Target="../tags/tag3404.xml"/><Relationship Id="rId1660" Type="http://schemas.openxmlformats.org/officeDocument/2006/relationships/tags" Target="../tags/tag3611.xml"/><Relationship Id="rId1758" Type="http://schemas.openxmlformats.org/officeDocument/2006/relationships/tags" Target="../tags/tag3709.xml"/><Relationship Id="rId1106" Type="http://schemas.openxmlformats.org/officeDocument/2006/relationships/tags" Target="../tags/tag3057.xml"/><Relationship Id="rId1313" Type="http://schemas.openxmlformats.org/officeDocument/2006/relationships/tags" Target="../tags/tag3264.xml"/><Relationship Id="rId1520" Type="http://schemas.openxmlformats.org/officeDocument/2006/relationships/tags" Target="../tags/tag3471.xml"/><Relationship Id="rId1618" Type="http://schemas.openxmlformats.org/officeDocument/2006/relationships/tags" Target="../tags/tag3569.xml"/><Relationship Id="rId1825" Type="http://schemas.openxmlformats.org/officeDocument/2006/relationships/tags" Target="../tags/tag3776.xml"/><Relationship Id="rId199" Type="http://schemas.openxmlformats.org/officeDocument/2006/relationships/tags" Target="../tags/tag2150.xml"/><Relationship Id="rId266" Type="http://schemas.openxmlformats.org/officeDocument/2006/relationships/tags" Target="../tags/tag2217.xml"/><Relationship Id="rId473" Type="http://schemas.openxmlformats.org/officeDocument/2006/relationships/tags" Target="../tags/tag2424.xml"/><Relationship Id="rId680" Type="http://schemas.openxmlformats.org/officeDocument/2006/relationships/tags" Target="../tags/tag2631.xml"/><Relationship Id="rId126" Type="http://schemas.openxmlformats.org/officeDocument/2006/relationships/tags" Target="../tags/tag2077.xml"/><Relationship Id="rId333" Type="http://schemas.openxmlformats.org/officeDocument/2006/relationships/tags" Target="../tags/tag2284.xml"/><Relationship Id="rId540" Type="http://schemas.openxmlformats.org/officeDocument/2006/relationships/tags" Target="../tags/tag2491.xml"/><Relationship Id="rId778" Type="http://schemas.openxmlformats.org/officeDocument/2006/relationships/tags" Target="../tags/tag2729.xml"/><Relationship Id="rId985" Type="http://schemas.openxmlformats.org/officeDocument/2006/relationships/tags" Target="../tags/tag2936.xml"/><Relationship Id="rId1170" Type="http://schemas.openxmlformats.org/officeDocument/2006/relationships/tags" Target="../tags/tag3121.xml"/><Relationship Id="rId638" Type="http://schemas.openxmlformats.org/officeDocument/2006/relationships/tags" Target="../tags/tag2589.xml"/><Relationship Id="rId845" Type="http://schemas.openxmlformats.org/officeDocument/2006/relationships/tags" Target="../tags/tag2796.xml"/><Relationship Id="rId1030" Type="http://schemas.openxmlformats.org/officeDocument/2006/relationships/tags" Target="../tags/tag2981.xml"/><Relationship Id="rId1268" Type="http://schemas.openxmlformats.org/officeDocument/2006/relationships/tags" Target="../tags/tag3219.xml"/><Relationship Id="rId1475" Type="http://schemas.openxmlformats.org/officeDocument/2006/relationships/tags" Target="../tags/tag3426.xml"/><Relationship Id="rId1682" Type="http://schemas.openxmlformats.org/officeDocument/2006/relationships/tags" Target="../tags/tag3633.xml"/><Relationship Id="rId400" Type="http://schemas.openxmlformats.org/officeDocument/2006/relationships/tags" Target="../tags/tag2351.xml"/><Relationship Id="rId705" Type="http://schemas.openxmlformats.org/officeDocument/2006/relationships/tags" Target="../tags/tag2656.xml"/><Relationship Id="rId1128" Type="http://schemas.openxmlformats.org/officeDocument/2006/relationships/tags" Target="../tags/tag3079.xml"/><Relationship Id="rId1335" Type="http://schemas.openxmlformats.org/officeDocument/2006/relationships/tags" Target="../tags/tag3286.xml"/><Relationship Id="rId1542" Type="http://schemas.openxmlformats.org/officeDocument/2006/relationships/tags" Target="../tags/tag3493.xml"/><Relationship Id="rId912" Type="http://schemas.openxmlformats.org/officeDocument/2006/relationships/tags" Target="../tags/tag2863.xml"/><Relationship Id="rId1847" Type="http://schemas.openxmlformats.org/officeDocument/2006/relationships/tags" Target="../tags/tag3798.xml"/><Relationship Id="rId41" Type="http://schemas.openxmlformats.org/officeDocument/2006/relationships/tags" Target="../tags/tag1992.xml"/><Relationship Id="rId1402" Type="http://schemas.openxmlformats.org/officeDocument/2006/relationships/tags" Target="../tags/tag3353.xml"/><Relationship Id="rId1707" Type="http://schemas.openxmlformats.org/officeDocument/2006/relationships/tags" Target="../tags/tag3658.xml"/><Relationship Id="rId190" Type="http://schemas.openxmlformats.org/officeDocument/2006/relationships/tags" Target="../tags/tag2141.xml"/><Relationship Id="rId288" Type="http://schemas.openxmlformats.org/officeDocument/2006/relationships/tags" Target="../tags/tag2239.xml"/><Relationship Id="rId495" Type="http://schemas.openxmlformats.org/officeDocument/2006/relationships/tags" Target="../tags/tag2446.xml"/><Relationship Id="rId148" Type="http://schemas.openxmlformats.org/officeDocument/2006/relationships/tags" Target="../tags/tag2099.xml"/><Relationship Id="rId355" Type="http://schemas.openxmlformats.org/officeDocument/2006/relationships/tags" Target="../tags/tag2306.xml"/><Relationship Id="rId562" Type="http://schemas.openxmlformats.org/officeDocument/2006/relationships/tags" Target="../tags/tag2513.xml"/><Relationship Id="rId1192" Type="http://schemas.openxmlformats.org/officeDocument/2006/relationships/tags" Target="../tags/tag3143.xml"/><Relationship Id="rId215" Type="http://schemas.openxmlformats.org/officeDocument/2006/relationships/tags" Target="../tags/tag2166.xml"/><Relationship Id="rId422" Type="http://schemas.openxmlformats.org/officeDocument/2006/relationships/tags" Target="../tags/tag2373.xml"/><Relationship Id="rId867" Type="http://schemas.openxmlformats.org/officeDocument/2006/relationships/tags" Target="../tags/tag2818.xml"/><Relationship Id="rId1052" Type="http://schemas.openxmlformats.org/officeDocument/2006/relationships/tags" Target="../tags/tag3003.xml"/><Relationship Id="rId1497" Type="http://schemas.openxmlformats.org/officeDocument/2006/relationships/tags" Target="../tags/tag3448.xml"/><Relationship Id="rId727" Type="http://schemas.openxmlformats.org/officeDocument/2006/relationships/tags" Target="../tags/tag2678.xml"/><Relationship Id="rId934" Type="http://schemas.openxmlformats.org/officeDocument/2006/relationships/tags" Target="../tags/tag2885.xml"/><Relationship Id="rId1357" Type="http://schemas.openxmlformats.org/officeDocument/2006/relationships/tags" Target="../tags/tag3308.xml"/><Relationship Id="rId1564" Type="http://schemas.openxmlformats.org/officeDocument/2006/relationships/tags" Target="../tags/tag3515.xml"/><Relationship Id="rId1771" Type="http://schemas.openxmlformats.org/officeDocument/2006/relationships/tags" Target="../tags/tag3722.xml"/><Relationship Id="rId63" Type="http://schemas.openxmlformats.org/officeDocument/2006/relationships/tags" Target="../tags/tag2014.xml"/><Relationship Id="rId1217" Type="http://schemas.openxmlformats.org/officeDocument/2006/relationships/tags" Target="../tags/tag3168.xml"/><Relationship Id="rId1424" Type="http://schemas.openxmlformats.org/officeDocument/2006/relationships/tags" Target="../tags/tag3375.xml"/><Relationship Id="rId1631" Type="http://schemas.openxmlformats.org/officeDocument/2006/relationships/tags" Target="../tags/tag3582.xml"/><Relationship Id="rId1729" Type="http://schemas.openxmlformats.org/officeDocument/2006/relationships/tags" Target="../tags/tag3680.xml"/><Relationship Id="rId377" Type="http://schemas.openxmlformats.org/officeDocument/2006/relationships/tags" Target="../tags/tag2328.xml"/><Relationship Id="rId584" Type="http://schemas.openxmlformats.org/officeDocument/2006/relationships/tags" Target="../tags/tag2535.xml"/><Relationship Id="rId5" Type="http://schemas.openxmlformats.org/officeDocument/2006/relationships/tags" Target="../tags/tag1956.xml"/><Relationship Id="rId237" Type="http://schemas.openxmlformats.org/officeDocument/2006/relationships/tags" Target="../tags/tag2188.xml"/><Relationship Id="rId791" Type="http://schemas.openxmlformats.org/officeDocument/2006/relationships/tags" Target="../tags/tag2742.xml"/><Relationship Id="rId889" Type="http://schemas.openxmlformats.org/officeDocument/2006/relationships/tags" Target="../tags/tag2840.xml"/><Relationship Id="rId1074" Type="http://schemas.openxmlformats.org/officeDocument/2006/relationships/tags" Target="../tags/tag3025.xml"/><Relationship Id="rId444" Type="http://schemas.openxmlformats.org/officeDocument/2006/relationships/tags" Target="../tags/tag2395.xml"/><Relationship Id="rId651" Type="http://schemas.openxmlformats.org/officeDocument/2006/relationships/tags" Target="../tags/tag2602.xml"/><Relationship Id="rId749" Type="http://schemas.openxmlformats.org/officeDocument/2006/relationships/tags" Target="../tags/tag2700.xml"/><Relationship Id="rId1281" Type="http://schemas.openxmlformats.org/officeDocument/2006/relationships/tags" Target="../tags/tag3232.xml"/><Relationship Id="rId1379" Type="http://schemas.openxmlformats.org/officeDocument/2006/relationships/tags" Target="../tags/tag3330.xml"/><Relationship Id="rId1586" Type="http://schemas.openxmlformats.org/officeDocument/2006/relationships/tags" Target="../tags/tag3537.xml"/><Relationship Id="rId304" Type="http://schemas.openxmlformats.org/officeDocument/2006/relationships/tags" Target="../tags/tag2255.xml"/><Relationship Id="rId511" Type="http://schemas.openxmlformats.org/officeDocument/2006/relationships/tags" Target="../tags/tag2462.xml"/><Relationship Id="rId609" Type="http://schemas.openxmlformats.org/officeDocument/2006/relationships/tags" Target="../tags/tag2560.xml"/><Relationship Id="rId956" Type="http://schemas.openxmlformats.org/officeDocument/2006/relationships/tags" Target="../tags/tag2907.xml"/><Relationship Id="rId1141" Type="http://schemas.openxmlformats.org/officeDocument/2006/relationships/tags" Target="../tags/tag3092.xml"/><Relationship Id="rId1239" Type="http://schemas.openxmlformats.org/officeDocument/2006/relationships/tags" Target="../tags/tag3190.xml"/><Relationship Id="rId1793" Type="http://schemas.openxmlformats.org/officeDocument/2006/relationships/tags" Target="../tags/tag3744.xml"/><Relationship Id="rId85" Type="http://schemas.openxmlformats.org/officeDocument/2006/relationships/tags" Target="../tags/tag2036.xml"/><Relationship Id="rId816" Type="http://schemas.openxmlformats.org/officeDocument/2006/relationships/tags" Target="../tags/tag2767.xml"/><Relationship Id="rId1001" Type="http://schemas.openxmlformats.org/officeDocument/2006/relationships/tags" Target="../tags/tag2952.xml"/><Relationship Id="rId1446" Type="http://schemas.openxmlformats.org/officeDocument/2006/relationships/tags" Target="../tags/tag3397.xml"/><Relationship Id="rId1653" Type="http://schemas.openxmlformats.org/officeDocument/2006/relationships/tags" Target="../tags/tag3604.xml"/><Relationship Id="rId1306" Type="http://schemas.openxmlformats.org/officeDocument/2006/relationships/tags" Target="../tags/tag3257.xml"/><Relationship Id="rId1513" Type="http://schemas.openxmlformats.org/officeDocument/2006/relationships/tags" Target="../tags/tag3464.xml"/><Relationship Id="rId1720" Type="http://schemas.openxmlformats.org/officeDocument/2006/relationships/tags" Target="../tags/tag3671.xml"/><Relationship Id="rId12" Type="http://schemas.openxmlformats.org/officeDocument/2006/relationships/tags" Target="../tags/tag1963.xml"/><Relationship Id="rId1818" Type="http://schemas.openxmlformats.org/officeDocument/2006/relationships/tags" Target="../tags/tag3769.xml"/><Relationship Id="rId161" Type="http://schemas.openxmlformats.org/officeDocument/2006/relationships/tags" Target="../tags/tag2112.xml"/><Relationship Id="rId399" Type="http://schemas.openxmlformats.org/officeDocument/2006/relationships/tags" Target="../tags/tag2350.xml"/><Relationship Id="rId259" Type="http://schemas.openxmlformats.org/officeDocument/2006/relationships/tags" Target="../tags/tag2210.xml"/><Relationship Id="rId466" Type="http://schemas.openxmlformats.org/officeDocument/2006/relationships/tags" Target="../tags/tag2417.xml"/><Relationship Id="rId673" Type="http://schemas.openxmlformats.org/officeDocument/2006/relationships/tags" Target="../tags/tag2624.xml"/><Relationship Id="rId880" Type="http://schemas.openxmlformats.org/officeDocument/2006/relationships/tags" Target="../tags/tag2831.xml"/><Relationship Id="rId1096" Type="http://schemas.openxmlformats.org/officeDocument/2006/relationships/tags" Target="../tags/tag3047.xml"/><Relationship Id="rId119" Type="http://schemas.openxmlformats.org/officeDocument/2006/relationships/tags" Target="../tags/tag2070.xml"/><Relationship Id="rId326" Type="http://schemas.openxmlformats.org/officeDocument/2006/relationships/tags" Target="../tags/tag2277.xml"/><Relationship Id="rId533" Type="http://schemas.openxmlformats.org/officeDocument/2006/relationships/tags" Target="../tags/tag2484.xml"/><Relationship Id="rId978" Type="http://schemas.openxmlformats.org/officeDocument/2006/relationships/tags" Target="../tags/tag2929.xml"/><Relationship Id="rId1163" Type="http://schemas.openxmlformats.org/officeDocument/2006/relationships/tags" Target="../tags/tag3114.xml"/><Relationship Id="rId1370" Type="http://schemas.openxmlformats.org/officeDocument/2006/relationships/tags" Target="../tags/tag3321.xml"/><Relationship Id="rId740" Type="http://schemas.openxmlformats.org/officeDocument/2006/relationships/tags" Target="../tags/tag2691.xml"/><Relationship Id="rId838" Type="http://schemas.openxmlformats.org/officeDocument/2006/relationships/tags" Target="../tags/tag2789.xml"/><Relationship Id="rId1023" Type="http://schemas.openxmlformats.org/officeDocument/2006/relationships/tags" Target="../tags/tag2974.xml"/><Relationship Id="rId1468" Type="http://schemas.openxmlformats.org/officeDocument/2006/relationships/tags" Target="../tags/tag3419.xml"/><Relationship Id="rId1675" Type="http://schemas.openxmlformats.org/officeDocument/2006/relationships/tags" Target="../tags/tag3626.xml"/><Relationship Id="rId600" Type="http://schemas.openxmlformats.org/officeDocument/2006/relationships/tags" Target="../tags/tag2551.xml"/><Relationship Id="rId1230" Type="http://schemas.openxmlformats.org/officeDocument/2006/relationships/tags" Target="../tags/tag3181.xml"/><Relationship Id="rId1328" Type="http://schemas.openxmlformats.org/officeDocument/2006/relationships/tags" Target="../tags/tag3279.xml"/><Relationship Id="rId1535" Type="http://schemas.openxmlformats.org/officeDocument/2006/relationships/tags" Target="../tags/tag3486.xml"/><Relationship Id="rId905" Type="http://schemas.openxmlformats.org/officeDocument/2006/relationships/tags" Target="../tags/tag2856.xml"/><Relationship Id="rId1742" Type="http://schemas.openxmlformats.org/officeDocument/2006/relationships/tags" Target="../tags/tag3693.xml"/><Relationship Id="rId34" Type="http://schemas.openxmlformats.org/officeDocument/2006/relationships/tags" Target="../tags/tag1985.xml"/><Relationship Id="rId1602" Type="http://schemas.openxmlformats.org/officeDocument/2006/relationships/tags" Target="../tags/tag3553.xml"/><Relationship Id="rId183" Type="http://schemas.openxmlformats.org/officeDocument/2006/relationships/tags" Target="../tags/tag2134.xml"/><Relationship Id="rId390" Type="http://schemas.openxmlformats.org/officeDocument/2006/relationships/tags" Target="../tags/tag2341.xml"/><Relationship Id="rId250" Type="http://schemas.openxmlformats.org/officeDocument/2006/relationships/tags" Target="../tags/tag2201.xml"/><Relationship Id="rId488" Type="http://schemas.openxmlformats.org/officeDocument/2006/relationships/tags" Target="../tags/tag2439.xml"/><Relationship Id="rId695" Type="http://schemas.openxmlformats.org/officeDocument/2006/relationships/tags" Target="../tags/tag2646.xml"/><Relationship Id="rId110" Type="http://schemas.openxmlformats.org/officeDocument/2006/relationships/tags" Target="../tags/tag2061.xml"/><Relationship Id="rId348" Type="http://schemas.openxmlformats.org/officeDocument/2006/relationships/tags" Target="../tags/tag2299.xml"/><Relationship Id="rId555" Type="http://schemas.openxmlformats.org/officeDocument/2006/relationships/tags" Target="../tags/tag2506.xml"/><Relationship Id="rId762" Type="http://schemas.openxmlformats.org/officeDocument/2006/relationships/tags" Target="../tags/tag2713.xml"/><Relationship Id="rId1185" Type="http://schemas.openxmlformats.org/officeDocument/2006/relationships/tags" Target="../tags/tag3136.xml"/><Relationship Id="rId1392" Type="http://schemas.openxmlformats.org/officeDocument/2006/relationships/tags" Target="../tags/tag3343.xml"/><Relationship Id="rId208" Type="http://schemas.openxmlformats.org/officeDocument/2006/relationships/tags" Target="../tags/tag2159.xml"/><Relationship Id="rId415" Type="http://schemas.openxmlformats.org/officeDocument/2006/relationships/tags" Target="../tags/tag2366.xml"/><Relationship Id="rId622" Type="http://schemas.openxmlformats.org/officeDocument/2006/relationships/tags" Target="../tags/tag2573.xml"/><Relationship Id="rId1045" Type="http://schemas.openxmlformats.org/officeDocument/2006/relationships/tags" Target="../tags/tag2996.xml"/><Relationship Id="rId1252" Type="http://schemas.openxmlformats.org/officeDocument/2006/relationships/tags" Target="../tags/tag3203.xml"/><Relationship Id="rId1697" Type="http://schemas.openxmlformats.org/officeDocument/2006/relationships/tags" Target="../tags/tag3648.xml"/><Relationship Id="rId927" Type="http://schemas.openxmlformats.org/officeDocument/2006/relationships/tags" Target="../tags/tag2878.xml"/><Relationship Id="rId1112" Type="http://schemas.openxmlformats.org/officeDocument/2006/relationships/tags" Target="../tags/tag3063.xml"/><Relationship Id="rId1557" Type="http://schemas.openxmlformats.org/officeDocument/2006/relationships/tags" Target="../tags/tag3508.xml"/><Relationship Id="rId1764" Type="http://schemas.openxmlformats.org/officeDocument/2006/relationships/tags" Target="../tags/tag3715.xml"/><Relationship Id="rId56" Type="http://schemas.openxmlformats.org/officeDocument/2006/relationships/tags" Target="../tags/tag2007.xml"/><Relationship Id="rId1417" Type="http://schemas.openxmlformats.org/officeDocument/2006/relationships/tags" Target="../tags/tag3368.xml"/><Relationship Id="rId1624" Type="http://schemas.openxmlformats.org/officeDocument/2006/relationships/tags" Target="../tags/tag3575.xml"/><Relationship Id="rId1831" Type="http://schemas.openxmlformats.org/officeDocument/2006/relationships/tags" Target="../tags/tag3782.xml"/><Relationship Id="rId272" Type="http://schemas.openxmlformats.org/officeDocument/2006/relationships/tags" Target="../tags/tag2223.xml"/><Relationship Id="rId577" Type="http://schemas.openxmlformats.org/officeDocument/2006/relationships/tags" Target="../tags/tag2528.xml"/><Relationship Id="rId132" Type="http://schemas.openxmlformats.org/officeDocument/2006/relationships/tags" Target="../tags/tag2083.xml"/><Relationship Id="rId784" Type="http://schemas.openxmlformats.org/officeDocument/2006/relationships/tags" Target="../tags/tag2735.xml"/><Relationship Id="rId991" Type="http://schemas.openxmlformats.org/officeDocument/2006/relationships/tags" Target="../tags/tag2942.xml"/><Relationship Id="rId1067" Type="http://schemas.openxmlformats.org/officeDocument/2006/relationships/tags" Target="../tags/tag3018.xml"/><Relationship Id="rId437" Type="http://schemas.openxmlformats.org/officeDocument/2006/relationships/tags" Target="../tags/tag2388.xml"/><Relationship Id="rId644" Type="http://schemas.openxmlformats.org/officeDocument/2006/relationships/tags" Target="../tags/tag2595.xml"/><Relationship Id="rId851" Type="http://schemas.openxmlformats.org/officeDocument/2006/relationships/tags" Target="../tags/tag2802.xml"/><Relationship Id="rId1274" Type="http://schemas.openxmlformats.org/officeDocument/2006/relationships/tags" Target="../tags/tag3225.xml"/><Relationship Id="rId1481" Type="http://schemas.openxmlformats.org/officeDocument/2006/relationships/tags" Target="../tags/tag3432.xml"/><Relationship Id="rId1579" Type="http://schemas.openxmlformats.org/officeDocument/2006/relationships/tags" Target="../tags/tag3530.xml"/><Relationship Id="rId504" Type="http://schemas.openxmlformats.org/officeDocument/2006/relationships/tags" Target="../tags/tag2455.xml"/><Relationship Id="rId711" Type="http://schemas.openxmlformats.org/officeDocument/2006/relationships/tags" Target="../tags/tag2662.xml"/><Relationship Id="rId949" Type="http://schemas.openxmlformats.org/officeDocument/2006/relationships/tags" Target="../tags/tag2900.xml"/><Relationship Id="rId1134" Type="http://schemas.openxmlformats.org/officeDocument/2006/relationships/tags" Target="../tags/tag3085.xml"/><Relationship Id="rId1341" Type="http://schemas.openxmlformats.org/officeDocument/2006/relationships/tags" Target="../tags/tag3292.xml"/><Relationship Id="rId1786" Type="http://schemas.openxmlformats.org/officeDocument/2006/relationships/tags" Target="../tags/tag3737.xml"/><Relationship Id="rId78" Type="http://schemas.openxmlformats.org/officeDocument/2006/relationships/tags" Target="../tags/tag2029.xml"/><Relationship Id="rId809" Type="http://schemas.openxmlformats.org/officeDocument/2006/relationships/tags" Target="../tags/tag2760.xml"/><Relationship Id="rId1201" Type="http://schemas.openxmlformats.org/officeDocument/2006/relationships/tags" Target="../tags/tag3152.xml"/><Relationship Id="rId1439" Type="http://schemas.openxmlformats.org/officeDocument/2006/relationships/tags" Target="../tags/tag3390.xml"/><Relationship Id="rId1646" Type="http://schemas.openxmlformats.org/officeDocument/2006/relationships/tags" Target="../tags/tag3597.xml"/><Relationship Id="rId1853" Type="http://schemas.openxmlformats.org/officeDocument/2006/relationships/tags" Target="../tags/tag3804.xml"/><Relationship Id="rId1506" Type="http://schemas.openxmlformats.org/officeDocument/2006/relationships/tags" Target="../tags/tag3457.xml"/><Relationship Id="rId1713" Type="http://schemas.openxmlformats.org/officeDocument/2006/relationships/tags" Target="../tags/tag3664.xml"/><Relationship Id="rId294" Type="http://schemas.openxmlformats.org/officeDocument/2006/relationships/tags" Target="../tags/tag2245.xml"/><Relationship Id="rId154" Type="http://schemas.openxmlformats.org/officeDocument/2006/relationships/tags" Target="../tags/tag2105.xml"/><Relationship Id="rId361" Type="http://schemas.openxmlformats.org/officeDocument/2006/relationships/tags" Target="../tags/tag2312.xml"/><Relationship Id="rId599" Type="http://schemas.openxmlformats.org/officeDocument/2006/relationships/tags" Target="../tags/tag2550.xml"/><Relationship Id="rId459" Type="http://schemas.openxmlformats.org/officeDocument/2006/relationships/tags" Target="../tags/tag2410.xml"/><Relationship Id="rId666" Type="http://schemas.openxmlformats.org/officeDocument/2006/relationships/tags" Target="../tags/tag2617.xml"/><Relationship Id="rId873" Type="http://schemas.openxmlformats.org/officeDocument/2006/relationships/tags" Target="../tags/tag2824.xml"/><Relationship Id="rId1089" Type="http://schemas.openxmlformats.org/officeDocument/2006/relationships/tags" Target="../tags/tag3040.xml"/><Relationship Id="rId1296" Type="http://schemas.openxmlformats.org/officeDocument/2006/relationships/tags" Target="../tags/tag3247.xml"/><Relationship Id="rId221" Type="http://schemas.openxmlformats.org/officeDocument/2006/relationships/tags" Target="../tags/tag2172.xml"/><Relationship Id="rId319" Type="http://schemas.openxmlformats.org/officeDocument/2006/relationships/tags" Target="../tags/tag2270.xml"/><Relationship Id="rId526" Type="http://schemas.openxmlformats.org/officeDocument/2006/relationships/tags" Target="../tags/tag2477.xml"/><Relationship Id="rId1156" Type="http://schemas.openxmlformats.org/officeDocument/2006/relationships/tags" Target="../tags/tag3107.xml"/><Relationship Id="rId1363" Type="http://schemas.openxmlformats.org/officeDocument/2006/relationships/tags" Target="../tags/tag3314.xml"/><Relationship Id="rId733" Type="http://schemas.openxmlformats.org/officeDocument/2006/relationships/tags" Target="../tags/tag2684.xml"/><Relationship Id="rId940" Type="http://schemas.openxmlformats.org/officeDocument/2006/relationships/tags" Target="../tags/tag2891.xml"/><Relationship Id="rId1016" Type="http://schemas.openxmlformats.org/officeDocument/2006/relationships/tags" Target="../tags/tag2967.xml"/><Relationship Id="rId1570" Type="http://schemas.openxmlformats.org/officeDocument/2006/relationships/tags" Target="../tags/tag3521.xml"/><Relationship Id="rId1668" Type="http://schemas.openxmlformats.org/officeDocument/2006/relationships/tags" Target="../tags/tag3619.xml"/><Relationship Id="rId800" Type="http://schemas.openxmlformats.org/officeDocument/2006/relationships/tags" Target="../tags/tag2751.xml"/><Relationship Id="rId1223" Type="http://schemas.openxmlformats.org/officeDocument/2006/relationships/tags" Target="../tags/tag3174.xml"/><Relationship Id="rId1430" Type="http://schemas.openxmlformats.org/officeDocument/2006/relationships/tags" Target="../tags/tag3381.xml"/><Relationship Id="rId1528" Type="http://schemas.openxmlformats.org/officeDocument/2006/relationships/tags" Target="../tags/tag3479.xml"/><Relationship Id="rId1735" Type="http://schemas.openxmlformats.org/officeDocument/2006/relationships/tags" Target="../tags/tag3686.xml"/><Relationship Id="rId27" Type="http://schemas.openxmlformats.org/officeDocument/2006/relationships/tags" Target="../tags/tag1978.xml"/><Relationship Id="rId1802" Type="http://schemas.openxmlformats.org/officeDocument/2006/relationships/tags" Target="../tags/tag3753.xml"/><Relationship Id="rId176" Type="http://schemas.openxmlformats.org/officeDocument/2006/relationships/tags" Target="../tags/tag2127.xml"/><Relationship Id="rId383" Type="http://schemas.openxmlformats.org/officeDocument/2006/relationships/tags" Target="../tags/tag2334.xml"/><Relationship Id="rId590" Type="http://schemas.openxmlformats.org/officeDocument/2006/relationships/tags" Target="../tags/tag2541.xml"/><Relationship Id="rId243" Type="http://schemas.openxmlformats.org/officeDocument/2006/relationships/tags" Target="../tags/tag2194.xml"/><Relationship Id="rId450" Type="http://schemas.openxmlformats.org/officeDocument/2006/relationships/tags" Target="../tags/tag2401.xml"/><Relationship Id="rId688" Type="http://schemas.openxmlformats.org/officeDocument/2006/relationships/tags" Target="../tags/tag2639.xml"/><Relationship Id="rId895" Type="http://schemas.openxmlformats.org/officeDocument/2006/relationships/tags" Target="../tags/tag2846.xml"/><Relationship Id="rId1080" Type="http://schemas.openxmlformats.org/officeDocument/2006/relationships/tags" Target="../tags/tag3031.xml"/><Relationship Id="rId103" Type="http://schemas.openxmlformats.org/officeDocument/2006/relationships/tags" Target="../tags/tag2054.xml"/><Relationship Id="rId310" Type="http://schemas.openxmlformats.org/officeDocument/2006/relationships/tags" Target="../tags/tag2261.xml"/><Relationship Id="rId548" Type="http://schemas.openxmlformats.org/officeDocument/2006/relationships/tags" Target="../tags/tag2499.xml"/><Relationship Id="rId755" Type="http://schemas.openxmlformats.org/officeDocument/2006/relationships/tags" Target="../tags/tag2706.xml"/><Relationship Id="rId962" Type="http://schemas.openxmlformats.org/officeDocument/2006/relationships/tags" Target="../tags/tag2913.xml"/><Relationship Id="rId1178" Type="http://schemas.openxmlformats.org/officeDocument/2006/relationships/tags" Target="../tags/tag3129.xml"/><Relationship Id="rId1385" Type="http://schemas.openxmlformats.org/officeDocument/2006/relationships/tags" Target="../tags/tag3336.xml"/><Relationship Id="rId1592" Type="http://schemas.openxmlformats.org/officeDocument/2006/relationships/tags" Target="../tags/tag3543.xml"/><Relationship Id="rId91" Type="http://schemas.openxmlformats.org/officeDocument/2006/relationships/tags" Target="../tags/tag2042.xml"/><Relationship Id="rId408" Type="http://schemas.openxmlformats.org/officeDocument/2006/relationships/tags" Target="../tags/tag2359.xml"/><Relationship Id="rId615" Type="http://schemas.openxmlformats.org/officeDocument/2006/relationships/tags" Target="../tags/tag2566.xml"/><Relationship Id="rId822" Type="http://schemas.openxmlformats.org/officeDocument/2006/relationships/tags" Target="../tags/tag2773.xml"/><Relationship Id="rId1038" Type="http://schemas.openxmlformats.org/officeDocument/2006/relationships/tags" Target="../tags/tag2989.xml"/><Relationship Id="rId1245" Type="http://schemas.openxmlformats.org/officeDocument/2006/relationships/tags" Target="../tags/tag3196.xml"/><Relationship Id="rId1452" Type="http://schemas.openxmlformats.org/officeDocument/2006/relationships/tags" Target="../tags/tag3403.xml"/><Relationship Id="rId1105" Type="http://schemas.openxmlformats.org/officeDocument/2006/relationships/tags" Target="../tags/tag3056.xml"/><Relationship Id="rId1312" Type="http://schemas.openxmlformats.org/officeDocument/2006/relationships/tags" Target="../tags/tag3263.xml"/><Relationship Id="rId1757" Type="http://schemas.openxmlformats.org/officeDocument/2006/relationships/tags" Target="../tags/tag3708.xml"/><Relationship Id="rId49" Type="http://schemas.openxmlformats.org/officeDocument/2006/relationships/tags" Target="../tags/tag2000.xml"/><Relationship Id="rId1617" Type="http://schemas.openxmlformats.org/officeDocument/2006/relationships/tags" Target="../tags/tag3568.xml"/><Relationship Id="rId1824" Type="http://schemas.openxmlformats.org/officeDocument/2006/relationships/tags" Target="../tags/tag3775.xml"/><Relationship Id="rId198" Type="http://schemas.openxmlformats.org/officeDocument/2006/relationships/tags" Target="../tags/tag2149.xml"/><Relationship Id="rId265" Type="http://schemas.openxmlformats.org/officeDocument/2006/relationships/tags" Target="../tags/tag2216.xml"/><Relationship Id="rId472" Type="http://schemas.openxmlformats.org/officeDocument/2006/relationships/tags" Target="../tags/tag2423.xml"/><Relationship Id="rId125" Type="http://schemas.openxmlformats.org/officeDocument/2006/relationships/tags" Target="../tags/tag2076.xml"/><Relationship Id="rId332" Type="http://schemas.openxmlformats.org/officeDocument/2006/relationships/tags" Target="../tags/tag2283.xml"/><Relationship Id="rId777" Type="http://schemas.openxmlformats.org/officeDocument/2006/relationships/tags" Target="../tags/tag2728.xml"/><Relationship Id="rId984" Type="http://schemas.openxmlformats.org/officeDocument/2006/relationships/tags" Target="../tags/tag2935.xml"/><Relationship Id="rId637" Type="http://schemas.openxmlformats.org/officeDocument/2006/relationships/tags" Target="../tags/tag2588.xml"/><Relationship Id="rId844" Type="http://schemas.openxmlformats.org/officeDocument/2006/relationships/tags" Target="../tags/tag2795.xml"/><Relationship Id="rId1267" Type="http://schemas.openxmlformats.org/officeDocument/2006/relationships/tags" Target="../tags/tag3218.xml"/><Relationship Id="rId1474" Type="http://schemas.openxmlformats.org/officeDocument/2006/relationships/tags" Target="../tags/tag3425.xml"/><Relationship Id="rId1681" Type="http://schemas.openxmlformats.org/officeDocument/2006/relationships/tags" Target="../tags/tag3632.xml"/><Relationship Id="rId704" Type="http://schemas.openxmlformats.org/officeDocument/2006/relationships/tags" Target="../tags/tag2655.xml"/><Relationship Id="rId911" Type="http://schemas.openxmlformats.org/officeDocument/2006/relationships/tags" Target="../tags/tag2862.xml"/><Relationship Id="rId1127" Type="http://schemas.openxmlformats.org/officeDocument/2006/relationships/tags" Target="../tags/tag3078.xml"/><Relationship Id="rId1334" Type="http://schemas.openxmlformats.org/officeDocument/2006/relationships/tags" Target="../tags/tag3285.xml"/><Relationship Id="rId1541" Type="http://schemas.openxmlformats.org/officeDocument/2006/relationships/tags" Target="../tags/tag3492.xml"/><Relationship Id="rId1779" Type="http://schemas.openxmlformats.org/officeDocument/2006/relationships/tags" Target="../tags/tag3730.xml"/><Relationship Id="rId40" Type="http://schemas.openxmlformats.org/officeDocument/2006/relationships/tags" Target="../tags/tag1991.xml"/><Relationship Id="rId1401" Type="http://schemas.openxmlformats.org/officeDocument/2006/relationships/tags" Target="../tags/tag3352.xml"/><Relationship Id="rId1639" Type="http://schemas.openxmlformats.org/officeDocument/2006/relationships/tags" Target="../tags/tag3590.xml"/><Relationship Id="rId1846" Type="http://schemas.openxmlformats.org/officeDocument/2006/relationships/tags" Target="../tags/tag3797.xml"/><Relationship Id="rId1706" Type="http://schemas.openxmlformats.org/officeDocument/2006/relationships/tags" Target="../tags/tag3657.xml"/><Relationship Id="rId287" Type="http://schemas.openxmlformats.org/officeDocument/2006/relationships/tags" Target="../tags/tag2238.xml"/><Relationship Id="rId494" Type="http://schemas.openxmlformats.org/officeDocument/2006/relationships/tags" Target="../tags/tag2445.xml"/><Relationship Id="rId147" Type="http://schemas.openxmlformats.org/officeDocument/2006/relationships/tags" Target="../tags/tag2098.xml"/><Relationship Id="rId354" Type="http://schemas.openxmlformats.org/officeDocument/2006/relationships/tags" Target="../tags/tag2305.xml"/><Relationship Id="rId799" Type="http://schemas.openxmlformats.org/officeDocument/2006/relationships/tags" Target="../tags/tag2750.xml"/><Relationship Id="rId1191" Type="http://schemas.openxmlformats.org/officeDocument/2006/relationships/tags" Target="../tags/tag3142.xml"/><Relationship Id="rId561" Type="http://schemas.openxmlformats.org/officeDocument/2006/relationships/tags" Target="../tags/tag2512.xml"/><Relationship Id="rId659" Type="http://schemas.openxmlformats.org/officeDocument/2006/relationships/tags" Target="../tags/tag2610.xml"/><Relationship Id="rId866" Type="http://schemas.openxmlformats.org/officeDocument/2006/relationships/tags" Target="../tags/tag2817.xml"/><Relationship Id="rId1289" Type="http://schemas.openxmlformats.org/officeDocument/2006/relationships/tags" Target="../tags/tag3240.xml"/><Relationship Id="rId1496" Type="http://schemas.openxmlformats.org/officeDocument/2006/relationships/tags" Target="../tags/tag3447.xml"/><Relationship Id="rId214" Type="http://schemas.openxmlformats.org/officeDocument/2006/relationships/tags" Target="../tags/tag2165.xml"/><Relationship Id="rId421" Type="http://schemas.openxmlformats.org/officeDocument/2006/relationships/tags" Target="../tags/tag2372.xml"/><Relationship Id="rId519" Type="http://schemas.openxmlformats.org/officeDocument/2006/relationships/tags" Target="../tags/tag2470.xml"/><Relationship Id="rId1051" Type="http://schemas.openxmlformats.org/officeDocument/2006/relationships/tags" Target="../tags/tag3002.xml"/><Relationship Id="rId1149" Type="http://schemas.openxmlformats.org/officeDocument/2006/relationships/tags" Target="../tags/tag3100.xml"/><Relationship Id="rId1356" Type="http://schemas.openxmlformats.org/officeDocument/2006/relationships/tags" Target="../tags/tag3307.xml"/><Relationship Id="rId726" Type="http://schemas.openxmlformats.org/officeDocument/2006/relationships/tags" Target="../tags/tag2677.xml"/><Relationship Id="rId933" Type="http://schemas.openxmlformats.org/officeDocument/2006/relationships/tags" Target="../tags/tag2884.xml"/><Relationship Id="rId1009" Type="http://schemas.openxmlformats.org/officeDocument/2006/relationships/tags" Target="../tags/tag2960.xml"/><Relationship Id="rId1563" Type="http://schemas.openxmlformats.org/officeDocument/2006/relationships/tags" Target="../tags/tag3514.xml"/><Relationship Id="rId1770" Type="http://schemas.openxmlformats.org/officeDocument/2006/relationships/tags" Target="../tags/tag3721.xml"/><Relationship Id="rId62" Type="http://schemas.openxmlformats.org/officeDocument/2006/relationships/tags" Target="../tags/tag2013.xml"/><Relationship Id="rId1216" Type="http://schemas.openxmlformats.org/officeDocument/2006/relationships/tags" Target="../tags/tag3167.xml"/><Relationship Id="rId1423" Type="http://schemas.openxmlformats.org/officeDocument/2006/relationships/tags" Target="../tags/tag3374.xml"/><Relationship Id="rId1630" Type="http://schemas.openxmlformats.org/officeDocument/2006/relationships/tags" Target="../tags/tag3581.xml"/><Relationship Id="rId1728" Type="http://schemas.openxmlformats.org/officeDocument/2006/relationships/tags" Target="../tags/tag3679.xml"/><Relationship Id="rId169" Type="http://schemas.openxmlformats.org/officeDocument/2006/relationships/tags" Target="../tags/tag2120.xml"/><Relationship Id="rId376" Type="http://schemas.openxmlformats.org/officeDocument/2006/relationships/tags" Target="../tags/tag2327.xml"/><Relationship Id="rId583" Type="http://schemas.openxmlformats.org/officeDocument/2006/relationships/tags" Target="../tags/tag2534.xml"/><Relationship Id="rId790" Type="http://schemas.openxmlformats.org/officeDocument/2006/relationships/tags" Target="../tags/tag2741.xml"/><Relationship Id="rId4" Type="http://schemas.openxmlformats.org/officeDocument/2006/relationships/tags" Target="../tags/tag1955.xml"/><Relationship Id="rId236" Type="http://schemas.openxmlformats.org/officeDocument/2006/relationships/tags" Target="../tags/tag2187.xml"/><Relationship Id="rId443" Type="http://schemas.openxmlformats.org/officeDocument/2006/relationships/tags" Target="../tags/tag2394.xml"/><Relationship Id="rId650" Type="http://schemas.openxmlformats.org/officeDocument/2006/relationships/tags" Target="../tags/tag2601.xml"/><Relationship Id="rId888" Type="http://schemas.openxmlformats.org/officeDocument/2006/relationships/tags" Target="../tags/tag2839.xml"/><Relationship Id="rId1073" Type="http://schemas.openxmlformats.org/officeDocument/2006/relationships/tags" Target="../tags/tag3024.xml"/><Relationship Id="rId1280" Type="http://schemas.openxmlformats.org/officeDocument/2006/relationships/tags" Target="../tags/tag3231.xml"/><Relationship Id="rId303" Type="http://schemas.openxmlformats.org/officeDocument/2006/relationships/tags" Target="../tags/tag2254.xml"/><Relationship Id="rId748" Type="http://schemas.openxmlformats.org/officeDocument/2006/relationships/tags" Target="../tags/tag2699.xml"/><Relationship Id="rId955" Type="http://schemas.openxmlformats.org/officeDocument/2006/relationships/tags" Target="../tags/tag2906.xml"/><Relationship Id="rId1140" Type="http://schemas.openxmlformats.org/officeDocument/2006/relationships/tags" Target="../tags/tag3091.xml"/><Relationship Id="rId1378" Type="http://schemas.openxmlformats.org/officeDocument/2006/relationships/tags" Target="../tags/tag3329.xml"/><Relationship Id="rId1585" Type="http://schemas.openxmlformats.org/officeDocument/2006/relationships/tags" Target="../tags/tag3536.xml"/><Relationship Id="rId1792" Type="http://schemas.openxmlformats.org/officeDocument/2006/relationships/tags" Target="../tags/tag3743.xml"/><Relationship Id="rId84" Type="http://schemas.openxmlformats.org/officeDocument/2006/relationships/tags" Target="../tags/tag2035.xml"/><Relationship Id="rId510" Type="http://schemas.openxmlformats.org/officeDocument/2006/relationships/tags" Target="../tags/tag2461.xml"/><Relationship Id="rId608" Type="http://schemas.openxmlformats.org/officeDocument/2006/relationships/tags" Target="../tags/tag2559.xml"/><Relationship Id="rId815" Type="http://schemas.openxmlformats.org/officeDocument/2006/relationships/tags" Target="../tags/tag2766.xml"/><Relationship Id="rId1238" Type="http://schemas.openxmlformats.org/officeDocument/2006/relationships/tags" Target="../tags/tag3189.xml"/><Relationship Id="rId1445" Type="http://schemas.openxmlformats.org/officeDocument/2006/relationships/tags" Target="../tags/tag3396.xml"/><Relationship Id="rId1652" Type="http://schemas.openxmlformats.org/officeDocument/2006/relationships/tags" Target="../tags/tag3603.xml"/><Relationship Id="rId1000" Type="http://schemas.openxmlformats.org/officeDocument/2006/relationships/tags" Target="../tags/tag2951.xml"/><Relationship Id="rId1305" Type="http://schemas.openxmlformats.org/officeDocument/2006/relationships/tags" Target="../tags/tag3256.xml"/><Relationship Id="rId1512" Type="http://schemas.openxmlformats.org/officeDocument/2006/relationships/tags" Target="../tags/tag3463.xml"/><Relationship Id="rId1817" Type="http://schemas.openxmlformats.org/officeDocument/2006/relationships/tags" Target="../tags/tag3768.xml"/><Relationship Id="rId11" Type="http://schemas.openxmlformats.org/officeDocument/2006/relationships/tags" Target="../tags/tag1962.xml"/><Relationship Id="rId398" Type="http://schemas.openxmlformats.org/officeDocument/2006/relationships/tags" Target="../tags/tag2349.xml"/><Relationship Id="rId160" Type="http://schemas.openxmlformats.org/officeDocument/2006/relationships/tags" Target="../tags/tag2111.xml"/><Relationship Id="rId258" Type="http://schemas.openxmlformats.org/officeDocument/2006/relationships/tags" Target="../tags/tag2209.xml"/><Relationship Id="rId465" Type="http://schemas.openxmlformats.org/officeDocument/2006/relationships/tags" Target="../tags/tag2416.xml"/><Relationship Id="rId672" Type="http://schemas.openxmlformats.org/officeDocument/2006/relationships/tags" Target="../tags/tag2623.xml"/><Relationship Id="rId1095" Type="http://schemas.openxmlformats.org/officeDocument/2006/relationships/tags" Target="../tags/tag3046.xml"/><Relationship Id="rId118" Type="http://schemas.openxmlformats.org/officeDocument/2006/relationships/tags" Target="../tags/tag2069.xml"/><Relationship Id="rId325" Type="http://schemas.openxmlformats.org/officeDocument/2006/relationships/tags" Target="../tags/tag2276.xml"/><Relationship Id="rId532" Type="http://schemas.openxmlformats.org/officeDocument/2006/relationships/tags" Target="../tags/tag2483.xml"/><Relationship Id="rId977" Type="http://schemas.openxmlformats.org/officeDocument/2006/relationships/tags" Target="../tags/tag2928.xml"/><Relationship Id="rId1162" Type="http://schemas.openxmlformats.org/officeDocument/2006/relationships/tags" Target="../tags/tag3113.xml"/><Relationship Id="rId837" Type="http://schemas.openxmlformats.org/officeDocument/2006/relationships/tags" Target="../tags/tag2788.xml"/><Relationship Id="rId1022" Type="http://schemas.openxmlformats.org/officeDocument/2006/relationships/tags" Target="../tags/tag2973.xml"/><Relationship Id="rId1467" Type="http://schemas.openxmlformats.org/officeDocument/2006/relationships/tags" Target="../tags/tag3418.xml"/><Relationship Id="rId1674" Type="http://schemas.openxmlformats.org/officeDocument/2006/relationships/tags" Target="../tags/tag3625.xml"/><Relationship Id="rId904" Type="http://schemas.openxmlformats.org/officeDocument/2006/relationships/tags" Target="../tags/tag2855.xml"/><Relationship Id="rId1327" Type="http://schemas.openxmlformats.org/officeDocument/2006/relationships/tags" Target="../tags/tag3278.xml"/><Relationship Id="rId1534" Type="http://schemas.openxmlformats.org/officeDocument/2006/relationships/tags" Target="../tags/tag3485.xml"/><Relationship Id="rId1741" Type="http://schemas.openxmlformats.org/officeDocument/2006/relationships/tags" Target="../tags/tag3692.xml"/><Relationship Id="rId33" Type="http://schemas.openxmlformats.org/officeDocument/2006/relationships/tags" Target="../tags/tag1984.xml"/><Relationship Id="rId1601" Type="http://schemas.openxmlformats.org/officeDocument/2006/relationships/tags" Target="../tags/tag3552.xml"/><Relationship Id="rId1839" Type="http://schemas.openxmlformats.org/officeDocument/2006/relationships/tags" Target="../tags/tag3790.xml"/><Relationship Id="rId182" Type="http://schemas.openxmlformats.org/officeDocument/2006/relationships/tags" Target="../tags/tag2133.xml"/><Relationship Id="rId487" Type="http://schemas.openxmlformats.org/officeDocument/2006/relationships/tags" Target="../tags/tag2438.xml"/><Relationship Id="rId694" Type="http://schemas.openxmlformats.org/officeDocument/2006/relationships/tags" Target="../tags/tag2645.xml"/><Relationship Id="rId347" Type="http://schemas.openxmlformats.org/officeDocument/2006/relationships/tags" Target="../tags/tag2298.xml"/><Relationship Id="rId999" Type="http://schemas.openxmlformats.org/officeDocument/2006/relationships/tags" Target="../tags/tag2950.xml"/><Relationship Id="rId1184" Type="http://schemas.openxmlformats.org/officeDocument/2006/relationships/tags" Target="../tags/tag3135.xml"/><Relationship Id="rId554" Type="http://schemas.openxmlformats.org/officeDocument/2006/relationships/tags" Target="../tags/tag2505.xml"/><Relationship Id="rId761" Type="http://schemas.openxmlformats.org/officeDocument/2006/relationships/tags" Target="../tags/tag2712.xml"/><Relationship Id="rId859" Type="http://schemas.openxmlformats.org/officeDocument/2006/relationships/tags" Target="../tags/tag2810.xml"/><Relationship Id="rId1391" Type="http://schemas.openxmlformats.org/officeDocument/2006/relationships/tags" Target="../tags/tag3342.xml"/><Relationship Id="rId1489" Type="http://schemas.openxmlformats.org/officeDocument/2006/relationships/tags" Target="../tags/tag3440.xml"/><Relationship Id="rId1696" Type="http://schemas.openxmlformats.org/officeDocument/2006/relationships/tags" Target="../tags/tag3647.xml"/><Relationship Id="rId207" Type="http://schemas.openxmlformats.org/officeDocument/2006/relationships/tags" Target="../tags/tag2158.xml"/><Relationship Id="rId414" Type="http://schemas.openxmlformats.org/officeDocument/2006/relationships/tags" Target="../tags/tag2365.xml"/><Relationship Id="rId621" Type="http://schemas.openxmlformats.org/officeDocument/2006/relationships/tags" Target="../tags/tag2572.xml"/><Relationship Id="rId1044" Type="http://schemas.openxmlformats.org/officeDocument/2006/relationships/tags" Target="../tags/tag2995.xml"/><Relationship Id="rId1251" Type="http://schemas.openxmlformats.org/officeDocument/2006/relationships/tags" Target="../tags/tag3202.xml"/><Relationship Id="rId1349" Type="http://schemas.openxmlformats.org/officeDocument/2006/relationships/tags" Target="../tags/tag3300.xml"/><Relationship Id="rId260" Type="http://schemas.openxmlformats.org/officeDocument/2006/relationships/tags" Target="../tags/tag2211.xml"/><Relationship Id="rId719" Type="http://schemas.openxmlformats.org/officeDocument/2006/relationships/tags" Target="../tags/tag2670.xml"/><Relationship Id="rId926" Type="http://schemas.openxmlformats.org/officeDocument/2006/relationships/tags" Target="../tags/tag2877.xml"/><Relationship Id="rId1111" Type="http://schemas.openxmlformats.org/officeDocument/2006/relationships/tags" Target="../tags/tag3062.xml"/><Relationship Id="rId1556" Type="http://schemas.openxmlformats.org/officeDocument/2006/relationships/tags" Target="../tags/tag3507.xml"/><Relationship Id="rId1763" Type="http://schemas.openxmlformats.org/officeDocument/2006/relationships/tags" Target="../tags/tag3714.xml"/><Relationship Id="rId55" Type="http://schemas.openxmlformats.org/officeDocument/2006/relationships/tags" Target="../tags/tag2006.xml"/><Relationship Id="rId120" Type="http://schemas.openxmlformats.org/officeDocument/2006/relationships/tags" Target="../tags/tag2071.xml"/><Relationship Id="rId358" Type="http://schemas.openxmlformats.org/officeDocument/2006/relationships/tags" Target="../tags/tag2309.xml"/><Relationship Id="rId565" Type="http://schemas.openxmlformats.org/officeDocument/2006/relationships/tags" Target="../tags/tag2516.xml"/><Relationship Id="rId772" Type="http://schemas.openxmlformats.org/officeDocument/2006/relationships/tags" Target="../tags/tag2723.xml"/><Relationship Id="rId1195" Type="http://schemas.openxmlformats.org/officeDocument/2006/relationships/tags" Target="../tags/tag3146.xml"/><Relationship Id="rId1209" Type="http://schemas.openxmlformats.org/officeDocument/2006/relationships/tags" Target="../tags/tag3160.xml"/><Relationship Id="rId1416" Type="http://schemas.openxmlformats.org/officeDocument/2006/relationships/tags" Target="../tags/tag3367.xml"/><Relationship Id="rId1623" Type="http://schemas.openxmlformats.org/officeDocument/2006/relationships/tags" Target="../tags/tag3574.xml"/><Relationship Id="rId1830" Type="http://schemas.openxmlformats.org/officeDocument/2006/relationships/tags" Target="../tags/tag3781.xml"/><Relationship Id="rId218" Type="http://schemas.openxmlformats.org/officeDocument/2006/relationships/tags" Target="../tags/tag2169.xml"/><Relationship Id="rId425" Type="http://schemas.openxmlformats.org/officeDocument/2006/relationships/tags" Target="../tags/tag2376.xml"/><Relationship Id="rId632" Type="http://schemas.openxmlformats.org/officeDocument/2006/relationships/tags" Target="../tags/tag2583.xml"/><Relationship Id="rId1055" Type="http://schemas.openxmlformats.org/officeDocument/2006/relationships/tags" Target="../tags/tag3006.xml"/><Relationship Id="rId1262" Type="http://schemas.openxmlformats.org/officeDocument/2006/relationships/tags" Target="../tags/tag3213.xml"/><Relationship Id="rId271" Type="http://schemas.openxmlformats.org/officeDocument/2006/relationships/tags" Target="../tags/tag2222.xml"/><Relationship Id="rId937" Type="http://schemas.openxmlformats.org/officeDocument/2006/relationships/tags" Target="../tags/tag2888.xml"/><Relationship Id="rId1122" Type="http://schemas.openxmlformats.org/officeDocument/2006/relationships/tags" Target="../tags/tag3073.xml"/><Relationship Id="rId1567" Type="http://schemas.openxmlformats.org/officeDocument/2006/relationships/tags" Target="../tags/tag3518.xml"/><Relationship Id="rId1774" Type="http://schemas.openxmlformats.org/officeDocument/2006/relationships/tags" Target="../tags/tag3725.xml"/><Relationship Id="rId66" Type="http://schemas.openxmlformats.org/officeDocument/2006/relationships/tags" Target="../tags/tag2017.xml"/><Relationship Id="rId131" Type="http://schemas.openxmlformats.org/officeDocument/2006/relationships/tags" Target="../tags/tag2082.xml"/><Relationship Id="rId369" Type="http://schemas.openxmlformats.org/officeDocument/2006/relationships/tags" Target="../tags/tag2320.xml"/><Relationship Id="rId576" Type="http://schemas.openxmlformats.org/officeDocument/2006/relationships/tags" Target="../tags/tag2527.xml"/><Relationship Id="rId783" Type="http://schemas.openxmlformats.org/officeDocument/2006/relationships/tags" Target="../tags/tag2734.xml"/><Relationship Id="rId990" Type="http://schemas.openxmlformats.org/officeDocument/2006/relationships/tags" Target="../tags/tag2941.xml"/><Relationship Id="rId1427" Type="http://schemas.openxmlformats.org/officeDocument/2006/relationships/tags" Target="../tags/tag3378.xml"/><Relationship Id="rId1634" Type="http://schemas.openxmlformats.org/officeDocument/2006/relationships/tags" Target="../tags/tag3585.xml"/><Relationship Id="rId1841" Type="http://schemas.openxmlformats.org/officeDocument/2006/relationships/tags" Target="../tags/tag3792.xml"/><Relationship Id="rId229" Type="http://schemas.openxmlformats.org/officeDocument/2006/relationships/tags" Target="../tags/tag2180.xml"/><Relationship Id="rId436" Type="http://schemas.openxmlformats.org/officeDocument/2006/relationships/tags" Target="../tags/tag2387.xml"/><Relationship Id="rId643" Type="http://schemas.openxmlformats.org/officeDocument/2006/relationships/tags" Target="../tags/tag2594.xml"/><Relationship Id="rId1066" Type="http://schemas.openxmlformats.org/officeDocument/2006/relationships/tags" Target="../tags/tag3017.xml"/><Relationship Id="rId1273" Type="http://schemas.openxmlformats.org/officeDocument/2006/relationships/tags" Target="../tags/tag3224.xml"/><Relationship Id="rId1480" Type="http://schemas.openxmlformats.org/officeDocument/2006/relationships/tags" Target="../tags/tag3431.xml"/><Relationship Id="rId850" Type="http://schemas.openxmlformats.org/officeDocument/2006/relationships/tags" Target="../tags/tag2801.xml"/><Relationship Id="rId948" Type="http://schemas.openxmlformats.org/officeDocument/2006/relationships/tags" Target="../tags/tag2899.xml"/><Relationship Id="rId1133" Type="http://schemas.openxmlformats.org/officeDocument/2006/relationships/tags" Target="../tags/tag3084.xml"/><Relationship Id="rId1578" Type="http://schemas.openxmlformats.org/officeDocument/2006/relationships/tags" Target="../tags/tag3529.xml"/><Relationship Id="rId1701" Type="http://schemas.openxmlformats.org/officeDocument/2006/relationships/tags" Target="../tags/tag3652.xml"/><Relationship Id="rId1785" Type="http://schemas.openxmlformats.org/officeDocument/2006/relationships/tags" Target="../tags/tag3736.xml"/><Relationship Id="rId77" Type="http://schemas.openxmlformats.org/officeDocument/2006/relationships/tags" Target="../tags/tag2028.xml"/><Relationship Id="rId282" Type="http://schemas.openxmlformats.org/officeDocument/2006/relationships/tags" Target="../tags/tag2233.xml"/><Relationship Id="rId503" Type="http://schemas.openxmlformats.org/officeDocument/2006/relationships/tags" Target="../tags/tag2454.xml"/><Relationship Id="rId587" Type="http://schemas.openxmlformats.org/officeDocument/2006/relationships/tags" Target="../tags/tag2538.xml"/><Relationship Id="rId710" Type="http://schemas.openxmlformats.org/officeDocument/2006/relationships/tags" Target="../tags/tag2661.xml"/><Relationship Id="rId808" Type="http://schemas.openxmlformats.org/officeDocument/2006/relationships/tags" Target="../tags/tag2759.xml"/><Relationship Id="rId1340" Type="http://schemas.openxmlformats.org/officeDocument/2006/relationships/tags" Target="../tags/tag3291.xml"/><Relationship Id="rId1438" Type="http://schemas.openxmlformats.org/officeDocument/2006/relationships/tags" Target="../tags/tag3389.xml"/><Relationship Id="rId1645" Type="http://schemas.openxmlformats.org/officeDocument/2006/relationships/tags" Target="../tags/tag3596.xml"/><Relationship Id="rId8" Type="http://schemas.openxmlformats.org/officeDocument/2006/relationships/tags" Target="../tags/tag1959.xml"/><Relationship Id="rId142" Type="http://schemas.openxmlformats.org/officeDocument/2006/relationships/tags" Target="../tags/tag2093.xml"/><Relationship Id="rId447" Type="http://schemas.openxmlformats.org/officeDocument/2006/relationships/tags" Target="../tags/tag2398.xml"/><Relationship Id="rId794" Type="http://schemas.openxmlformats.org/officeDocument/2006/relationships/tags" Target="../tags/tag2745.xml"/><Relationship Id="rId1077" Type="http://schemas.openxmlformats.org/officeDocument/2006/relationships/tags" Target="../tags/tag3028.xml"/><Relationship Id="rId1200" Type="http://schemas.openxmlformats.org/officeDocument/2006/relationships/tags" Target="../tags/tag3151.xml"/><Relationship Id="rId1852" Type="http://schemas.openxmlformats.org/officeDocument/2006/relationships/tags" Target="../tags/tag3803.xml"/><Relationship Id="rId654" Type="http://schemas.openxmlformats.org/officeDocument/2006/relationships/tags" Target="../tags/tag2605.xml"/><Relationship Id="rId861" Type="http://schemas.openxmlformats.org/officeDocument/2006/relationships/tags" Target="../tags/tag2812.xml"/><Relationship Id="rId959" Type="http://schemas.openxmlformats.org/officeDocument/2006/relationships/tags" Target="../tags/tag2910.xml"/><Relationship Id="rId1284" Type="http://schemas.openxmlformats.org/officeDocument/2006/relationships/tags" Target="../tags/tag3235.xml"/><Relationship Id="rId1491" Type="http://schemas.openxmlformats.org/officeDocument/2006/relationships/tags" Target="../tags/tag3442.xml"/><Relationship Id="rId1505" Type="http://schemas.openxmlformats.org/officeDocument/2006/relationships/tags" Target="../tags/tag3456.xml"/><Relationship Id="rId1589" Type="http://schemas.openxmlformats.org/officeDocument/2006/relationships/tags" Target="../tags/tag3540.xml"/><Relationship Id="rId1712" Type="http://schemas.openxmlformats.org/officeDocument/2006/relationships/tags" Target="../tags/tag3663.xml"/><Relationship Id="rId293" Type="http://schemas.openxmlformats.org/officeDocument/2006/relationships/tags" Target="../tags/tag2244.xml"/><Relationship Id="rId307" Type="http://schemas.openxmlformats.org/officeDocument/2006/relationships/tags" Target="../tags/tag2258.xml"/><Relationship Id="rId514" Type="http://schemas.openxmlformats.org/officeDocument/2006/relationships/tags" Target="../tags/tag2465.xml"/><Relationship Id="rId721" Type="http://schemas.openxmlformats.org/officeDocument/2006/relationships/tags" Target="../tags/tag2672.xml"/><Relationship Id="rId1144" Type="http://schemas.openxmlformats.org/officeDocument/2006/relationships/tags" Target="../tags/tag3095.xml"/><Relationship Id="rId1351" Type="http://schemas.openxmlformats.org/officeDocument/2006/relationships/tags" Target="../tags/tag3302.xml"/><Relationship Id="rId1449" Type="http://schemas.openxmlformats.org/officeDocument/2006/relationships/tags" Target="../tags/tag3400.xml"/><Relationship Id="rId1796" Type="http://schemas.openxmlformats.org/officeDocument/2006/relationships/tags" Target="../tags/tag3747.xml"/><Relationship Id="rId88" Type="http://schemas.openxmlformats.org/officeDocument/2006/relationships/tags" Target="../tags/tag2039.xml"/><Relationship Id="rId153" Type="http://schemas.openxmlformats.org/officeDocument/2006/relationships/tags" Target="../tags/tag2104.xml"/><Relationship Id="rId360" Type="http://schemas.openxmlformats.org/officeDocument/2006/relationships/tags" Target="../tags/tag2311.xml"/><Relationship Id="rId598" Type="http://schemas.openxmlformats.org/officeDocument/2006/relationships/tags" Target="../tags/tag2549.xml"/><Relationship Id="rId819" Type="http://schemas.openxmlformats.org/officeDocument/2006/relationships/tags" Target="../tags/tag2770.xml"/><Relationship Id="rId1004" Type="http://schemas.openxmlformats.org/officeDocument/2006/relationships/tags" Target="../tags/tag2955.xml"/><Relationship Id="rId1211" Type="http://schemas.openxmlformats.org/officeDocument/2006/relationships/tags" Target="../tags/tag3162.xml"/><Relationship Id="rId1656" Type="http://schemas.openxmlformats.org/officeDocument/2006/relationships/tags" Target="../tags/tag3607.xml"/><Relationship Id="rId220" Type="http://schemas.openxmlformats.org/officeDocument/2006/relationships/tags" Target="../tags/tag2171.xml"/><Relationship Id="rId458" Type="http://schemas.openxmlformats.org/officeDocument/2006/relationships/tags" Target="../tags/tag2409.xml"/><Relationship Id="rId665" Type="http://schemas.openxmlformats.org/officeDocument/2006/relationships/tags" Target="../tags/tag2616.xml"/><Relationship Id="rId872" Type="http://schemas.openxmlformats.org/officeDocument/2006/relationships/tags" Target="../tags/tag2823.xml"/><Relationship Id="rId1088" Type="http://schemas.openxmlformats.org/officeDocument/2006/relationships/tags" Target="../tags/tag3039.xml"/><Relationship Id="rId1295" Type="http://schemas.openxmlformats.org/officeDocument/2006/relationships/tags" Target="../tags/tag3246.xml"/><Relationship Id="rId1309" Type="http://schemas.openxmlformats.org/officeDocument/2006/relationships/tags" Target="../tags/tag3260.xml"/><Relationship Id="rId1516" Type="http://schemas.openxmlformats.org/officeDocument/2006/relationships/tags" Target="../tags/tag3467.xml"/><Relationship Id="rId1723" Type="http://schemas.openxmlformats.org/officeDocument/2006/relationships/tags" Target="../tags/tag3674.xml"/><Relationship Id="rId15" Type="http://schemas.openxmlformats.org/officeDocument/2006/relationships/tags" Target="../tags/tag1966.xml"/><Relationship Id="rId318" Type="http://schemas.openxmlformats.org/officeDocument/2006/relationships/tags" Target="../tags/tag2269.xml"/><Relationship Id="rId525" Type="http://schemas.openxmlformats.org/officeDocument/2006/relationships/tags" Target="../tags/tag2476.xml"/><Relationship Id="rId732" Type="http://schemas.openxmlformats.org/officeDocument/2006/relationships/tags" Target="../tags/tag2683.xml"/><Relationship Id="rId1155" Type="http://schemas.openxmlformats.org/officeDocument/2006/relationships/tags" Target="../tags/tag3106.xml"/><Relationship Id="rId1362" Type="http://schemas.openxmlformats.org/officeDocument/2006/relationships/tags" Target="../tags/tag3313.xml"/><Relationship Id="rId99" Type="http://schemas.openxmlformats.org/officeDocument/2006/relationships/tags" Target="../tags/tag2050.xml"/><Relationship Id="rId164" Type="http://schemas.openxmlformats.org/officeDocument/2006/relationships/tags" Target="../tags/tag2115.xml"/><Relationship Id="rId371" Type="http://schemas.openxmlformats.org/officeDocument/2006/relationships/tags" Target="../tags/tag2322.xml"/><Relationship Id="rId1015" Type="http://schemas.openxmlformats.org/officeDocument/2006/relationships/tags" Target="../tags/tag2966.xml"/><Relationship Id="rId1222" Type="http://schemas.openxmlformats.org/officeDocument/2006/relationships/tags" Target="../tags/tag3173.xml"/><Relationship Id="rId1667" Type="http://schemas.openxmlformats.org/officeDocument/2006/relationships/tags" Target="../tags/tag3618.xml"/><Relationship Id="rId469" Type="http://schemas.openxmlformats.org/officeDocument/2006/relationships/tags" Target="../tags/tag2420.xml"/><Relationship Id="rId676" Type="http://schemas.openxmlformats.org/officeDocument/2006/relationships/tags" Target="../tags/tag2627.xml"/><Relationship Id="rId883" Type="http://schemas.openxmlformats.org/officeDocument/2006/relationships/tags" Target="../tags/tag2834.xml"/><Relationship Id="rId1099" Type="http://schemas.openxmlformats.org/officeDocument/2006/relationships/tags" Target="../tags/tag3050.xml"/><Relationship Id="rId1527" Type="http://schemas.openxmlformats.org/officeDocument/2006/relationships/tags" Target="../tags/tag3478.xml"/><Relationship Id="rId1734" Type="http://schemas.openxmlformats.org/officeDocument/2006/relationships/tags" Target="../tags/tag3685.xml"/><Relationship Id="rId26" Type="http://schemas.openxmlformats.org/officeDocument/2006/relationships/tags" Target="../tags/tag1977.xml"/><Relationship Id="rId231" Type="http://schemas.openxmlformats.org/officeDocument/2006/relationships/tags" Target="../tags/tag2182.xml"/><Relationship Id="rId329" Type="http://schemas.openxmlformats.org/officeDocument/2006/relationships/tags" Target="../tags/tag2280.xml"/><Relationship Id="rId536" Type="http://schemas.openxmlformats.org/officeDocument/2006/relationships/tags" Target="../tags/tag2487.xml"/><Relationship Id="rId1166" Type="http://schemas.openxmlformats.org/officeDocument/2006/relationships/tags" Target="../tags/tag3117.xml"/><Relationship Id="rId1373" Type="http://schemas.openxmlformats.org/officeDocument/2006/relationships/tags" Target="../tags/tag3324.xml"/><Relationship Id="rId175" Type="http://schemas.openxmlformats.org/officeDocument/2006/relationships/tags" Target="../tags/tag2126.xml"/><Relationship Id="rId743" Type="http://schemas.openxmlformats.org/officeDocument/2006/relationships/tags" Target="../tags/tag2694.xml"/><Relationship Id="rId950" Type="http://schemas.openxmlformats.org/officeDocument/2006/relationships/tags" Target="../tags/tag2901.xml"/><Relationship Id="rId1026" Type="http://schemas.openxmlformats.org/officeDocument/2006/relationships/tags" Target="../tags/tag2977.xml"/><Relationship Id="rId1580" Type="http://schemas.openxmlformats.org/officeDocument/2006/relationships/tags" Target="../tags/tag3531.xml"/><Relationship Id="rId1678" Type="http://schemas.openxmlformats.org/officeDocument/2006/relationships/tags" Target="../tags/tag3629.xml"/><Relationship Id="rId1801" Type="http://schemas.openxmlformats.org/officeDocument/2006/relationships/tags" Target="../tags/tag3752.xml"/><Relationship Id="rId382" Type="http://schemas.openxmlformats.org/officeDocument/2006/relationships/tags" Target="../tags/tag2333.xml"/><Relationship Id="rId603" Type="http://schemas.openxmlformats.org/officeDocument/2006/relationships/tags" Target="../tags/tag2554.xml"/><Relationship Id="rId687" Type="http://schemas.openxmlformats.org/officeDocument/2006/relationships/tags" Target="../tags/tag2638.xml"/><Relationship Id="rId810" Type="http://schemas.openxmlformats.org/officeDocument/2006/relationships/tags" Target="../tags/tag2761.xml"/><Relationship Id="rId908" Type="http://schemas.openxmlformats.org/officeDocument/2006/relationships/tags" Target="../tags/tag2859.xml"/><Relationship Id="rId1233" Type="http://schemas.openxmlformats.org/officeDocument/2006/relationships/tags" Target="../tags/tag3184.xml"/><Relationship Id="rId1440" Type="http://schemas.openxmlformats.org/officeDocument/2006/relationships/tags" Target="../tags/tag3391.xml"/><Relationship Id="rId1538" Type="http://schemas.openxmlformats.org/officeDocument/2006/relationships/tags" Target="../tags/tag3489.xml"/><Relationship Id="rId242" Type="http://schemas.openxmlformats.org/officeDocument/2006/relationships/tags" Target="../tags/tag2193.xml"/><Relationship Id="rId894" Type="http://schemas.openxmlformats.org/officeDocument/2006/relationships/tags" Target="../tags/tag2845.xml"/><Relationship Id="rId1177" Type="http://schemas.openxmlformats.org/officeDocument/2006/relationships/tags" Target="../tags/tag3128.xml"/><Relationship Id="rId1300" Type="http://schemas.openxmlformats.org/officeDocument/2006/relationships/tags" Target="../tags/tag3251.xml"/><Relationship Id="rId1745" Type="http://schemas.openxmlformats.org/officeDocument/2006/relationships/tags" Target="../tags/tag3696.xml"/><Relationship Id="rId37" Type="http://schemas.openxmlformats.org/officeDocument/2006/relationships/tags" Target="../tags/tag1988.xml"/><Relationship Id="rId102" Type="http://schemas.openxmlformats.org/officeDocument/2006/relationships/tags" Target="../tags/tag2053.xml"/><Relationship Id="rId547" Type="http://schemas.openxmlformats.org/officeDocument/2006/relationships/tags" Target="../tags/tag2498.xml"/><Relationship Id="rId754" Type="http://schemas.openxmlformats.org/officeDocument/2006/relationships/tags" Target="../tags/tag2705.xml"/><Relationship Id="rId961" Type="http://schemas.openxmlformats.org/officeDocument/2006/relationships/tags" Target="../tags/tag2912.xml"/><Relationship Id="rId1384" Type="http://schemas.openxmlformats.org/officeDocument/2006/relationships/tags" Target="../tags/tag3335.xml"/><Relationship Id="rId1591" Type="http://schemas.openxmlformats.org/officeDocument/2006/relationships/tags" Target="../tags/tag3542.xml"/><Relationship Id="rId1605" Type="http://schemas.openxmlformats.org/officeDocument/2006/relationships/tags" Target="../tags/tag3556.xml"/><Relationship Id="rId1689" Type="http://schemas.openxmlformats.org/officeDocument/2006/relationships/tags" Target="../tags/tag3640.xml"/><Relationship Id="rId1812" Type="http://schemas.openxmlformats.org/officeDocument/2006/relationships/tags" Target="../tags/tag3763.xml"/><Relationship Id="rId90" Type="http://schemas.openxmlformats.org/officeDocument/2006/relationships/tags" Target="../tags/tag2041.xml"/><Relationship Id="rId186" Type="http://schemas.openxmlformats.org/officeDocument/2006/relationships/tags" Target="../tags/tag2137.xml"/><Relationship Id="rId393" Type="http://schemas.openxmlformats.org/officeDocument/2006/relationships/tags" Target="../tags/tag2344.xml"/><Relationship Id="rId407" Type="http://schemas.openxmlformats.org/officeDocument/2006/relationships/tags" Target="../tags/tag2358.xml"/><Relationship Id="rId614" Type="http://schemas.openxmlformats.org/officeDocument/2006/relationships/tags" Target="../tags/tag2565.xml"/><Relationship Id="rId821" Type="http://schemas.openxmlformats.org/officeDocument/2006/relationships/tags" Target="../tags/tag2772.xml"/><Relationship Id="rId1037" Type="http://schemas.openxmlformats.org/officeDocument/2006/relationships/tags" Target="../tags/tag2988.xml"/><Relationship Id="rId1244" Type="http://schemas.openxmlformats.org/officeDocument/2006/relationships/tags" Target="../tags/tag3195.xml"/><Relationship Id="rId1451" Type="http://schemas.openxmlformats.org/officeDocument/2006/relationships/tags" Target="../tags/tag3402.xml"/><Relationship Id="rId253" Type="http://schemas.openxmlformats.org/officeDocument/2006/relationships/tags" Target="../tags/tag2204.xml"/><Relationship Id="rId460" Type="http://schemas.openxmlformats.org/officeDocument/2006/relationships/tags" Target="../tags/tag2411.xml"/><Relationship Id="rId698" Type="http://schemas.openxmlformats.org/officeDocument/2006/relationships/tags" Target="../tags/tag2649.xml"/><Relationship Id="rId919" Type="http://schemas.openxmlformats.org/officeDocument/2006/relationships/tags" Target="../tags/tag2870.xml"/><Relationship Id="rId1090" Type="http://schemas.openxmlformats.org/officeDocument/2006/relationships/tags" Target="../tags/tag3041.xml"/><Relationship Id="rId1104" Type="http://schemas.openxmlformats.org/officeDocument/2006/relationships/tags" Target="../tags/tag3055.xml"/><Relationship Id="rId1311" Type="http://schemas.openxmlformats.org/officeDocument/2006/relationships/tags" Target="../tags/tag3262.xml"/><Relationship Id="rId1549" Type="http://schemas.openxmlformats.org/officeDocument/2006/relationships/tags" Target="../tags/tag3500.xml"/><Relationship Id="rId1756" Type="http://schemas.openxmlformats.org/officeDocument/2006/relationships/tags" Target="../tags/tag3707.xml"/><Relationship Id="rId48" Type="http://schemas.openxmlformats.org/officeDocument/2006/relationships/tags" Target="../tags/tag1999.xml"/><Relationship Id="rId113" Type="http://schemas.openxmlformats.org/officeDocument/2006/relationships/tags" Target="../tags/tag2064.xml"/><Relationship Id="rId320" Type="http://schemas.openxmlformats.org/officeDocument/2006/relationships/tags" Target="../tags/tag2271.xml"/><Relationship Id="rId558" Type="http://schemas.openxmlformats.org/officeDocument/2006/relationships/tags" Target="../tags/tag2509.xml"/><Relationship Id="rId765" Type="http://schemas.openxmlformats.org/officeDocument/2006/relationships/tags" Target="../tags/tag2716.xml"/><Relationship Id="rId972" Type="http://schemas.openxmlformats.org/officeDocument/2006/relationships/tags" Target="../tags/tag2923.xml"/><Relationship Id="rId1188" Type="http://schemas.openxmlformats.org/officeDocument/2006/relationships/tags" Target="../tags/tag3139.xml"/><Relationship Id="rId1395" Type="http://schemas.openxmlformats.org/officeDocument/2006/relationships/tags" Target="../tags/tag3346.xml"/><Relationship Id="rId1409" Type="http://schemas.openxmlformats.org/officeDocument/2006/relationships/tags" Target="../tags/tag3360.xml"/><Relationship Id="rId1616" Type="http://schemas.openxmlformats.org/officeDocument/2006/relationships/tags" Target="../tags/tag3567.xml"/><Relationship Id="rId1823" Type="http://schemas.openxmlformats.org/officeDocument/2006/relationships/tags" Target="../tags/tag3774.xml"/><Relationship Id="rId197" Type="http://schemas.openxmlformats.org/officeDocument/2006/relationships/tags" Target="../tags/tag2148.xml"/><Relationship Id="rId418" Type="http://schemas.openxmlformats.org/officeDocument/2006/relationships/tags" Target="../tags/tag2369.xml"/><Relationship Id="rId625" Type="http://schemas.openxmlformats.org/officeDocument/2006/relationships/tags" Target="../tags/tag2576.xml"/><Relationship Id="rId832" Type="http://schemas.openxmlformats.org/officeDocument/2006/relationships/tags" Target="../tags/tag2783.xml"/><Relationship Id="rId1048" Type="http://schemas.openxmlformats.org/officeDocument/2006/relationships/tags" Target="../tags/tag2999.xml"/><Relationship Id="rId1255" Type="http://schemas.openxmlformats.org/officeDocument/2006/relationships/tags" Target="../tags/tag3206.xml"/><Relationship Id="rId1462" Type="http://schemas.openxmlformats.org/officeDocument/2006/relationships/tags" Target="../tags/tag3413.xml"/><Relationship Id="rId264" Type="http://schemas.openxmlformats.org/officeDocument/2006/relationships/tags" Target="../tags/tag2215.xml"/><Relationship Id="rId471" Type="http://schemas.openxmlformats.org/officeDocument/2006/relationships/tags" Target="../tags/tag2422.xml"/><Relationship Id="rId1115" Type="http://schemas.openxmlformats.org/officeDocument/2006/relationships/tags" Target="../tags/tag3066.xml"/><Relationship Id="rId1322" Type="http://schemas.openxmlformats.org/officeDocument/2006/relationships/tags" Target="../tags/tag3273.xml"/><Relationship Id="rId1767" Type="http://schemas.openxmlformats.org/officeDocument/2006/relationships/tags" Target="../tags/tag3718.xml"/><Relationship Id="rId59" Type="http://schemas.openxmlformats.org/officeDocument/2006/relationships/tags" Target="../tags/tag2010.xml"/><Relationship Id="rId124" Type="http://schemas.openxmlformats.org/officeDocument/2006/relationships/tags" Target="../tags/tag2075.xml"/><Relationship Id="rId569" Type="http://schemas.openxmlformats.org/officeDocument/2006/relationships/tags" Target="../tags/tag2520.xml"/><Relationship Id="rId776" Type="http://schemas.openxmlformats.org/officeDocument/2006/relationships/tags" Target="../tags/tag2727.xml"/><Relationship Id="rId983" Type="http://schemas.openxmlformats.org/officeDocument/2006/relationships/tags" Target="../tags/tag2934.xml"/><Relationship Id="rId1199" Type="http://schemas.openxmlformats.org/officeDocument/2006/relationships/tags" Target="../tags/tag3150.xml"/><Relationship Id="rId1627" Type="http://schemas.openxmlformats.org/officeDocument/2006/relationships/tags" Target="../tags/tag3578.xml"/><Relationship Id="rId1834" Type="http://schemas.openxmlformats.org/officeDocument/2006/relationships/tags" Target="../tags/tag3785.xml"/><Relationship Id="rId331" Type="http://schemas.openxmlformats.org/officeDocument/2006/relationships/tags" Target="../tags/tag2282.xml"/><Relationship Id="rId429" Type="http://schemas.openxmlformats.org/officeDocument/2006/relationships/tags" Target="../tags/tag2380.xml"/><Relationship Id="rId636" Type="http://schemas.openxmlformats.org/officeDocument/2006/relationships/tags" Target="../tags/tag2587.xml"/><Relationship Id="rId1059" Type="http://schemas.openxmlformats.org/officeDocument/2006/relationships/tags" Target="../tags/tag3010.xml"/><Relationship Id="rId1266" Type="http://schemas.openxmlformats.org/officeDocument/2006/relationships/tags" Target="../tags/tag3217.xml"/><Relationship Id="rId1473" Type="http://schemas.openxmlformats.org/officeDocument/2006/relationships/tags" Target="../tags/tag3424.xml"/><Relationship Id="rId843" Type="http://schemas.openxmlformats.org/officeDocument/2006/relationships/tags" Target="../tags/tag2794.xml"/><Relationship Id="rId1126" Type="http://schemas.openxmlformats.org/officeDocument/2006/relationships/tags" Target="../tags/tag3077.xml"/><Relationship Id="rId1680" Type="http://schemas.openxmlformats.org/officeDocument/2006/relationships/tags" Target="../tags/tag3631.xml"/><Relationship Id="rId1778" Type="http://schemas.openxmlformats.org/officeDocument/2006/relationships/tags" Target="../tags/tag3729.xml"/><Relationship Id="rId275" Type="http://schemas.openxmlformats.org/officeDocument/2006/relationships/tags" Target="../tags/tag2226.xml"/><Relationship Id="rId482" Type="http://schemas.openxmlformats.org/officeDocument/2006/relationships/tags" Target="../tags/tag2433.xml"/><Relationship Id="rId703" Type="http://schemas.openxmlformats.org/officeDocument/2006/relationships/tags" Target="../tags/tag2654.xml"/><Relationship Id="rId910" Type="http://schemas.openxmlformats.org/officeDocument/2006/relationships/tags" Target="../tags/tag2861.xml"/><Relationship Id="rId1333" Type="http://schemas.openxmlformats.org/officeDocument/2006/relationships/tags" Target="../tags/tag3284.xml"/><Relationship Id="rId1540" Type="http://schemas.openxmlformats.org/officeDocument/2006/relationships/tags" Target="../tags/tag3491.xml"/><Relationship Id="rId1638" Type="http://schemas.openxmlformats.org/officeDocument/2006/relationships/tags" Target="../tags/tag3589.xml"/><Relationship Id="rId135" Type="http://schemas.openxmlformats.org/officeDocument/2006/relationships/tags" Target="../tags/tag2086.xml"/><Relationship Id="rId342" Type="http://schemas.openxmlformats.org/officeDocument/2006/relationships/tags" Target="../tags/tag2293.xml"/><Relationship Id="rId787" Type="http://schemas.openxmlformats.org/officeDocument/2006/relationships/tags" Target="../tags/tag2738.xml"/><Relationship Id="rId994" Type="http://schemas.openxmlformats.org/officeDocument/2006/relationships/tags" Target="../tags/tag2945.xml"/><Relationship Id="rId1400" Type="http://schemas.openxmlformats.org/officeDocument/2006/relationships/tags" Target="../tags/tag3351.xml"/><Relationship Id="rId1845" Type="http://schemas.openxmlformats.org/officeDocument/2006/relationships/tags" Target="../tags/tag3796.xml"/><Relationship Id="rId202" Type="http://schemas.openxmlformats.org/officeDocument/2006/relationships/tags" Target="../tags/tag2153.xml"/><Relationship Id="rId647" Type="http://schemas.openxmlformats.org/officeDocument/2006/relationships/tags" Target="../tags/tag2598.xml"/><Relationship Id="rId854" Type="http://schemas.openxmlformats.org/officeDocument/2006/relationships/tags" Target="../tags/tag2805.xml"/><Relationship Id="rId1277" Type="http://schemas.openxmlformats.org/officeDocument/2006/relationships/tags" Target="../tags/tag3228.xml"/><Relationship Id="rId1484" Type="http://schemas.openxmlformats.org/officeDocument/2006/relationships/tags" Target="../tags/tag3435.xml"/><Relationship Id="rId1691" Type="http://schemas.openxmlformats.org/officeDocument/2006/relationships/tags" Target="../tags/tag3642.xml"/><Relationship Id="rId1705" Type="http://schemas.openxmlformats.org/officeDocument/2006/relationships/tags" Target="../tags/tag3656.xml"/><Relationship Id="rId286" Type="http://schemas.openxmlformats.org/officeDocument/2006/relationships/tags" Target="../tags/tag2237.xml"/><Relationship Id="rId493" Type="http://schemas.openxmlformats.org/officeDocument/2006/relationships/tags" Target="../tags/tag2444.xml"/><Relationship Id="rId507" Type="http://schemas.openxmlformats.org/officeDocument/2006/relationships/tags" Target="../tags/tag2458.xml"/><Relationship Id="rId714" Type="http://schemas.openxmlformats.org/officeDocument/2006/relationships/tags" Target="../tags/tag2665.xml"/><Relationship Id="rId921" Type="http://schemas.openxmlformats.org/officeDocument/2006/relationships/tags" Target="../tags/tag2872.xml"/><Relationship Id="rId1137" Type="http://schemas.openxmlformats.org/officeDocument/2006/relationships/tags" Target="../tags/tag3088.xml"/><Relationship Id="rId1344" Type="http://schemas.openxmlformats.org/officeDocument/2006/relationships/tags" Target="../tags/tag3295.xml"/><Relationship Id="rId1551" Type="http://schemas.openxmlformats.org/officeDocument/2006/relationships/tags" Target="../tags/tag3502.xml"/><Relationship Id="rId1789" Type="http://schemas.openxmlformats.org/officeDocument/2006/relationships/tags" Target="../tags/tag3740.xml"/><Relationship Id="rId50" Type="http://schemas.openxmlformats.org/officeDocument/2006/relationships/tags" Target="../tags/tag2001.xml"/><Relationship Id="rId146" Type="http://schemas.openxmlformats.org/officeDocument/2006/relationships/tags" Target="../tags/tag2097.xml"/><Relationship Id="rId353" Type="http://schemas.openxmlformats.org/officeDocument/2006/relationships/tags" Target="../tags/tag2304.xml"/><Relationship Id="rId560" Type="http://schemas.openxmlformats.org/officeDocument/2006/relationships/tags" Target="../tags/tag2511.xml"/><Relationship Id="rId798" Type="http://schemas.openxmlformats.org/officeDocument/2006/relationships/tags" Target="../tags/tag2749.xml"/><Relationship Id="rId1190" Type="http://schemas.openxmlformats.org/officeDocument/2006/relationships/tags" Target="../tags/tag3141.xml"/><Relationship Id="rId1204" Type="http://schemas.openxmlformats.org/officeDocument/2006/relationships/tags" Target="../tags/tag3155.xml"/><Relationship Id="rId1411" Type="http://schemas.openxmlformats.org/officeDocument/2006/relationships/tags" Target="../tags/tag3362.xml"/><Relationship Id="rId1649" Type="http://schemas.openxmlformats.org/officeDocument/2006/relationships/tags" Target="../tags/tag3600.xml"/><Relationship Id="rId213" Type="http://schemas.openxmlformats.org/officeDocument/2006/relationships/tags" Target="../tags/tag2164.xml"/><Relationship Id="rId420" Type="http://schemas.openxmlformats.org/officeDocument/2006/relationships/tags" Target="../tags/tag2371.xml"/><Relationship Id="rId658" Type="http://schemas.openxmlformats.org/officeDocument/2006/relationships/tags" Target="../tags/tag2609.xml"/><Relationship Id="rId865" Type="http://schemas.openxmlformats.org/officeDocument/2006/relationships/tags" Target="../tags/tag2816.xml"/><Relationship Id="rId1050" Type="http://schemas.openxmlformats.org/officeDocument/2006/relationships/tags" Target="../tags/tag3001.xml"/><Relationship Id="rId1288" Type="http://schemas.openxmlformats.org/officeDocument/2006/relationships/tags" Target="../tags/tag3239.xml"/><Relationship Id="rId1495" Type="http://schemas.openxmlformats.org/officeDocument/2006/relationships/tags" Target="../tags/tag3446.xml"/><Relationship Id="rId1509" Type="http://schemas.openxmlformats.org/officeDocument/2006/relationships/tags" Target="../tags/tag3460.xml"/><Relationship Id="rId1716" Type="http://schemas.openxmlformats.org/officeDocument/2006/relationships/tags" Target="../tags/tag3667.xml"/><Relationship Id="rId297" Type="http://schemas.openxmlformats.org/officeDocument/2006/relationships/tags" Target="../tags/tag2248.xml"/><Relationship Id="rId518" Type="http://schemas.openxmlformats.org/officeDocument/2006/relationships/tags" Target="../tags/tag2469.xml"/><Relationship Id="rId725" Type="http://schemas.openxmlformats.org/officeDocument/2006/relationships/tags" Target="../tags/tag2676.xml"/><Relationship Id="rId932" Type="http://schemas.openxmlformats.org/officeDocument/2006/relationships/tags" Target="../tags/tag2883.xml"/><Relationship Id="rId1148" Type="http://schemas.openxmlformats.org/officeDocument/2006/relationships/tags" Target="../tags/tag3099.xml"/><Relationship Id="rId1355" Type="http://schemas.openxmlformats.org/officeDocument/2006/relationships/tags" Target="../tags/tag3306.xml"/><Relationship Id="rId1562" Type="http://schemas.openxmlformats.org/officeDocument/2006/relationships/tags" Target="../tags/tag3513.xml"/><Relationship Id="rId157" Type="http://schemas.openxmlformats.org/officeDocument/2006/relationships/tags" Target="../tags/tag2108.xml"/><Relationship Id="rId364" Type="http://schemas.openxmlformats.org/officeDocument/2006/relationships/tags" Target="../tags/tag2315.xml"/><Relationship Id="rId1008" Type="http://schemas.openxmlformats.org/officeDocument/2006/relationships/tags" Target="../tags/tag2959.xml"/><Relationship Id="rId1215" Type="http://schemas.openxmlformats.org/officeDocument/2006/relationships/tags" Target="../tags/tag3166.xml"/><Relationship Id="rId1422" Type="http://schemas.openxmlformats.org/officeDocument/2006/relationships/tags" Target="../tags/tag3373.xml"/><Relationship Id="rId61" Type="http://schemas.openxmlformats.org/officeDocument/2006/relationships/tags" Target="../tags/tag2012.xml"/><Relationship Id="rId571" Type="http://schemas.openxmlformats.org/officeDocument/2006/relationships/tags" Target="../tags/tag2522.xml"/><Relationship Id="rId669" Type="http://schemas.openxmlformats.org/officeDocument/2006/relationships/tags" Target="../tags/tag2620.xml"/><Relationship Id="rId876" Type="http://schemas.openxmlformats.org/officeDocument/2006/relationships/tags" Target="../tags/tag2827.xml"/><Relationship Id="rId1299" Type="http://schemas.openxmlformats.org/officeDocument/2006/relationships/tags" Target="../tags/tag3250.xml"/><Relationship Id="rId1727" Type="http://schemas.openxmlformats.org/officeDocument/2006/relationships/tags" Target="../tags/tag3678.xml"/><Relationship Id="rId19" Type="http://schemas.openxmlformats.org/officeDocument/2006/relationships/tags" Target="../tags/tag1970.xml"/><Relationship Id="rId224" Type="http://schemas.openxmlformats.org/officeDocument/2006/relationships/tags" Target="../tags/tag2175.xml"/><Relationship Id="rId431" Type="http://schemas.openxmlformats.org/officeDocument/2006/relationships/tags" Target="../tags/tag2382.xml"/><Relationship Id="rId529" Type="http://schemas.openxmlformats.org/officeDocument/2006/relationships/tags" Target="../tags/tag2480.xml"/><Relationship Id="rId736" Type="http://schemas.openxmlformats.org/officeDocument/2006/relationships/tags" Target="../tags/tag2687.xml"/><Relationship Id="rId1061" Type="http://schemas.openxmlformats.org/officeDocument/2006/relationships/tags" Target="../tags/tag3012.xml"/><Relationship Id="rId1159" Type="http://schemas.openxmlformats.org/officeDocument/2006/relationships/tags" Target="../tags/tag3110.xml"/><Relationship Id="rId1366" Type="http://schemas.openxmlformats.org/officeDocument/2006/relationships/tags" Target="../tags/tag3317.xml"/><Relationship Id="rId168" Type="http://schemas.openxmlformats.org/officeDocument/2006/relationships/tags" Target="../tags/tag2119.xml"/><Relationship Id="rId943" Type="http://schemas.openxmlformats.org/officeDocument/2006/relationships/tags" Target="../tags/tag2894.xml"/><Relationship Id="rId1019" Type="http://schemas.openxmlformats.org/officeDocument/2006/relationships/tags" Target="../tags/tag2970.xml"/><Relationship Id="rId1573" Type="http://schemas.openxmlformats.org/officeDocument/2006/relationships/tags" Target="../tags/tag3524.xml"/><Relationship Id="rId1780" Type="http://schemas.openxmlformats.org/officeDocument/2006/relationships/tags" Target="../tags/tag3731.xml"/><Relationship Id="rId72" Type="http://schemas.openxmlformats.org/officeDocument/2006/relationships/tags" Target="../tags/tag2023.xml"/><Relationship Id="rId375" Type="http://schemas.openxmlformats.org/officeDocument/2006/relationships/tags" Target="../tags/tag2326.xml"/><Relationship Id="rId582" Type="http://schemas.openxmlformats.org/officeDocument/2006/relationships/tags" Target="../tags/tag2533.xml"/><Relationship Id="rId803" Type="http://schemas.openxmlformats.org/officeDocument/2006/relationships/tags" Target="../tags/tag2754.xml"/><Relationship Id="rId1226" Type="http://schemas.openxmlformats.org/officeDocument/2006/relationships/tags" Target="../tags/tag3177.xml"/><Relationship Id="rId1433" Type="http://schemas.openxmlformats.org/officeDocument/2006/relationships/tags" Target="../tags/tag3384.xml"/><Relationship Id="rId1640" Type="http://schemas.openxmlformats.org/officeDocument/2006/relationships/tags" Target="../tags/tag3591.xml"/><Relationship Id="rId1738" Type="http://schemas.openxmlformats.org/officeDocument/2006/relationships/tags" Target="../tags/tag3689.xml"/><Relationship Id="rId3" Type="http://schemas.openxmlformats.org/officeDocument/2006/relationships/tags" Target="../tags/tag1954.xml"/><Relationship Id="rId235" Type="http://schemas.openxmlformats.org/officeDocument/2006/relationships/tags" Target="../tags/tag2186.xml"/><Relationship Id="rId442" Type="http://schemas.openxmlformats.org/officeDocument/2006/relationships/tags" Target="../tags/tag2393.xml"/><Relationship Id="rId887" Type="http://schemas.openxmlformats.org/officeDocument/2006/relationships/tags" Target="../tags/tag2838.xml"/><Relationship Id="rId1072" Type="http://schemas.openxmlformats.org/officeDocument/2006/relationships/tags" Target="../tags/tag3023.xml"/><Relationship Id="rId1500" Type="http://schemas.openxmlformats.org/officeDocument/2006/relationships/tags" Target="../tags/tag3451.xml"/><Relationship Id="rId302" Type="http://schemas.openxmlformats.org/officeDocument/2006/relationships/tags" Target="../tags/tag2253.xml"/><Relationship Id="rId747" Type="http://schemas.openxmlformats.org/officeDocument/2006/relationships/tags" Target="../tags/tag2698.xml"/><Relationship Id="rId954" Type="http://schemas.openxmlformats.org/officeDocument/2006/relationships/tags" Target="../tags/tag2905.xml"/><Relationship Id="rId1377" Type="http://schemas.openxmlformats.org/officeDocument/2006/relationships/tags" Target="../tags/tag3328.xml"/><Relationship Id="rId1584" Type="http://schemas.openxmlformats.org/officeDocument/2006/relationships/tags" Target="../tags/tag3535.xml"/><Relationship Id="rId1791" Type="http://schemas.openxmlformats.org/officeDocument/2006/relationships/tags" Target="../tags/tag3742.xml"/><Relationship Id="rId1805" Type="http://schemas.openxmlformats.org/officeDocument/2006/relationships/tags" Target="../tags/tag3756.xml"/><Relationship Id="rId83" Type="http://schemas.openxmlformats.org/officeDocument/2006/relationships/tags" Target="../tags/tag2034.xml"/><Relationship Id="rId179" Type="http://schemas.openxmlformats.org/officeDocument/2006/relationships/tags" Target="../tags/tag2130.xml"/><Relationship Id="rId386" Type="http://schemas.openxmlformats.org/officeDocument/2006/relationships/tags" Target="../tags/tag2337.xml"/><Relationship Id="rId593" Type="http://schemas.openxmlformats.org/officeDocument/2006/relationships/tags" Target="../tags/tag2544.xml"/><Relationship Id="rId607" Type="http://schemas.openxmlformats.org/officeDocument/2006/relationships/tags" Target="../tags/tag2558.xml"/><Relationship Id="rId814" Type="http://schemas.openxmlformats.org/officeDocument/2006/relationships/tags" Target="../tags/tag2765.xml"/><Relationship Id="rId1237" Type="http://schemas.openxmlformats.org/officeDocument/2006/relationships/tags" Target="../tags/tag3188.xml"/><Relationship Id="rId1444" Type="http://schemas.openxmlformats.org/officeDocument/2006/relationships/tags" Target="../tags/tag3395.xml"/><Relationship Id="rId1651" Type="http://schemas.openxmlformats.org/officeDocument/2006/relationships/tags" Target="../tags/tag3602.xml"/><Relationship Id="rId246" Type="http://schemas.openxmlformats.org/officeDocument/2006/relationships/tags" Target="../tags/tag2197.xml"/><Relationship Id="rId453" Type="http://schemas.openxmlformats.org/officeDocument/2006/relationships/tags" Target="../tags/tag2404.xml"/><Relationship Id="rId660" Type="http://schemas.openxmlformats.org/officeDocument/2006/relationships/tags" Target="../tags/tag2611.xml"/><Relationship Id="rId898" Type="http://schemas.openxmlformats.org/officeDocument/2006/relationships/tags" Target="../tags/tag2849.xml"/><Relationship Id="rId1083" Type="http://schemas.openxmlformats.org/officeDocument/2006/relationships/tags" Target="../tags/tag3034.xml"/><Relationship Id="rId1290" Type="http://schemas.openxmlformats.org/officeDocument/2006/relationships/tags" Target="../tags/tag3241.xml"/><Relationship Id="rId1304" Type="http://schemas.openxmlformats.org/officeDocument/2006/relationships/tags" Target="../tags/tag3255.xml"/><Relationship Id="rId1511" Type="http://schemas.openxmlformats.org/officeDocument/2006/relationships/tags" Target="../tags/tag3462.xml"/><Relationship Id="rId1749" Type="http://schemas.openxmlformats.org/officeDocument/2006/relationships/tags" Target="../tags/tag3700.xml"/><Relationship Id="rId106" Type="http://schemas.openxmlformats.org/officeDocument/2006/relationships/tags" Target="../tags/tag2057.xml"/><Relationship Id="rId313" Type="http://schemas.openxmlformats.org/officeDocument/2006/relationships/tags" Target="../tags/tag2264.xml"/><Relationship Id="rId758" Type="http://schemas.openxmlformats.org/officeDocument/2006/relationships/tags" Target="../tags/tag2709.xml"/><Relationship Id="rId965" Type="http://schemas.openxmlformats.org/officeDocument/2006/relationships/tags" Target="../tags/tag2916.xml"/><Relationship Id="rId1150" Type="http://schemas.openxmlformats.org/officeDocument/2006/relationships/tags" Target="../tags/tag3101.xml"/><Relationship Id="rId1388" Type="http://schemas.openxmlformats.org/officeDocument/2006/relationships/tags" Target="../tags/tag3339.xml"/><Relationship Id="rId1595" Type="http://schemas.openxmlformats.org/officeDocument/2006/relationships/tags" Target="../tags/tag3546.xml"/><Relationship Id="rId1609" Type="http://schemas.openxmlformats.org/officeDocument/2006/relationships/tags" Target="../tags/tag3560.xml"/><Relationship Id="rId1816" Type="http://schemas.openxmlformats.org/officeDocument/2006/relationships/tags" Target="../tags/tag3767.xml"/><Relationship Id="rId10" Type="http://schemas.openxmlformats.org/officeDocument/2006/relationships/tags" Target="../tags/tag1961.xml"/><Relationship Id="rId94" Type="http://schemas.openxmlformats.org/officeDocument/2006/relationships/tags" Target="../tags/tag2045.xml"/><Relationship Id="rId397" Type="http://schemas.openxmlformats.org/officeDocument/2006/relationships/tags" Target="../tags/tag2348.xml"/><Relationship Id="rId520" Type="http://schemas.openxmlformats.org/officeDocument/2006/relationships/tags" Target="../tags/tag2471.xml"/><Relationship Id="rId618" Type="http://schemas.openxmlformats.org/officeDocument/2006/relationships/tags" Target="../tags/tag2569.xml"/><Relationship Id="rId825" Type="http://schemas.openxmlformats.org/officeDocument/2006/relationships/tags" Target="../tags/tag2776.xml"/><Relationship Id="rId1248" Type="http://schemas.openxmlformats.org/officeDocument/2006/relationships/tags" Target="../tags/tag3199.xml"/><Relationship Id="rId1455" Type="http://schemas.openxmlformats.org/officeDocument/2006/relationships/tags" Target="../tags/tag3406.xml"/><Relationship Id="rId1662" Type="http://schemas.openxmlformats.org/officeDocument/2006/relationships/tags" Target="../tags/tag3613.xml"/><Relationship Id="rId257" Type="http://schemas.openxmlformats.org/officeDocument/2006/relationships/tags" Target="../tags/tag2208.xml"/><Relationship Id="rId464" Type="http://schemas.openxmlformats.org/officeDocument/2006/relationships/tags" Target="../tags/tag2415.xml"/><Relationship Id="rId1010" Type="http://schemas.openxmlformats.org/officeDocument/2006/relationships/tags" Target="../tags/tag2961.xml"/><Relationship Id="rId1094" Type="http://schemas.openxmlformats.org/officeDocument/2006/relationships/tags" Target="../tags/tag3045.xml"/><Relationship Id="rId1108" Type="http://schemas.openxmlformats.org/officeDocument/2006/relationships/tags" Target="../tags/tag3059.xml"/><Relationship Id="rId1315" Type="http://schemas.openxmlformats.org/officeDocument/2006/relationships/tags" Target="../tags/tag3266.xml"/><Relationship Id="rId117" Type="http://schemas.openxmlformats.org/officeDocument/2006/relationships/tags" Target="../tags/tag2068.xml"/><Relationship Id="rId671" Type="http://schemas.openxmlformats.org/officeDocument/2006/relationships/tags" Target="../tags/tag2622.xml"/><Relationship Id="rId769" Type="http://schemas.openxmlformats.org/officeDocument/2006/relationships/tags" Target="../tags/tag2720.xml"/><Relationship Id="rId976" Type="http://schemas.openxmlformats.org/officeDocument/2006/relationships/tags" Target="../tags/tag2927.xml"/><Relationship Id="rId1399" Type="http://schemas.openxmlformats.org/officeDocument/2006/relationships/tags" Target="../tags/tag3350.xml"/><Relationship Id="rId324" Type="http://schemas.openxmlformats.org/officeDocument/2006/relationships/tags" Target="../tags/tag2275.xml"/><Relationship Id="rId531" Type="http://schemas.openxmlformats.org/officeDocument/2006/relationships/tags" Target="../tags/tag2482.xml"/><Relationship Id="rId629" Type="http://schemas.openxmlformats.org/officeDocument/2006/relationships/tags" Target="../tags/tag2580.xml"/><Relationship Id="rId1161" Type="http://schemas.openxmlformats.org/officeDocument/2006/relationships/tags" Target="../tags/tag3112.xml"/><Relationship Id="rId1259" Type="http://schemas.openxmlformats.org/officeDocument/2006/relationships/tags" Target="../tags/tag3210.xml"/><Relationship Id="rId1466" Type="http://schemas.openxmlformats.org/officeDocument/2006/relationships/tags" Target="../tags/tag3417.xml"/><Relationship Id="rId836" Type="http://schemas.openxmlformats.org/officeDocument/2006/relationships/tags" Target="../tags/tag2787.xml"/><Relationship Id="rId1021" Type="http://schemas.openxmlformats.org/officeDocument/2006/relationships/tags" Target="../tags/tag2972.xml"/><Relationship Id="rId1119" Type="http://schemas.openxmlformats.org/officeDocument/2006/relationships/tags" Target="../tags/tag3070.xml"/><Relationship Id="rId1673" Type="http://schemas.openxmlformats.org/officeDocument/2006/relationships/tags" Target="../tags/tag3624.xml"/><Relationship Id="rId903" Type="http://schemas.openxmlformats.org/officeDocument/2006/relationships/tags" Target="../tags/tag2854.xml"/><Relationship Id="rId1326" Type="http://schemas.openxmlformats.org/officeDocument/2006/relationships/tags" Target="../tags/tag3277.xml"/><Relationship Id="rId1533" Type="http://schemas.openxmlformats.org/officeDocument/2006/relationships/tags" Target="../tags/tag3484.xml"/><Relationship Id="rId1740" Type="http://schemas.openxmlformats.org/officeDocument/2006/relationships/tags" Target="../tags/tag3691.xml"/><Relationship Id="rId32" Type="http://schemas.openxmlformats.org/officeDocument/2006/relationships/tags" Target="../tags/tag1983.xml"/><Relationship Id="rId1600" Type="http://schemas.openxmlformats.org/officeDocument/2006/relationships/tags" Target="../tags/tag3551.xml"/><Relationship Id="rId1838" Type="http://schemas.openxmlformats.org/officeDocument/2006/relationships/tags" Target="../tags/tag3789.xml"/><Relationship Id="rId181" Type="http://schemas.openxmlformats.org/officeDocument/2006/relationships/tags" Target="../tags/tag2132.xml"/><Relationship Id="rId279" Type="http://schemas.openxmlformats.org/officeDocument/2006/relationships/tags" Target="../tags/tag2230.xml"/><Relationship Id="rId486" Type="http://schemas.openxmlformats.org/officeDocument/2006/relationships/tags" Target="../tags/tag2437.xml"/><Relationship Id="rId693" Type="http://schemas.openxmlformats.org/officeDocument/2006/relationships/tags" Target="../tags/tag2644.xml"/><Relationship Id="rId139" Type="http://schemas.openxmlformats.org/officeDocument/2006/relationships/tags" Target="../tags/tag2090.xml"/><Relationship Id="rId346" Type="http://schemas.openxmlformats.org/officeDocument/2006/relationships/tags" Target="../tags/tag2297.xml"/><Relationship Id="rId553" Type="http://schemas.openxmlformats.org/officeDocument/2006/relationships/tags" Target="../tags/tag2504.xml"/><Relationship Id="rId760" Type="http://schemas.openxmlformats.org/officeDocument/2006/relationships/tags" Target="../tags/tag2711.xml"/><Relationship Id="rId998" Type="http://schemas.openxmlformats.org/officeDocument/2006/relationships/tags" Target="../tags/tag2949.xml"/><Relationship Id="rId1183" Type="http://schemas.openxmlformats.org/officeDocument/2006/relationships/tags" Target="../tags/tag3134.xml"/><Relationship Id="rId1390" Type="http://schemas.openxmlformats.org/officeDocument/2006/relationships/tags" Target="../tags/tag3341.xml"/><Relationship Id="rId206" Type="http://schemas.openxmlformats.org/officeDocument/2006/relationships/tags" Target="../tags/tag2157.xml"/><Relationship Id="rId413" Type="http://schemas.openxmlformats.org/officeDocument/2006/relationships/tags" Target="../tags/tag2364.xml"/><Relationship Id="rId858" Type="http://schemas.openxmlformats.org/officeDocument/2006/relationships/tags" Target="../tags/tag2809.xml"/><Relationship Id="rId1043" Type="http://schemas.openxmlformats.org/officeDocument/2006/relationships/tags" Target="../tags/tag2994.xml"/><Relationship Id="rId1488" Type="http://schemas.openxmlformats.org/officeDocument/2006/relationships/tags" Target="../tags/tag3439.xml"/><Relationship Id="rId1695" Type="http://schemas.openxmlformats.org/officeDocument/2006/relationships/tags" Target="../tags/tag3646.xml"/><Relationship Id="rId620" Type="http://schemas.openxmlformats.org/officeDocument/2006/relationships/tags" Target="../tags/tag2571.xml"/><Relationship Id="rId718" Type="http://schemas.openxmlformats.org/officeDocument/2006/relationships/tags" Target="../tags/tag2669.xml"/><Relationship Id="rId925" Type="http://schemas.openxmlformats.org/officeDocument/2006/relationships/tags" Target="../tags/tag2876.xml"/><Relationship Id="rId1250" Type="http://schemas.openxmlformats.org/officeDocument/2006/relationships/tags" Target="../tags/tag3201.xml"/><Relationship Id="rId1348" Type="http://schemas.openxmlformats.org/officeDocument/2006/relationships/tags" Target="../tags/tag3299.xml"/><Relationship Id="rId1555" Type="http://schemas.openxmlformats.org/officeDocument/2006/relationships/tags" Target="../tags/tag3506.xml"/><Relationship Id="rId1762" Type="http://schemas.openxmlformats.org/officeDocument/2006/relationships/tags" Target="../tags/tag3713.xml"/><Relationship Id="rId1110" Type="http://schemas.openxmlformats.org/officeDocument/2006/relationships/tags" Target="../tags/tag3061.xml"/><Relationship Id="rId1208" Type="http://schemas.openxmlformats.org/officeDocument/2006/relationships/tags" Target="../tags/tag3159.xml"/><Relationship Id="rId1415" Type="http://schemas.openxmlformats.org/officeDocument/2006/relationships/tags" Target="../tags/tag3366.xml"/><Relationship Id="rId54" Type="http://schemas.openxmlformats.org/officeDocument/2006/relationships/tags" Target="../tags/tag2005.xml"/><Relationship Id="rId1622" Type="http://schemas.openxmlformats.org/officeDocument/2006/relationships/tags" Target="../tags/tag3573.xml"/><Relationship Id="rId270" Type="http://schemas.openxmlformats.org/officeDocument/2006/relationships/tags" Target="../tags/tag2221.xml"/><Relationship Id="rId130" Type="http://schemas.openxmlformats.org/officeDocument/2006/relationships/tags" Target="../tags/tag2081.xml"/><Relationship Id="rId368" Type="http://schemas.openxmlformats.org/officeDocument/2006/relationships/tags" Target="../tags/tag2319.xml"/><Relationship Id="rId575" Type="http://schemas.openxmlformats.org/officeDocument/2006/relationships/tags" Target="../tags/tag2526.xml"/><Relationship Id="rId782" Type="http://schemas.openxmlformats.org/officeDocument/2006/relationships/tags" Target="../tags/tag2733.xml"/><Relationship Id="rId228" Type="http://schemas.openxmlformats.org/officeDocument/2006/relationships/tags" Target="../tags/tag2179.xml"/><Relationship Id="rId435" Type="http://schemas.openxmlformats.org/officeDocument/2006/relationships/tags" Target="../tags/tag2386.xml"/><Relationship Id="rId642" Type="http://schemas.openxmlformats.org/officeDocument/2006/relationships/tags" Target="../tags/tag2593.xml"/><Relationship Id="rId1065" Type="http://schemas.openxmlformats.org/officeDocument/2006/relationships/tags" Target="../tags/tag3016.xml"/><Relationship Id="rId1272" Type="http://schemas.openxmlformats.org/officeDocument/2006/relationships/tags" Target="../tags/tag3223.xml"/><Relationship Id="rId502" Type="http://schemas.openxmlformats.org/officeDocument/2006/relationships/tags" Target="../tags/tag2453.xml"/><Relationship Id="rId947" Type="http://schemas.openxmlformats.org/officeDocument/2006/relationships/tags" Target="../tags/tag2898.xml"/><Relationship Id="rId1132" Type="http://schemas.openxmlformats.org/officeDocument/2006/relationships/tags" Target="../tags/tag3083.xml"/><Relationship Id="rId1577" Type="http://schemas.openxmlformats.org/officeDocument/2006/relationships/tags" Target="../tags/tag3528.xml"/><Relationship Id="rId1784" Type="http://schemas.openxmlformats.org/officeDocument/2006/relationships/tags" Target="../tags/tag3735.xml"/><Relationship Id="rId76" Type="http://schemas.openxmlformats.org/officeDocument/2006/relationships/tags" Target="../tags/tag2027.xml"/><Relationship Id="rId807" Type="http://schemas.openxmlformats.org/officeDocument/2006/relationships/tags" Target="../tags/tag2758.xml"/><Relationship Id="rId1437" Type="http://schemas.openxmlformats.org/officeDocument/2006/relationships/tags" Target="../tags/tag3388.xml"/><Relationship Id="rId1644" Type="http://schemas.openxmlformats.org/officeDocument/2006/relationships/tags" Target="../tags/tag3595.xml"/><Relationship Id="rId1851" Type="http://schemas.openxmlformats.org/officeDocument/2006/relationships/tags" Target="../tags/tag3802.xml"/><Relationship Id="rId1504" Type="http://schemas.openxmlformats.org/officeDocument/2006/relationships/tags" Target="../tags/tag3455.xml"/><Relationship Id="rId1711" Type="http://schemas.openxmlformats.org/officeDocument/2006/relationships/tags" Target="../tags/tag3662.xml"/><Relationship Id="rId292" Type="http://schemas.openxmlformats.org/officeDocument/2006/relationships/tags" Target="../tags/tag2243.xml"/><Relationship Id="rId1809" Type="http://schemas.openxmlformats.org/officeDocument/2006/relationships/tags" Target="../tags/tag3760.xml"/><Relationship Id="rId597" Type="http://schemas.openxmlformats.org/officeDocument/2006/relationships/tags" Target="../tags/tag2548.xml"/><Relationship Id="rId152" Type="http://schemas.openxmlformats.org/officeDocument/2006/relationships/tags" Target="../tags/tag2103.xml"/><Relationship Id="rId457" Type="http://schemas.openxmlformats.org/officeDocument/2006/relationships/tags" Target="../tags/tag2408.xml"/><Relationship Id="rId1087" Type="http://schemas.openxmlformats.org/officeDocument/2006/relationships/tags" Target="../tags/tag3038.xml"/><Relationship Id="rId1294" Type="http://schemas.openxmlformats.org/officeDocument/2006/relationships/tags" Target="../tags/tag3245.xml"/><Relationship Id="rId664" Type="http://schemas.openxmlformats.org/officeDocument/2006/relationships/tags" Target="../tags/tag2615.xml"/><Relationship Id="rId871" Type="http://schemas.openxmlformats.org/officeDocument/2006/relationships/tags" Target="../tags/tag2822.xml"/><Relationship Id="rId969" Type="http://schemas.openxmlformats.org/officeDocument/2006/relationships/tags" Target="../tags/tag2920.xml"/><Relationship Id="rId1599" Type="http://schemas.openxmlformats.org/officeDocument/2006/relationships/tags" Target="../tags/tag3550.xml"/><Relationship Id="rId317" Type="http://schemas.openxmlformats.org/officeDocument/2006/relationships/tags" Target="../tags/tag2268.xml"/><Relationship Id="rId524" Type="http://schemas.openxmlformats.org/officeDocument/2006/relationships/tags" Target="../tags/tag2475.xml"/><Relationship Id="rId731" Type="http://schemas.openxmlformats.org/officeDocument/2006/relationships/tags" Target="../tags/tag2682.xml"/><Relationship Id="rId1154" Type="http://schemas.openxmlformats.org/officeDocument/2006/relationships/tags" Target="../tags/tag3105.xml"/><Relationship Id="rId1361" Type="http://schemas.openxmlformats.org/officeDocument/2006/relationships/tags" Target="../tags/tag3312.xml"/><Relationship Id="rId1459" Type="http://schemas.openxmlformats.org/officeDocument/2006/relationships/tags" Target="../tags/tag3410.xml"/><Relationship Id="rId98" Type="http://schemas.openxmlformats.org/officeDocument/2006/relationships/tags" Target="../tags/tag2049.xml"/><Relationship Id="rId829" Type="http://schemas.openxmlformats.org/officeDocument/2006/relationships/tags" Target="../tags/tag2780.xml"/><Relationship Id="rId1014" Type="http://schemas.openxmlformats.org/officeDocument/2006/relationships/tags" Target="../tags/tag2965.xml"/><Relationship Id="rId1221" Type="http://schemas.openxmlformats.org/officeDocument/2006/relationships/tags" Target="../tags/tag3172.xml"/><Relationship Id="rId1666" Type="http://schemas.openxmlformats.org/officeDocument/2006/relationships/tags" Target="../tags/tag3617.xml"/><Relationship Id="rId1319" Type="http://schemas.openxmlformats.org/officeDocument/2006/relationships/tags" Target="../tags/tag3270.xml"/><Relationship Id="rId1526" Type="http://schemas.openxmlformats.org/officeDocument/2006/relationships/tags" Target="../tags/tag3477.xml"/><Relationship Id="rId1733" Type="http://schemas.openxmlformats.org/officeDocument/2006/relationships/tags" Target="../tags/tag3684.xml"/><Relationship Id="rId25" Type="http://schemas.openxmlformats.org/officeDocument/2006/relationships/tags" Target="../tags/tag1976.xml"/><Relationship Id="rId1800" Type="http://schemas.openxmlformats.org/officeDocument/2006/relationships/tags" Target="../tags/tag3751.xml"/><Relationship Id="rId174" Type="http://schemas.openxmlformats.org/officeDocument/2006/relationships/tags" Target="../tags/tag2125.xml"/><Relationship Id="rId381" Type="http://schemas.openxmlformats.org/officeDocument/2006/relationships/tags" Target="../tags/tag2332.xml"/><Relationship Id="rId241" Type="http://schemas.openxmlformats.org/officeDocument/2006/relationships/tags" Target="../tags/tag2192.xml"/><Relationship Id="rId479" Type="http://schemas.openxmlformats.org/officeDocument/2006/relationships/tags" Target="../tags/tag2430.xml"/><Relationship Id="rId686" Type="http://schemas.openxmlformats.org/officeDocument/2006/relationships/tags" Target="../tags/tag2637.xml"/><Relationship Id="rId893" Type="http://schemas.openxmlformats.org/officeDocument/2006/relationships/tags" Target="../tags/tag2844.xml"/><Relationship Id="rId339" Type="http://schemas.openxmlformats.org/officeDocument/2006/relationships/tags" Target="../tags/tag2290.xml"/><Relationship Id="rId546" Type="http://schemas.openxmlformats.org/officeDocument/2006/relationships/tags" Target="../tags/tag2497.xml"/><Relationship Id="rId753" Type="http://schemas.openxmlformats.org/officeDocument/2006/relationships/tags" Target="../tags/tag2704.xml"/><Relationship Id="rId1176" Type="http://schemas.openxmlformats.org/officeDocument/2006/relationships/tags" Target="../tags/tag3127.xml"/><Relationship Id="rId1383" Type="http://schemas.openxmlformats.org/officeDocument/2006/relationships/tags" Target="../tags/tag3334.xml"/><Relationship Id="rId101" Type="http://schemas.openxmlformats.org/officeDocument/2006/relationships/tags" Target="../tags/tag2052.xml"/><Relationship Id="rId406" Type="http://schemas.openxmlformats.org/officeDocument/2006/relationships/tags" Target="../tags/tag2357.xml"/><Relationship Id="rId960" Type="http://schemas.openxmlformats.org/officeDocument/2006/relationships/tags" Target="../tags/tag2911.xml"/><Relationship Id="rId1036" Type="http://schemas.openxmlformats.org/officeDocument/2006/relationships/tags" Target="../tags/tag2987.xml"/><Relationship Id="rId1243" Type="http://schemas.openxmlformats.org/officeDocument/2006/relationships/tags" Target="../tags/tag3194.xml"/><Relationship Id="rId1590" Type="http://schemas.openxmlformats.org/officeDocument/2006/relationships/tags" Target="../tags/tag3541.xml"/><Relationship Id="rId1688" Type="http://schemas.openxmlformats.org/officeDocument/2006/relationships/tags" Target="../tags/tag3639.xml"/><Relationship Id="rId613" Type="http://schemas.openxmlformats.org/officeDocument/2006/relationships/tags" Target="../tags/tag2564.xml"/><Relationship Id="rId820" Type="http://schemas.openxmlformats.org/officeDocument/2006/relationships/tags" Target="../tags/tag2771.xml"/><Relationship Id="rId918" Type="http://schemas.openxmlformats.org/officeDocument/2006/relationships/tags" Target="../tags/tag2869.xml"/><Relationship Id="rId1450" Type="http://schemas.openxmlformats.org/officeDocument/2006/relationships/tags" Target="../tags/tag3401.xml"/><Relationship Id="rId1548" Type="http://schemas.openxmlformats.org/officeDocument/2006/relationships/tags" Target="../tags/tag3499.xml"/><Relationship Id="rId1755" Type="http://schemas.openxmlformats.org/officeDocument/2006/relationships/tags" Target="../tags/tag3706.xml"/><Relationship Id="rId1103" Type="http://schemas.openxmlformats.org/officeDocument/2006/relationships/tags" Target="../tags/tag3054.xml"/><Relationship Id="rId1310" Type="http://schemas.openxmlformats.org/officeDocument/2006/relationships/tags" Target="../tags/tag3261.xml"/><Relationship Id="rId1408" Type="http://schemas.openxmlformats.org/officeDocument/2006/relationships/tags" Target="../tags/tag3359.xml"/><Relationship Id="rId47" Type="http://schemas.openxmlformats.org/officeDocument/2006/relationships/tags" Target="../tags/tag1998.xml"/><Relationship Id="rId1615" Type="http://schemas.openxmlformats.org/officeDocument/2006/relationships/tags" Target="../tags/tag3566.xml"/><Relationship Id="rId1822" Type="http://schemas.openxmlformats.org/officeDocument/2006/relationships/tags" Target="../tags/tag3773.xml"/><Relationship Id="rId196" Type="http://schemas.openxmlformats.org/officeDocument/2006/relationships/tags" Target="../tags/tag2147.xml"/><Relationship Id="rId263" Type="http://schemas.openxmlformats.org/officeDocument/2006/relationships/tags" Target="../tags/tag2214.xml"/><Relationship Id="rId470" Type="http://schemas.openxmlformats.org/officeDocument/2006/relationships/tags" Target="../tags/tag2421.xml"/><Relationship Id="rId123" Type="http://schemas.openxmlformats.org/officeDocument/2006/relationships/tags" Target="../tags/tag2074.xml"/><Relationship Id="rId330" Type="http://schemas.openxmlformats.org/officeDocument/2006/relationships/tags" Target="../tags/tag2281.xml"/><Relationship Id="rId568" Type="http://schemas.openxmlformats.org/officeDocument/2006/relationships/tags" Target="../tags/tag2519.xml"/><Relationship Id="rId775" Type="http://schemas.openxmlformats.org/officeDocument/2006/relationships/tags" Target="../tags/tag2726.xml"/><Relationship Id="rId982" Type="http://schemas.openxmlformats.org/officeDocument/2006/relationships/tags" Target="../tags/tag2933.xml"/><Relationship Id="rId1198" Type="http://schemas.openxmlformats.org/officeDocument/2006/relationships/tags" Target="../tags/tag3149.xml"/><Relationship Id="rId428" Type="http://schemas.openxmlformats.org/officeDocument/2006/relationships/tags" Target="../tags/tag2379.xml"/><Relationship Id="rId635" Type="http://schemas.openxmlformats.org/officeDocument/2006/relationships/tags" Target="../tags/tag2586.xml"/><Relationship Id="rId842" Type="http://schemas.openxmlformats.org/officeDocument/2006/relationships/tags" Target="../tags/tag2793.xml"/><Relationship Id="rId1058" Type="http://schemas.openxmlformats.org/officeDocument/2006/relationships/tags" Target="../tags/tag3009.xml"/><Relationship Id="rId1265" Type="http://schemas.openxmlformats.org/officeDocument/2006/relationships/tags" Target="../tags/tag3216.xml"/><Relationship Id="rId1472" Type="http://schemas.openxmlformats.org/officeDocument/2006/relationships/tags" Target="../tags/tag3423.xml"/><Relationship Id="rId702" Type="http://schemas.openxmlformats.org/officeDocument/2006/relationships/tags" Target="../tags/tag2653.xml"/><Relationship Id="rId1125" Type="http://schemas.openxmlformats.org/officeDocument/2006/relationships/tags" Target="../tags/tag3076.xml"/><Relationship Id="rId1332" Type="http://schemas.openxmlformats.org/officeDocument/2006/relationships/tags" Target="../tags/tag3283.xml"/><Relationship Id="rId1777" Type="http://schemas.openxmlformats.org/officeDocument/2006/relationships/tags" Target="../tags/tag3728.xml"/><Relationship Id="rId69" Type="http://schemas.openxmlformats.org/officeDocument/2006/relationships/tags" Target="../tags/tag2020.xml"/><Relationship Id="rId1637" Type="http://schemas.openxmlformats.org/officeDocument/2006/relationships/tags" Target="../tags/tag3588.xml"/><Relationship Id="rId1844" Type="http://schemas.openxmlformats.org/officeDocument/2006/relationships/tags" Target="../tags/tag3795.xml"/><Relationship Id="rId1704" Type="http://schemas.openxmlformats.org/officeDocument/2006/relationships/tags" Target="../tags/tag3655.xml"/><Relationship Id="rId285" Type="http://schemas.openxmlformats.org/officeDocument/2006/relationships/tags" Target="../tags/tag2236.xml"/><Relationship Id="rId492" Type="http://schemas.openxmlformats.org/officeDocument/2006/relationships/tags" Target="../tags/tag2443.xml"/><Relationship Id="rId797" Type="http://schemas.openxmlformats.org/officeDocument/2006/relationships/tags" Target="../tags/tag2748.xml"/><Relationship Id="rId145" Type="http://schemas.openxmlformats.org/officeDocument/2006/relationships/tags" Target="../tags/tag2096.xml"/><Relationship Id="rId352" Type="http://schemas.openxmlformats.org/officeDocument/2006/relationships/tags" Target="../tags/tag2303.xml"/><Relationship Id="rId1287" Type="http://schemas.openxmlformats.org/officeDocument/2006/relationships/tags" Target="../tags/tag3238.xml"/><Relationship Id="rId212" Type="http://schemas.openxmlformats.org/officeDocument/2006/relationships/tags" Target="../tags/tag2163.xml"/><Relationship Id="rId657" Type="http://schemas.openxmlformats.org/officeDocument/2006/relationships/tags" Target="../tags/tag2608.xml"/><Relationship Id="rId864" Type="http://schemas.openxmlformats.org/officeDocument/2006/relationships/tags" Target="../tags/tag2815.xml"/><Relationship Id="rId1494" Type="http://schemas.openxmlformats.org/officeDocument/2006/relationships/tags" Target="../tags/tag3445.xml"/><Relationship Id="rId1799" Type="http://schemas.openxmlformats.org/officeDocument/2006/relationships/tags" Target="../tags/tag3750.xml"/><Relationship Id="rId517" Type="http://schemas.openxmlformats.org/officeDocument/2006/relationships/tags" Target="../tags/tag2468.xml"/><Relationship Id="rId724" Type="http://schemas.openxmlformats.org/officeDocument/2006/relationships/tags" Target="../tags/tag2675.xml"/><Relationship Id="rId931" Type="http://schemas.openxmlformats.org/officeDocument/2006/relationships/tags" Target="../tags/tag2882.xml"/><Relationship Id="rId1147" Type="http://schemas.openxmlformats.org/officeDocument/2006/relationships/tags" Target="../tags/tag3098.xml"/><Relationship Id="rId1354" Type="http://schemas.openxmlformats.org/officeDocument/2006/relationships/tags" Target="../tags/tag3305.xml"/><Relationship Id="rId1561" Type="http://schemas.openxmlformats.org/officeDocument/2006/relationships/tags" Target="../tags/tag3512.xml"/><Relationship Id="rId60" Type="http://schemas.openxmlformats.org/officeDocument/2006/relationships/tags" Target="../tags/tag2011.xml"/><Relationship Id="rId1007" Type="http://schemas.openxmlformats.org/officeDocument/2006/relationships/tags" Target="../tags/tag2958.xml"/><Relationship Id="rId1214" Type="http://schemas.openxmlformats.org/officeDocument/2006/relationships/tags" Target="../tags/tag3165.xml"/><Relationship Id="rId1421" Type="http://schemas.openxmlformats.org/officeDocument/2006/relationships/tags" Target="../tags/tag3372.xml"/><Relationship Id="rId1659" Type="http://schemas.openxmlformats.org/officeDocument/2006/relationships/tags" Target="../tags/tag3610.xml"/><Relationship Id="rId1519" Type="http://schemas.openxmlformats.org/officeDocument/2006/relationships/tags" Target="../tags/tag3470.xml"/><Relationship Id="rId1726" Type="http://schemas.openxmlformats.org/officeDocument/2006/relationships/tags" Target="../tags/tag3677.xml"/><Relationship Id="rId18" Type="http://schemas.openxmlformats.org/officeDocument/2006/relationships/tags" Target="../tags/tag1969.xml"/><Relationship Id="rId167" Type="http://schemas.openxmlformats.org/officeDocument/2006/relationships/tags" Target="../tags/tag2118.xml"/><Relationship Id="rId374" Type="http://schemas.openxmlformats.org/officeDocument/2006/relationships/tags" Target="../tags/tag2325.xml"/><Relationship Id="rId581" Type="http://schemas.openxmlformats.org/officeDocument/2006/relationships/tags" Target="../tags/tag2532.xml"/><Relationship Id="rId234" Type="http://schemas.openxmlformats.org/officeDocument/2006/relationships/tags" Target="../tags/tag2185.xml"/><Relationship Id="rId679" Type="http://schemas.openxmlformats.org/officeDocument/2006/relationships/tags" Target="../tags/tag2630.xml"/><Relationship Id="rId886" Type="http://schemas.openxmlformats.org/officeDocument/2006/relationships/tags" Target="../tags/tag2837.xml"/><Relationship Id="rId2" Type="http://schemas.openxmlformats.org/officeDocument/2006/relationships/tags" Target="../tags/tag1953.xml"/><Relationship Id="rId441" Type="http://schemas.openxmlformats.org/officeDocument/2006/relationships/tags" Target="../tags/tag2392.xml"/><Relationship Id="rId539" Type="http://schemas.openxmlformats.org/officeDocument/2006/relationships/tags" Target="../tags/tag2490.xml"/><Relationship Id="rId746" Type="http://schemas.openxmlformats.org/officeDocument/2006/relationships/tags" Target="../tags/tag2697.xml"/><Relationship Id="rId1071" Type="http://schemas.openxmlformats.org/officeDocument/2006/relationships/tags" Target="../tags/tag3022.xml"/><Relationship Id="rId1169" Type="http://schemas.openxmlformats.org/officeDocument/2006/relationships/tags" Target="../tags/tag3120.xml"/><Relationship Id="rId1376" Type="http://schemas.openxmlformats.org/officeDocument/2006/relationships/tags" Target="../tags/tag3327.xml"/><Relationship Id="rId1583" Type="http://schemas.openxmlformats.org/officeDocument/2006/relationships/tags" Target="../tags/tag3534.xml"/><Relationship Id="rId301" Type="http://schemas.openxmlformats.org/officeDocument/2006/relationships/tags" Target="../tags/tag2252.xml"/><Relationship Id="rId953" Type="http://schemas.openxmlformats.org/officeDocument/2006/relationships/tags" Target="../tags/tag2904.xml"/><Relationship Id="rId1029" Type="http://schemas.openxmlformats.org/officeDocument/2006/relationships/tags" Target="../tags/tag2980.xml"/><Relationship Id="rId1236" Type="http://schemas.openxmlformats.org/officeDocument/2006/relationships/tags" Target="../tags/tag3187.xml"/><Relationship Id="rId1790" Type="http://schemas.openxmlformats.org/officeDocument/2006/relationships/tags" Target="../tags/tag3741.xml"/><Relationship Id="rId82" Type="http://schemas.openxmlformats.org/officeDocument/2006/relationships/tags" Target="../tags/tag2033.xml"/><Relationship Id="rId606" Type="http://schemas.openxmlformats.org/officeDocument/2006/relationships/tags" Target="../tags/tag2557.xml"/><Relationship Id="rId813" Type="http://schemas.openxmlformats.org/officeDocument/2006/relationships/tags" Target="../tags/tag2764.xml"/><Relationship Id="rId1443" Type="http://schemas.openxmlformats.org/officeDocument/2006/relationships/tags" Target="../tags/tag3394.xml"/><Relationship Id="rId1650" Type="http://schemas.openxmlformats.org/officeDocument/2006/relationships/tags" Target="../tags/tag3601.xml"/><Relationship Id="rId1748" Type="http://schemas.openxmlformats.org/officeDocument/2006/relationships/tags" Target="../tags/tag3699.xml"/><Relationship Id="rId1303" Type="http://schemas.openxmlformats.org/officeDocument/2006/relationships/tags" Target="../tags/tag3254.xml"/><Relationship Id="rId1510" Type="http://schemas.openxmlformats.org/officeDocument/2006/relationships/tags" Target="../tags/tag3461.xml"/><Relationship Id="rId1608" Type="http://schemas.openxmlformats.org/officeDocument/2006/relationships/tags" Target="../tags/tag3559.xml"/><Relationship Id="rId1815" Type="http://schemas.openxmlformats.org/officeDocument/2006/relationships/tags" Target="../tags/tag3766.xml"/><Relationship Id="rId189" Type="http://schemas.openxmlformats.org/officeDocument/2006/relationships/tags" Target="../tags/tag2140.xml"/><Relationship Id="rId396" Type="http://schemas.openxmlformats.org/officeDocument/2006/relationships/tags" Target="../tags/tag2347.xml"/><Relationship Id="rId256" Type="http://schemas.openxmlformats.org/officeDocument/2006/relationships/tags" Target="../tags/tag2207.xml"/><Relationship Id="rId463" Type="http://schemas.openxmlformats.org/officeDocument/2006/relationships/tags" Target="../tags/tag2414.xml"/><Relationship Id="rId670" Type="http://schemas.openxmlformats.org/officeDocument/2006/relationships/tags" Target="../tags/tag2621.xml"/><Relationship Id="rId1093" Type="http://schemas.openxmlformats.org/officeDocument/2006/relationships/tags" Target="../tags/tag3044.xml"/><Relationship Id="rId116" Type="http://schemas.openxmlformats.org/officeDocument/2006/relationships/tags" Target="../tags/tag2067.xml"/><Relationship Id="rId323" Type="http://schemas.openxmlformats.org/officeDocument/2006/relationships/tags" Target="../tags/tag2274.xml"/><Relationship Id="rId530" Type="http://schemas.openxmlformats.org/officeDocument/2006/relationships/tags" Target="../tags/tag2481.xml"/><Relationship Id="rId768" Type="http://schemas.openxmlformats.org/officeDocument/2006/relationships/tags" Target="../tags/tag2719.xml"/><Relationship Id="rId975" Type="http://schemas.openxmlformats.org/officeDocument/2006/relationships/tags" Target="../tags/tag2926.xml"/><Relationship Id="rId1160" Type="http://schemas.openxmlformats.org/officeDocument/2006/relationships/tags" Target="../tags/tag3111.xml"/><Relationship Id="rId1398" Type="http://schemas.openxmlformats.org/officeDocument/2006/relationships/tags" Target="../tags/tag3349.xml"/><Relationship Id="rId628" Type="http://schemas.openxmlformats.org/officeDocument/2006/relationships/tags" Target="../tags/tag2579.xml"/><Relationship Id="rId835" Type="http://schemas.openxmlformats.org/officeDocument/2006/relationships/tags" Target="../tags/tag2786.xml"/><Relationship Id="rId1258" Type="http://schemas.openxmlformats.org/officeDocument/2006/relationships/tags" Target="../tags/tag3209.xml"/><Relationship Id="rId1465" Type="http://schemas.openxmlformats.org/officeDocument/2006/relationships/tags" Target="../tags/tag3416.xml"/><Relationship Id="rId1672" Type="http://schemas.openxmlformats.org/officeDocument/2006/relationships/tags" Target="../tags/tag3623.xml"/><Relationship Id="rId1020" Type="http://schemas.openxmlformats.org/officeDocument/2006/relationships/tags" Target="../tags/tag2971.xml"/><Relationship Id="rId1118" Type="http://schemas.openxmlformats.org/officeDocument/2006/relationships/tags" Target="../tags/tag3069.xml"/><Relationship Id="rId1325" Type="http://schemas.openxmlformats.org/officeDocument/2006/relationships/tags" Target="../tags/tag3276.xml"/><Relationship Id="rId1532" Type="http://schemas.openxmlformats.org/officeDocument/2006/relationships/tags" Target="../tags/tag3483.xml"/><Relationship Id="rId902" Type="http://schemas.openxmlformats.org/officeDocument/2006/relationships/tags" Target="../tags/tag2853.xml"/><Relationship Id="rId1837" Type="http://schemas.openxmlformats.org/officeDocument/2006/relationships/tags" Target="../tags/tag3788.xml"/><Relationship Id="rId31" Type="http://schemas.openxmlformats.org/officeDocument/2006/relationships/tags" Target="../tags/tag1982.xml"/><Relationship Id="rId180" Type="http://schemas.openxmlformats.org/officeDocument/2006/relationships/tags" Target="../tags/tag2131.xml"/><Relationship Id="rId278" Type="http://schemas.openxmlformats.org/officeDocument/2006/relationships/tags" Target="../tags/tag2229.xml"/><Relationship Id="rId485" Type="http://schemas.openxmlformats.org/officeDocument/2006/relationships/tags" Target="../tags/tag2436.xml"/><Relationship Id="rId692" Type="http://schemas.openxmlformats.org/officeDocument/2006/relationships/tags" Target="../tags/tag2643.xml"/><Relationship Id="rId138" Type="http://schemas.openxmlformats.org/officeDocument/2006/relationships/tags" Target="../tags/tag2089.xml"/><Relationship Id="rId345" Type="http://schemas.openxmlformats.org/officeDocument/2006/relationships/tags" Target="../tags/tag2296.xml"/><Relationship Id="rId552" Type="http://schemas.openxmlformats.org/officeDocument/2006/relationships/tags" Target="../tags/tag2503.xml"/><Relationship Id="rId997" Type="http://schemas.openxmlformats.org/officeDocument/2006/relationships/tags" Target="../tags/tag2948.xml"/><Relationship Id="rId1182" Type="http://schemas.openxmlformats.org/officeDocument/2006/relationships/tags" Target="../tags/tag3133.xml"/><Relationship Id="rId205" Type="http://schemas.openxmlformats.org/officeDocument/2006/relationships/tags" Target="../tags/tag2156.xml"/><Relationship Id="rId412" Type="http://schemas.openxmlformats.org/officeDocument/2006/relationships/tags" Target="../tags/tag2363.xml"/><Relationship Id="rId857" Type="http://schemas.openxmlformats.org/officeDocument/2006/relationships/tags" Target="../tags/tag2808.xml"/><Relationship Id="rId1042" Type="http://schemas.openxmlformats.org/officeDocument/2006/relationships/tags" Target="../tags/tag2993.xml"/><Relationship Id="rId1487" Type="http://schemas.openxmlformats.org/officeDocument/2006/relationships/tags" Target="../tags/tag3438.xml"/><Relationship Id="rId1694" Type="http://schemas.openxmlformats.org/officeDocument/2006/relationships/tags" Target="../tags/tag3645.xml"/><Relationship Id="rId717" Type="http://schemas.openxmlformats.org/officeDocument/2006/relationships/tags" Target="../tags/tag2668.xml"/><Relationship Id="rId924" Type="http://schemas.openxmlformats.org/officeDocument/2006/relationships/tags" Target="../tags/tag2875.xml"/><Relationship Id="rId1347" Type="http://schemas.openxmlformats.org/officeDocument/2006/relationships/tags" Target="../tags/tag3298.xml"/><Relationship Id="rId1554" Type="http://schemas.openxmlformats.org/officeDocument/2006/relationships/tags" Target="../tags/tag3505.xml"/><Relationship Id="rId1761" Type="http://schemas.openxmlformats.org/officeDocument/2006/relationships/tags" Target="../tags/tag3712.xml"/><Relationship Id="rId53" Type="http://schemas.openxmlformats.org/officeDocument/2006/relationships/tags" Target="../tags/tag2004.xml"/><Relationship Id="rId1207" Type="http://schemas.openxmlformats.org/officeDocument/2006/relationships/tags" Target="../tags/tag3158.xml"/><Relationship Id="rId1414" Type="http://schemas.openxmlformats.org/officeDocument/2006/relationships/tags" Target="../tags/tag3365.xml"/><Relationship Id="rId1621" Type="http://schemas.openxmlformats.org/officeDocument/2006/relationships/tags" Target="../tags/tag3572.xml"/><Relationship Id="rId1719" Type="http://schemas.openxmlformats.org/officeDocument/2006/relationships/tags" Target="../tags/tag3670.xml"/><Relationship Id="rId367" Type="http://schemas.openxmlformats.org/officeDocument/2006/relationships/tags" Target="../tags/tag2318.xml"/><Relationship Id="rId574" Type="http://schemas.openxmlformats.org/officeDocument/2006/relationships/tags" Target="../tags/tag2525.xml"/><Relationship Id="rId227" Type="http://schemas.openxmlformats.org/officeDocument/2006/relationships/tags" Target="../tags/tag2178.xml"/><Relationship Id="rId781" Type="http://schemas.openxmlformats.org/officeDocument/2006/relationships/tags" Target="../tags/tag2732.xml"/><Relationship Id="rId879" Type="http://schemas.openxmlformats.org/officeDocument/2006/relationships/tags" Target="../tags/tag2830.xml"/><Relationship Id="rId434" Type="http://schemas.openxmlformats.org/officeDocument/2006/relationships/tags" Target="../tags/tag2385.xml"/><Relationship Id="rId641" Type="http://schemas.openxmlformats.org/officeDocument/2006/relationships/tags" Target="../tags/tag2592.xml"/><Relationship Id="rId739" Type="http://schemas.openxmlformats.org/officeDocument/2006/relationships/tags" Target="../tags/tag2690.xml"/><Relationship Id="rId1064" Type="http://schemas.openxmlformats.org/officeDocument/2006/relationships/tags" Target="../tags/tag3015.xml"/><Relationship Id="rId1271" Type="http://schemas.openxmlformats.org/officeDocument/2006/relationships/tags" Target="../tags/tag3222.xml"/><Relationship Id="rId1369" Type="http://schemas.openxmlformats.org/officeDocument/2006/relationships/tags" Target="../tags/tag3320.xml"/><Relationship Id="rId1576" Type="http://schemas.openxmlformats.org/officeDocument/2006/relationships/tags" Target="../tags/tag3527.xml"/><Relationship Id="rId501" Type="http://schemas.openxmlformats.org/officeDocument/2006/relationships/tags" Target="../tags/tag2452.xml"/><Relationship Id="rId946" Type="http://schemas.openxmlformats.org/officeDocument/2006/relationships/tags" Target="../tags/tag2897.xml"/><Relationship Id="rId1131" Type="http://schemas.openxmlformats.org/officeDocument/2006/relationships/tags" Target="../tags/tag3082.xml"/><Relationship Id="rId1229" Type="http://schemas.openxmlformats.org/officeDocument/2006/relationships/tags" Target="../tags/tag3180.xml"/><Relationship Id="rId1783" Type="http://schemas.openxmlformats.org/officeDocument/2006/relationships/tags" Target="../tags/tag3734.xml"/><Relationship Id="rId75" Type="http://schemas.openxmlformats.org/officeDocument/2006/relationships/tags" Target="../tags/tag2026.xml"/><Relationship Id="rId806" Type="http://schemas.openxmlformats.org/officeDocument/2006/relationships/tags" Target="../tags/tag2757.xml"/><Relationship Id="rId1436" Type="http://schemas.openxmlformats.org/officeDocument/2006/relationships/tags" Target="../tags/tag3387.xml"/><Relationship Id="rId1643" Type="http://schemas.openxmlformats.org/officeDocument/2006/relationships/tags" Target="../tags/tag3594.xml"/><Relationship Id="rId1850" Type="http://schemas.openxmlformats.org/officeDocument/2006/relationships/tags" Target="../tags/tag3801.xml"/><Relationship Id="rId1503" Type="http://schemas.openxmlformats.org/officeDocument/2006/relationships/tags" Target="../tags/tag3454.xml"/><Relationship Id="rId1710" Type="http://schemas.openxmlformats.org/officeDocument/2006/relationships/tags" Target="../tags/tag3661.xml"/><Relationship Id="rId291" Type="http://schemas.openxmlformats.org/officeDocument/2006/relationships/tags" Target="../tags/tag2242.xml"/><Relationship Id="rId1808" Type="http://schemas.openxmlformats.org/officeDocument/2006/relationships/tags" Target="../tags/tag3759.xml"/><Relationship Id="rId151" Type="http://schemas.openxmlformats.org/officeDocument/2006/relationships/tags" Target="../tags/tag2102.xml"/><Relationship Id="rId389" Type="http://schemas.openxmlformats.org/officeDocument/2006/relationships/tags" Target="../tags/tag2340.xml"/><Relationship Id="rId596" Type="http://schemas.openxmlformats.org/officeDocument/2006/relationships/tags" Target="../tags/tag2547.xml"/><Relationship Id="rId249" Type="http://schemas.openxmlformats.org/officeDocument/2006/relationships/tags" Target="../tags/tag2200.xml"/><Relationship Id="rId456" Type="http://schemas.openxmlformats.org/officeDocument/2006/relationships/tags" Target="../tags/tag2407.xml"/><Relationship Id="rId663" Type="http://schemas.openxmlformats.org/officeDocument/2006/relationships/tags" Target="../tags/tag2614.xml"/><Relationship Id="rId870" Type="http://schemas.openxmlformats.org/officeDocument/2006/relationships/tags" Target="../tags/tag2821.xml"/><Relationship Id="rId1086" Type="http://schemas.openxmlformats.org/officeDocument/2006/relationships/tags" Target="../tags/tag3037.xml"/><Relationship Id="rId1293" Type="http://schemas.openxmlformats.org/officeDocument/2006/relationships/tags" Target="../tags/tag3244.xml"/><Relationship Id="rId109" Type="http://schemas.openxmlformats.org/officeDocument/2006/relationships/tags" Target="../tags/tag2060.xml"/><Relationship Id="rId316" Type="http://schemas.openxmlformats.org/officeDocument/2006/relationships/tags" Target="../tags/tag2267.xml"/><Relationship Id="rId523" Type="http://schemas.openxmlformats.org/officeDocument/2006/relationships/tags" Target="../tags/tag2474.xml"/><Relationship Id="rId968" Type="http://schemas.openxmlformats.org/officeDocument/2006/relationships/tags" Target="../tags/tag2919.xml"/><Relationship Id="rId1153" Type="http://schemas.openxmlformats.org/officeDocument/2006/relationships/tags" Target="../tags/tag3104.xml"/><Relationship Id="rId1598" Type="http://schemas.openxmlformats.org/officeDocument/2006/relationships/tags" Target="../tags/tag3549.xml"/><Relationship Id="rId97" Type="http://schemas.openxmlformats.org/officeDocument/2006/relationships/tags" Target="../tags/tag2048.xml"/><Relationship Id="rId730" Type="http://schemas.openxmlformats.org/officeDocument/2006/relationships/tags" Target="../tags/tag2681.xml"/><Relationship Id="rId828" Type="http://schemas.openxmlformats.org/officeDocument/2006/relationships/tags" Target="../tags/tag2779.xml"/><Relationship Id="rId1013" Type="http://schemas.openxmlformats.org/officeDocument/2006/relationships/tags" Target="../tags/tag2964.xml"/><Relationship Id="rId1360" Type="http://schemas.openxmlformats.org/officeDocument/2006/relationships/tags" Target="../tags/tag3311.xml"/><Relationship Id="rId1458" Type="http://schemas.openxmlformats.org/officeDocument/2006/relationships/tags" Target="../tags/tag3409.xml"/><Relationship Id="rId1665" Type="http://schemas.openxmlformats.org/officeDocument/2006/relationships/tags" Target="../tags/tag3616.xml"/><Relationship Id="rId1220" Type="http://schemas.openxmlformats.org/officeDocument/2006/relationships/tags" Target="../tags/tag3171.xml"/><Relationship Id="rId1318" Type="http://schemas.openxmlformats.org/officeDocument/2006/relationships/tags" Target="../tags/tag3269.xml"/><Relationship Id="rId1525" Type="http://schemas.openxmlformats.org/officeDocument/2006/relationships/tags" Target="../tags/tag3476.xml"/><Relationship Id="rId1732" Type="http://schemas.openxmlformats.org/officeDocument/2006/relationships/tags" Target="../tags/tag3683.xml"/><Relationship Id="rId24" Type="http://schemas.openxmlformats.org/officeDocument/2006/relationships/tags" Target="../tags/tag1975.xml"/><Relationship Id="rId173" Type="http://schemas.openxmlformats.org/officeDocument/2006/relationships/tags" Target="../tags/tag2124.xml"/><Relationship Id="rId380" Type="http://schemas.openxmlformats.org/officeDocument/2006/relationships/tags" Target="../tags/tag2331.xml"/><Relationship Id="rId240" Type="http://schemas.openxmlformats.org/officeDocument/2006/relationships/tags" Target="../tags/tag2191.xml"/><Relationship Id="rId478" Type="http://schemas.openxmlformats.org/officeDocument/2006/relationships/tags" Target="../tags/tag2429.xml"/><Relationship Id="rId685" Type="http://schemas.openxmlformats.org/officeDocument/2006/relationships/tags" Target="../tags/tag2636.xml"/><Relationship Id="rId892" Type="http://schemas.openxmlformats.org/officeDocument/2006/relationships/tags" Target="../tags/tag2843.xml"/><Relationship Id="rId100" Type="http://schemas.openxmlformats.org/officeDocument/2006/relationships/tags" Target="../tags/tag2051.xml"/><Relationship Id="rId338" Type="http://schemas.openxmlformats.org/officeDocument/2006/relationships/tags" Target="../tags/tag2289.xml"/><Relationship Id="rId545" Type="http://schemas.openxmlformats.org/officeDocument/2006/relationships/tags" Target="../tags/tag2496.xml"/><Relationship Id="rId752" Type="http://schemas.openxmlformats.org/officeDocument/2006/relationships/tags" Target="../tags/tag2703.xml"/><Relationship Id="rId1175" Type="http://schemas.openxmlformats.org/officeDocument/2006/relationships/tags" Target="../tags/tag3126.xml"/><Relationship Id="rId1382" Type="http://schemas.openxmlformats.org/officeDocument/2006/relationships/tags" Target="../tags/tag3333.xml"/><Relationship Id="rId405" Type="http://schemas.openxmlformats.org/officeDocument/2006/relationships/tags" Target="../tags/tag2356.xml"/><Relationship Id="rId612" Type="http://schemas.openxmlformats.org/officeDocument/2006/relationships/tags" Target="../tags/tag2563.xml"/><Relationship Id="rId1035" Type="http://schemas.openxmlformats.org/officeDocument/2006/relationships/tags" Target="../tags/tag2986.xml"/><Relationship Id="rId1242" Type="http://schemas.openxmlformats.org/officeDocument/2006/relationships/tags" Target="../tags/tag3193.xml"/><Relationship Id="rId1687" Type="http://schemas.openxmlformats.org/officeDocument/2006/relationships/tags" Target="../tags/tag3638.xml"/><Relationship Id="rId917" Type="http://schemas.openxmlformats.org/officeDocument/2006/relationships/tags" Target="../tags/tag2868.xml"/><Relationship Id="rId1102" Type="http://schemas.openxmlformats.org/officeDocument/2006/relationships/tags" Target="../tags/tag3053.xml"/><Relationship Id="rId1547" Type="http://schemas.openxmlformats.org/officeDocument/2006/relationships/tags" Target="../tags/tag3498.xml"/><Relationship Id="rId1754" Type="http://schemas.openxmlformats.org/officeDocument/2006/relationships/tags" Target="../tags/tag3705.xml"/><Relationship Id="rId46" Type="http://schemas.openxmlformats.org/officeDocument/2006/relationships/tags" Target="../tags/tag1997.xml"/><Relationship Id="rId1407" Type="http://schemas.openxmlformats.org/officeDocument/2006/relationships/tags" Target="../tags/tag3358.xml"/><Relationship Id="rId1614" Type="http://schemas.openxmlformats.org/officeDocument/2006/relationships/tags" Target="../tags/tag3565.xml"/><Relationship Id="rId1821" Type="http://schemas.openxmlformats.org/officeDocument/2006/relationships/tags" Target="../tags/tag3772.xml"/><Relationship Id="rId195" Type="http://schemas.openxmlformats.org/officeDocument/2006/relationships/tags" Target="../tags/tag2146.xml"/><Relationship Id="rId262" Type="http://schemas.openxmlformats.org/officeDocument/2006/relationships/tags" Target="../tags/tag2213.xml"/><Relationship Id="rId567" Type="http://schemas.openxmlformats.org/officeDocument/2006/relationships/tags" Target="../tags/tag2518.xml"/><Relationship Id="rId1197" Type="http://schemas.openxmlformats.org/officeDocument/2006/relationships/tags" Target="../tags/tag3148.xml"/><Relationship Id="rId122" Type="http://schemas.openxmlformats.org/officeDocument/2006/relationships/tags" Target="../tags/tag2073.xml"/><Relationship Id="rId774" Type="http://schemas.openxmlformats.org/officeDocument/2006/relationships/tags" Target="../tags/tag2725.xml"/><Relationship Id="rId981" Type="http://schemas.openxmlformats.org/officeDocument/2006/relationships/tags" Target="../tags/tag2932.xml"/><Relationship Id="rId1057" Type="http://schemas.openxmlformats.org/officeDocument/2006/relationships/tags" Target="../tags/tag3008.xml"/><Relationship Id="rId427" Type="http://schemas.openxmlformats.org/officeDocument/2006/relationships/tags" Target="../tags/tag2378.xml"/><Relationship Id="rId634" Type="http://schemas.openxmlformats.org/officeDocument/2006/relationships/tags" Target="../tags/tag2585.xml"/><Relationship Id="rId841" Type="http://schemas.openxmlformats.org/officeDocument/2006/relationships/tags" Target="../tags/tag2792.xml"/><Relationship Id="rId1264" Type="http://schemas.openxmlformats.org/officeDocument/2006/relationships/tags" Target="../tags/tag3215.xml"/><Relationship Id="rId1471" Type="http://schemas.openxmlformats.org/officeDocument/2006/relationships/tags" Target="../tags/tag3422.xml"/><Relationship Id="rId1569" Type="http://schemas.openxmlformats.org/officeDocument/2006/relationships/tags" Target="../tags/tag3520.xml"/><Relationship Id="rId701" Type="http://schemas.openxmlformats.org/officeDocument/2006/relationships/tags" Target="../tags/tag2652.xml"/><Relationship Id="rId939" Type="http://schemas.openxmlformats.org/officeDocument/2006/relationships/tags" Target="../tags/tag2890.xml"/><Relationship Id="rId1124" Type="http://schemas.openxmlformats.org/officeDocument/2006/relationships/tags" Target="../tags/tag3075.xml"/><Relationship Id="rId1331" Type="http://schemas.openxmlformats.org/officeDocument/2006/relationships/tags" Target="../tags/tag3282.xml"/><Relationship Id="rId1776" Type="http://schemas.openxmlformats.org/officeDocument/2006/relationships/tags" Target="../tags/tag3727.xml"/><Relationship Id="rId68" Type="http://schemas.openxmlformats.org/officeDocument/2006/relationships/tags" Target="../tags/tag2019.xml"/><Relationship Id="rId1429" Type="http://schemas.openxmlformats.org/officeDocument/2006/relationships/tags" Target="../tags/tag3380.xml"/><Relationship Id="rId1636" Type="http://schemas.openxmlformats.org/officeDocument/2006/relationships/tags" Target="../tags/tag3587.xml"/><Relationship Id="rId1843" Type="http://schemas.openxmlformats.org/officeDocument/2006/relationships/tags" Target="../tags/tag3794.xml"/><Relationship Id="rId1703" Type="http://schemas.openxmlformats.org/officeDocument/2006/relationships/tags" Target="../tags/tag3654.xml"/><Relationship Id="rId284" Type="http://schemas.openxmlformats.org/officeDocument/2006/relationships/tags" Target="../tags/tag2235.xml"/><Relationship Id="rId491" Type="http://schemas.openxmlformats.org/officeDocument/2006/relationships/tags" Target="../tags/tag2442.xml"/><Relationship Id="rId144" Type="http://schemas.openxmlformats.org/officeDocument/2006/relationships/tags" Target="../tags/tag2095.xml"/><Relationship Id="rId589" Type="http://schemas.openxmlformats.org/officeDocument/2006/relationships/tags" Target="../tags/tag2540.xml"/><Relationship Id="rId796" Type="http://schemas.openxmlformats.org/officeDocument/2006/relationships/tags" Target="../tags/tag2747.xml"/><Relationship Id="rId351" Type="http://schemas.openxmlformats.org/officeDocument/2006/relationships/tags" Target="../tags/tag2302.xml"/><Relationship Id="rId449" Type="http://schemas.openxmlformats.org/officeDocument/2006/relationships/tags" Target="../tags/tag2400.xml"/><Relationship Id="rId656" Type="http://schemas.openxmlformats.org/officeDocument/2006/relationships/tags" Target="../tags/tag2607.xml"/><Relationship Id="rId863" Type="http://schemas.openxmlformats.org/officeDocument/2006/relationships/tags" Target="../tags/tag2814.xml"/><Relationship Id="rId1079" Type="http://schemas.openxmlformats.org/officeDocument/2006/relationships/tags" Target="../tags/tag3030.xml"/><Relationship Id="rId1286" Type="http://schemas.openxmlformats.org/officeDocument/2006/relationships/tags" Target="../tags/tag3237.xml"/><Relationship Id="rId1493" Type="http://schemas.openxmlformats.org/officeDocument/2006/relationships/tags" Target="../tags/tag3444.xml"/><Relationship Id="rId211" Type="http://schemas.openxmlformats.org/officeDocument/2006/relationships/tags" Target="../tags/tag2162.xml"/><Relationship Id="rId309" Type="http://schemas.openxmlformats.org/officeDocument/2006/relationships/tags" Target="../tags/tag2260.xml"/><Relationship Id="rId516" Type="http://schemas.openxmlformats.org/officeDocument/2006/relationships/tags" Target="../tags/tag2467.xml"/><Relationship Id="rId1146" Type="http://schemas.openxmlformats.org/officeDocument/2006/relationships/tags" Target="../tags/tag3097.xml"/><Relationship Id="rId1798" Type="http://schemas.openxmlformats.org/officeDocument/2006/relationships/tags" Target="../tags/tag3749.xml"/><Relationship Id="rId723" Type="http://schemas.openxmlformats.org/officeDocument/2006/relationships/tags" Target="../tags/tag2674.xml"/><Relationship Id="rId930" Type="http://schemas.openxmlformats.org/officeDocument/2006/relationships/tags" Target="../tags/tag2881.xml"/><Relationship Id="rId1006" Type="http://schemas.openxmlformats.org/officeDocument/2006/relationships/tags" Target="../tags/tag2957.xml"/><Relationship Id="rId1353" Type="http://schemas.openxmlformats.org/officeDocument/2006/relationships/tags" Target="../tags/tag3304.xml"/><Relationship Id="rId1560" Type="http://schemas.openxmlformats.org/officeDocument/2006/relationships/tags" Target="../tags/tag3511.xml"/><Relationship Id="rId1658" Type="http://schemas.openxmlformats.org/officeDocument/2006/relationships/tags" Target="../tags/tag3609.xml"/><Relationship Id="rId1213" Type="http://schemas.openxmlformats.org/officeDocument/2006/relationships/tags" Target="../tags/tag3164.xml"/><Relationship Id="rId1420" Type="http://schemas.openxmlformats.org/officeDocument/2006/relationships/tags" Target="../tags/tag3371.xml"/><Relationship Id="rId1518" Type="http://schemas.openxmlformats.org/officeDocument/2006/relationships/tags" Target="../tags/tag3469.xml"/><Relationship Id="rId1725" Type="http://schemas.openxmlformats.org/officeDocument/2006/relationships/tags" Target="../tags/tag3676.xml"/><Relationship Id="rId17" Type="http://schemas.openxmlformats.org/officeDocument/2006/relationships/tags" Target="../tags/tag1968.xml"/><Relationship Id="rId166" Type="http://schemas.openxmlformats.org/officeDocument/2006/relationships/tags" Target="../tags/tag2117.xml"/><Relationship Id="rId373" Type="http://schemas.openxmlformats.org/officeDocument/2006/relationships/tags" Target="../tags/tag2324.xml"/><Relationship Id="rId580" Type="http://schemas.openxmlformats.org/officeDocument/2006/relationships/tags" Target="../tags/tag2531.xml"/><Relationship Id="rId1" Type="http://schemas.openxmlformats.org/officeDocument/2006/relationships/tags" Target="../tags/tag1952.xml"/><Relationship Id="rId233" Type="http://schemas.openxmlformats.org/officeDocument/2006/relationships/tags" Target="../tags/tag2184.xml"/><Relationship Id="rId440" Type="http://schemas.openxmlformats.org/officeDocument/2006/relationships/tags" Target="../tags/tag2391.xml"/><Relationship Id="rId678" Type="http://schemas.openxmlformats.org/officeDocument/2006/relationships/tags" Target="../tags/tag2629.xml"/><Relationship Id="rId885" Type="http://schemas.openxmlformats.org/officeDocument/2006/relationships/tags" Target="../tags/tag2836.xml"/><Relationship Id="rId1070" Type="http://schemas.openxmlformats.org/officeDocument/2006/relationships/tags" Target="../tags/tag3021.xml"/><Relationship Id="rId300" Type="http://schemas.openxmlformats.org/officeDocument/2006/relationships/tags" Target="../tags/tag2251.xml"/><Relationship Id="rId538" Type="http://schemas.openxmlformats.org/officeDocument/2006/relationships/tags" Target="../tags/tag2489.xml"/><Relationship Id="rId745" Type="http://schemas.openxmlformats.org/officeDocument/2006/relationships/tags" Target="../tags/tag2696.xml"/><Relationship Id="rId952" Type="http://schemas.openxmlformats.org/officeDocument/2006/relationships/tags" Target="../tags/tag2903.xml"/><Relationship Id="rId1168" Type="http://schemas.openxmlformats.org/officeDocument/2006/relationships/tags" Target="../tags/tag3119.xml"/><Relationship Id="rId1375" Type="http://schemas.openxmlformats.org/officeDocument/2006/relationships/tags" Target="../tags/tag3326.xml"/><Relationship Id="rId1582" Type="http://schemas.openxmlformats.org/officeDocument/2006/relationships/tags" Target="../tags/tag3533.xml"/><Relationship Id="rId81" Type="http://schemas.openxmlformats.org/officeDocument/2006/relationships/tags" Target="../tags/tag2032.xml"/><Relationship Id="rId605" Type="http://schemas.openxmlformats.org/officeDocument/2006/relationships/tags" Target="../tags/tag2556.xml"/><Relationship Id="rId812" Type="http://schemas.openxmlformats.org/officeDocument/2006/relationships/tags" Target="../tags/tag2763.xml"/><Relationship Id="rId1028" Type="http://schemas.openxmlformats.org/officeDocument/2006/relationships/tags" Target="../tags/tag2979.xml"/><Relationship Id="rId1235" Type="http://schemas.openxmlformats.org/officeDocument/2006/relationships/tags" Target="../tags/tag3186.xml"/><Relationship Id="rId1442" Type="http://schemas.openxmlformats.org/officeDocument/2006/relationships/tags" Target="../tags/tag3393.xml"/><Relationship Id="rId1302" Type="http://schemas.openxmlformats.org/officeDocument/2006/relationships/tags" Target="../tags/tag3253.xml"/><Relationship Id="rId1747" Type="http://schemas.openxmlformats.org/officeDocument/2006/relationships/tags" Target="../tags/tag3698.xml"/><Relationship Id="rId39" Type="http://schemas.openxmlformats.org/officeDocument/2006/relationships/tags" Target="../tags/tag1990.xml"/><Relationship Id="rId1607" Type="http://schemas.openxmlformats.org/officeDocument/2006/relationships/tags" Target="../tags/tag3558.xml"/><Relationship Id="rId1814" Type="http://schemas.openxmlformats.org/officeDocument/2006/relationships/tags" Target="../tags/tag3765.xml"/><Relationship Id="rId188" Type="http://schemas.openxmlformats.org/officeDocument/2006/relationships/tags" Target="../tags/tag2139.xml"/><Relationship Id="rId395" Type="http://schemas.openxmlformats.org/officeDocument/2006/relationships/tags" Target="../tags/tag2346.xml"/><Relationship Id="rId255" Type="http://schemas.openxmlformats.org/officeDocument/2006/relationships/tags" Target="../tags/tag2206.xml"/><Relationship Id="rId462" Type="http://schemas.openxmlformats.org/officeDocument/2006/relationships/tags" Target="../tags/tag2413.xml"/><Relationship Id="rId1092" Type="http://schemas.openxmlformats.org/officeDocument/2006/relationships/tags" Target="../tags/tag3043.xml"/><Relationship Id="rId1397" Type="http://schemas.openxmlformats.org/officeDocument/2006/relationships/tags" Target="../tags/tag3348.xml"/><Relationship Id="rId115" Type="http://schemas.openxmlformats.org/officeDocument/2006/relationships/tags" Target="../tags/tag2066.xml"/><Relationship Id="rId322" Type="http://schemas.openxmlformats.org/officeDocument/2006/relationships/tags" Target="../tags/tag2273.xml"/><Relationship Id="rId767" Type="http://schemas.openxmlformats.org/officeDocument/2006/relationships/tags" Target="../tags/tag2718.xml"/><Relationship Id="rId974" Type="http://schemas.openxmlformats.org/officeDocument/2006/relationships/tags" Target="../tags/tag2925.xml"/><Relationship Id="rId627" Type="http://schemas.openxmlformats.org/officeDocument/2006/relationships/tags" Target="../tags/tag2578.xml"/><Relationship Id="rId834" Type="http://schemas.openxmlformats.org/officeDocument/2006/relationships/tags" Target="../tags/tag2785.xml"/><Relationship Id="rId1257" Type="http://schemas.openxmlformats.org/officeDocument/2006/relationships/tags" Target="../tags/tag3208.xml"/><Relationship Id="rId1464" Type="http://schemas.openxmlformats.org/officeDocument/2006/relationships/tags" Target="../tags/tag3415.xml"/><Relationship Id="rId1671" Type="http://schemas.openxmlformats.org/officeDocument/2006/relationships/tags" Target="../tags/tag3622.xml"/><Relationship Id="rId901" Type="http://schemas.openxmlformats.org/officeDocument/2006/relationships/tags" Target="../tags/tag2852.xml"/><Relationship Id="rId1117" Type="http://schemas.openxmlformats.org/officeDocument/2006/relationships/tags" Target="../tags/tag3068.xml"/><Relationship Id="rId1324" Type="http://schemas.openxmlformats.org/officeDocument/2006/relationships/tags" Target="../tags/tag3275.xml"/><Relationship Id="rId1531" Type="http://schemas.openxmlformats.org/officeDocument/2006/relationships/tags" Target="../tags/tag3482.xml"/><Relationship Id="rId1769" Type="http://schemas.openxmlformats.org/officeDocument/2006/relationships/tags" Target="../tags/tag3720.xml"/><Relationship Id="rId30" Type="http://schemas.openxmlformats.org/officeDocument/2006/relationships/tags" Target="../tags/tag1981.xml"/><Relationship Id="rId1629" Type="http://schemas.openxmlformats.org/officeDocument/2006/relationships/tags" Target="../tags/tag3580.xml"/><Relationship Id="rId1836" Type="http://schemas.openxmlformats.org/officeDocument/2006/relationships/tags" Target="../tags/tag3787.xml"/><Relationship Id="rId277" Type="http://schemas.openxmlformats.org/officeDocument/2006/relationships/tags" Target="../tags/tag2228.xml"/><Relationship Id="rId484" Type="http://schemas.openxmlformats.org/officeDocument/2006/relationships/tags" Target="../tags/tag2435.xml"/><Relationship Id="rId137" Type="http://schemas.openxmlformats.org/officeDocument/2006/relationships/tags" Target="../tags/tag2088.xml"/><Relationship Id="rId344" Type="http://schemas.openxmlformats.org/officeDocument/2006/relationships/tags" Target="../tags/tag2295.xml"/><Relationship Id="rId691" Type="http://schemas.openxmlformats.org/officeDocument/2006/relationships/tags" Target="../tags/tag2642.xml"/><Relationship Id="rId789" Type="http://schemas.openxmlformats.org/officeDocument/2006/relationships/tags" Target="../tags/tag2740.xml"/><Relationship Id="rId996" Type="http://schemas.openxmlformats.org/officeDocument/2006/relationships/tags" Target="../tags/tag2947.xml"/><Relationship Id="rId551" Type="http://schemas.openxmlformats.org/officeDocument/2006/relationships/tags" Target="../tags/tag2502.xml"/><Relationship Id="rId649" Type="http://schemas.openxmlformats.org/officeDocument/2006/relationships/tags" Target="../tags/tag2600.xml"/><Relationship Id="rId856" Type="http://schemas.openxmlformats.org/officeDocument/2006/relationships/tags" Target="../tags/tag2807.xml"/><Relationship Id="rId1181" Type="http://schemas.openxmlformats.org/officeDocument/2006/relationships/tags" Target="../tags/tag3132.xml"/><Relationship Id="rId1279" Type="http://schemas.openxmlformats.org/officeDocument/2006/relationships/tags" Target="../tags/tag3230.xml"/><Relationship Id="rId1486" Type="http://schemas.openxmlformats.org/officeDocument/2006/relationships/tags" Target="../tags/tag3437.xml"/><Relationship Id="rId204" Type="http://schemas.openxmlformats.org/officeDocument/2006/relationships/tags" Target="../tags/tag2155.xml"/><Relationship Id="rId411" Type="http://schemas.openxmlformats.org/officeDocument/2006/relationships/tags" Target="../tags/tag2362.xml"/><Relationship Id="rId509" Type="http://schemas.openxmlformats.org/officeDocument/2006/relationships/tags" Target="../tags/tag2460.xml"/><Relationship Id="rId1041" Type="http://schemas.openxmlformats.org/officeDocument/2006/relationships/tags" Target="../tags/tag2992.xml"/><Relationship Id="rId1139" Type="http://schemas.openxmlformats.org/officeDocument/2006/relationships/tags" Target="../tags/tag3090.xml"/><Relationship Id="rId1346" Type="http://schemas.openxmlformats.org/officeDocument/2006/relationships/tags" Target="../tags/tag3297.xml"/><Relationship Id="rId1693" Type="http://schemas.openxmlformats.org/officeDocument/2006/relationships/tags" Target="../tags/tag3644.xml"/><Relationship Id="rId716" Type="http://schemas.openxmlformats.org/officeDocument/2006/relationships/tags" Target="../tags/tag2667.xml"/><Relationship Id="rId923" Type="http://schemas.openxmlformats.org/officeDocument/2006/relationships/tags" Target="../tags/tag2874.xml"/><Relationship Id="rId1553" Type="http://schemas.openxmlformats.org/officeDocument/2006/relationships/tags" Target="../tags/tag3504.xml"/><Relationship Id="rId1760" Type="http://schemas.openxmlformats.org/officeDocument/2006/relationships/tags" Target="../tags/tag3711.xml"/><Relationship Id="rId52" Type="http://schemas.openxmlformats.org/officeDocument/2006/relationships/tags" Target="../tags/tag2003.xml"/><Relationship Id="rId1206" Type="http://schemas.openxmlformats.org/officeDocument/2006/relationships/tags" Target="../tags/tag3157.xml"/><Relationship Id="rId1413" Type="http://schemas.openxmlformats.org/officeDocument/2006/relationships/tags" Target="../tags/tag3364.xml"/><Relationship Id="rId1620" Type="http://schemas.openxmlformats.org/officeDocument/2006/relationships/tags" Target="../tags/tag3571.xml"/><Relationship Id="rId1718" Type="http://schemas.openxmlformats.org/officeDocument/2006/relationships/tags" Target="../tags/tag3669.xml"/><Relationship Id="rId299" Type="http://schemas.openxmlformats.org/officeDocument/2006/relationships/tags" Target="../tags/tag2250.xml"/><Relationship Id="rId159" Type="http://schemas.openxmlformats.org/officeDocument/2006/relationships/tags" Target="../tags/tag2110.xml"/><Relationship Id="rId366" Type="http://schemas.openxmlformats.org/officeDocument/2006/relationships/tags" Target="../tags/tag2317.xml"/><Relationship Id="rId573" Type="http://schemas.openxmlformats.org/officeDocument/2006/relationships/tags" Target="../tags/tag2524.xml"/><Relationship Id="rId780" Type="http://schemas.openxmlformats.org/officeDocument/2006/relationships/tags" Target="../tags/tag2731.xml"/><Relationship Id="rId226" Type="http://schemas.openxmlformats.org/officeDocument/2006/relationships/tags" Target="../tags/tag2177.xml"/><Relationship Id="rId433" Type="http://schemas.openxmlformats.org/officeDocument/2006/relationships/tags" Target="../tags/tag2384.xml"/><Relationship Id="rId878" Type="http://schemas.openxmlformats.org/officeDocument/2006/relationships/tags" Target="../tags/tag2829.xml"/><Relationship Id="rId1063" Type="http://schemas.openxmlformats.org/officeDocument/2006/relationships/tags" Target="../tags/tag3014.xml"/><Relationship Id="rId1270" Type="http://schemas.openxmlformats.org/officeDocument/2006/relationships/tags" Target="../tags/tag3221.xml"/><Relationship Id="rId640" Type="http://schemas.openxmlformats.org/officeDocument/2006/relationships/tags" Target="../tags/tag2591.xml"/><Relationship Id="rId738" Type="http://schemas.openxmlformats.org/officeDocument/2006/relationships/tags" Target="../tags/tag2689.xml"/><Relationship Id="rId945" Type="http://schemas.openxmlformats.org/officeDocument/2006/relationships/tags" Target="../tags/tag2896.xml"/><Relationship Id="rId1368" Type="http://schemas.openxmlformats.org/officeDocument/2006/relationships/tags" Target="../tags/tag3319.xml"/><Relationship Id="rId1575" Type="http://schemas.openxmlformats.org/officeDocument/2006/relationships/tags" Target="../tags/tag3526.xml"/><Relationship Id="rId1782" Type="http://schemas.openxmlformats.org/officeDocument/2006/relationships/tags" Target="../tags/tag3733.xml"/><Relationship Id="rId74" Type="http://schemas.openxmlformats.org/officeDocument/2006/relationships/tags" Target="../tags/tag2025.xml"/><Relationship Id="rId500" Type="http://schemas.openxmlformats.org/officeDocument/2006/relationships/tags" Target="../tags/tag2451.xml"/><Relationship Id="rId805" Type="http://schemas.openxmlformats.org/officeDocument/2006/relationships/tags" Target="../tags/tag2756.xml"/><Relationship Id="rId1130" Type="http://schemas.openxmlformats.org/officeDocument/2006/relationships/tags" Target="../tags/tag3081.xml"/><Relationship Id="rId1228" Type="http://schemas.openxmlformats.org/officeDocument/2006/relationships/tags" Target="../tags/tag3179.xml"/><Relationship Id="rId1435" Type="http://schemas.openxmlformats.org/officeDocument/2006/relationships/tags" Target="../tags/tag3386.xml"/><Relationship Id="rId1642" Type="http://schemas.openxmlformats.org/officeDocument/2006/relationships/tags" Target="../tags/tag3593.xml"/><Relationship Id="rId1502" Type="http://schemas.openxmlformats.org/officeDocument/2006/relationships/tags" Target="../tags/tag3453.xml"/><Relationship Id="rId1807" Type="http://schemas.openxmlformats.org/officeDocument/2006/relationships/tags" Target="../tags/tag3758.xml"/><Relationship Id="rId290" Type="http://schemas.openxmlformats.org/officeDocument/2006/relationships/tags" Target="../tags/tag2241.xml"/><Relationship Id="rId388" Type="http://schemas.openxmlformats.org/officeDocument/2006/relationships/tags" Target="../tags/tag2339.xml"/><Relationship Id="rId150" Type="http://schemas.openxmlformats.org/officeDocument/2006/relationships/tags" Target="../tags/tag2101.xml"/><Relationship Id="rId595" Type="http://schemas.openxmlformats.org/officeDocument/2006/relationships/tags" Target="../tags/tag2546.xml"/><Relationship Id="rId248" Type="http://schemas.openxmlformats.org/officeDocument/2006/relationships/tags" Target="../tags/tag2199.xml"/><Relationship Id="rId455" Type="http://schemas.openxmlformats.org/officeDocument/2006/relationships/tags" Target="../tags/tag2406.xml"/><Relationship Id="rId662" Type="http://schemas.openxmlformats.org/officeDocument/2006/relationships/tags" Target="../tags/tag2613.xml"/><Relationship Id="rId1085" Type="http://schemas.openxmlformats.org/officeDocument/2006/relationships/tags" Target="../tags/tag3036.xml"/><Relationship Id="rId1292" Type="http://schemas.openxmlformats.org/officeDocument/2006/relationships/tags" Target="../tags/tag3243.xml"/><Relationship Id="rId108" Type="http://schemas.openxmlformats.org/officeDocument/2006/relationships/tags" Target="../tags/tag2059.xml"/><Relationship Id="rId315" Type="http://schemas.openxmlformats.org/officeDocument/2006/relationships/tags" Target="../tags/tag2266.xml"/><Relationship Id="rId522" Type="http://schemas.openxmlformats.org/officeDocument/2006/relationships/tags" Target="../tags/tag2473.xml"/><Relationship Id="rId967" Type="http://schemas.openxmlformats.org/officeDocument/2006/relationships/tags" Target="../tags/tag2918.xml"/><Relationship Id="rId1152" Type="http://schemas.openxmlformats.org/officeDocument/2006/relationships/tags" Target="../tags/tag3103.xml"/><Relationship Id="rId1597" Type="http://schemas.openxmlformats.org/officeDocument/2006/relationships/tags" Target="../tags/tag3548.xml"/><Relationship Id="rId96" Type="http://schemas.openxmlformats.org/officeDocument/2006/relationships/tags" Target="../tags/tag2047.xml"/><Relationship Id="rId827" Type="http://schemas.openxmlformats.org/officeDocument/2006/relationships/tags" Target="../tags/tag2778.xml"/><Relationship Id="rId1012" Type="http://schemas.openxmlformats.org/officeDocument/2006/relationships/tags" Target="../tags/tag2963.xml"/><Relationship Id="rId1457" Type="http://schemas.openxmlformats.org/officeDocument/2006/relationships/tags" Target="../tags/tag3408.xml"/><Relationship Id="rId1664" Type="http://schemas.openxmlformats.org/officeDocument/2006/relationships/tags" Target="../tags/tag3615.xml"/><Relationship Id="rId1317" Type="http://schemas.openxmlformats.org/officeDocument/2006/relationships/tags" Target="../tags/tag3268.xml"/><Relationship Id="rId1524" Type="http://schemas.openxmlformats.org/officeDocument/2006/relationships/tags" Target="../tags/tag3475.xml"/><Relationship Id="rId1731" Type="http://schemas.openxmlformats.org/officeDocument/2006/relationships/tags" Target="../tags/tag3682.xml"/><Relationship Id="rId23" Type="http://schemas.openxmlformats.org/officeDocument/2006/relationships/tags" Target="../tags/tag1974.xml"/><Relationship Id="rId1829" Type="http://schemas.openxmlformats.org/officeDocument/2006/relationships/tags" Target="../tags/tag3780.xml"/><Relationship Id="rId172" Type="http://schemas.openxmlformats.org/officeDocument/2006/relationships/tags" Target="../tags/tag2123.xml"/><Relationship Id="rId477" Type="http://schemas.openxmlformats.org/officeDocument/2006/relationships/tags" Target="../tags/tag2428.xml"/><Relationship Id="rId684" Type="http://schemas.openxmlformats.org/officeDocument/2006/relationships/tags" Target="../tags/tag2635.xml"/><Relationship Id="rId337" Type="http://schemas.openxmlformats.org/officeDocument/2006/relationships/tags" Target="../tags/tag2288.xml"/><Relationship Id="rId891" Type="http://schemas.openxmlformats.org/officeDocument/2006/relationships/tags" Target="../tags/tag2842.xml"/><Relationship Id="rId989" Type="http://schemas.openxmlformats.org/officeDocument/2006/relationships/tags" Target="../tags/tag2940.xml"/><Relationship Id="rId544" Type="http://schemas.openxmlformats.org/officeDocument/2006/relationships/tags" Target="../tags/tag2495.xml"/><Relationship Id="rId751" Type="http://schemas.openxmlformats.org/officeDocument/2006/relationships/tags" Target="../tags/tag2702.xml"/><Relationship Id="rId849" Type="http://schemas.openxmlformats.org/officeDocument/2006/relationships/tags" Target="../tags/tag2800.xml"/><Relationship Id="rId1174" Type="http://schemas.openxmlformats.org/officeDocument/2006/relationships/tags" Target="../tags/tag3125.xml"/><Relationship Id="rId1381" Type="http://schemas.openxmlformats.org/officeDocument/2006/relationships/tags" Target="../tags/tag3332.xml"/><Relationship Id="rId1479" Type="http://schemas.openxmlformats.org/officeDocument/2006/relationships/tags" Target="../tags/tag3430.xml"/><Relationship Id="rId1686" Type="http://schemas.openxmlformats.org/officeDocument/2006/relationships/tags" Target="../tags/tag3637.xml"/><Relationship Id="rId404" Type="http://schemas.openxmlformats.org/officeDocument/2006/relationships/tags" Target="../tags/tag2355.xml"/><Relationship Id="rId611" Type="http://schemas.openxmlformats.org/officeDocument/2006/relationships/tags" Target="../tags/tag2562.xml"/><Relationship Id="rId1034" Type="http://schemas.openxmlformats.org/officeDocument/2006/relationships/tags" Target="../tags/tag2985.xml"/><Relationship Id="rId1241" Type="http://schemas.openxmlformats.org/officeDocument/2006/relationships/tags" Target="../tags/tag3192.xml"/><Relationship Id="rId1339" Type="http://schemas.openxmlformats.org/officeDocument/2006/relationships/tags" Target="../tags/tag3290.xml"/><Relationship Id="rId709" Type="http://schemas.openxmlformats.org/officeDocument/2006/relationships/tags" Target="../tags/tag2660.xml"/><Relationship Id="rId916" Type="http://schemas.openxmlformats.org/officeDocument/2006/relationships/tags" Target="../tags/tag2867.xml"/><Relationship Id="rId1101" Type="http://schemas.openxmlformats.org/officeDocument/2006/relationships/tags" Target="../tags/tag3052.xml"/><Relationship Id="rId1546" Type="http://schemas.openxmlformats.org/officeDocument/2006/relationships/tags" Target="../tags/tag3497.xml"/><Relationship Id="rId1753" Type="http://schemas.openxmlformats.org/officeDocument/2006/relationships/tags" Target="../tags/tag3704.xml"/><Relationship Id="rId45" Type="http://schemas.openxmlformats.org/officeDocument/2006/relationships/tags" Target="../tags/tag1996.xml"/><Relationship Id="rId1406" Type="http://schemas.openxmlformats.org/officeDocument/2006/relationships/tags" Target="../tags/tag3357.xml"/><Relationship Id="rId1613" Type="http://schemas.openxmlformats.org/officeDocument/2006/relationships/tags" Target="../tags/tag3564.xml"/><Relationship Id="rId1820" Type="http://schemas.openxmlformats.org/officeDocument/2006/relationships/tags" Target="../tags/tag3771.xml"/><Relationship Id="rId194" Type="http://schemas.openxmlformats.org/officeDocument/2006/relationships/tags" Target="../tags/tag2145.xml"/><Relationship Id="rId261" Type="http://schemas.openxmlformats.org/officeDocument/2006/relationships/tags" Target="../tags/tag2212.xml"/><Relationship Id="rId499" Type="http://schemas.openxmlformats.org/officeDocument/2006/relationships/tags" Target="../tags/tag2450.xml"/><Relationship Id="rId359" Type="http://schemas.openxmlformats.org/officeDocument/2006/relationships/tags" Target="../tags/tag2310.xml"/><Relationship Id="rId566" Type="http://schemas.openxmlformats.org/officeDocument/2006/relationships/tags" Target="../tags/tag2517.xml"/><Relationship Id="rId773" Type="http://schemas.openxmlformats.org/officeDocument/2006/relationships/tags" Target="../tags/tag2724.xml"/><Relationship Id="rId1196" Type="http://schemas.openxmlformats.org/officeDocument/2006/relationships/tags" Target="../tags/tag3147.xml"/><Relationship Id="rId121" Type="http://schemas.openxmlformats.org/officeDocument/2006/relationships/tags" Target="../tags/tag2072.xml"/><Relationship Id="rId219" Type="http://schemas.openxmlformats.org/officeDocument/2006/relationships/tags" Target="../tags/tag2170.xml"/><Relationship Id="rId426" Type="http://schemas.openxmlformats.org/officeDocument/2006/relationships/tags" Target="../tags/tag2377.xml"/><Relationship Id="rId633" Type="http://schemas.openxmlformats.org/officeDocument/2006/relationships/tags" Target="../tags/tag2584.xml"/><Relationship Id="rId980" Type="http://schemas.openxmlformats.org/officeDocument/2006/relationships/tags" Target="../tags/tag2931.xml"/><Relationship Id="rId1056" Type="http://schemas.openxmlformats.org/officeDocument/2006/relationships/tags" Target="../tags/tag3007.xml"/><Relationship Id="rId1263" Type="http://schemas.openxmlformats.org/officeDocument/2006/relationships/tags" Target="../tags/tag3214.xml"/><Relationship Id="rId840" Type="http://schemas.openxmlformats.org/officeDocument/2006/relationships/tags" Target="../tags/tag2791.xml"/><Relationship Id="rId938" Type="http://schemas.openxmlformats.org/officeDocument/2006/relationships/tags" Target="../tags/tag2889.xml"/><Relationship Id="rId1470" Type="http://schemas.openxmlformats.org/officeDocument/2006/relationships/tags" Target="../tags/tag3421.xml"/><Relationship Id="rId1568" Type="http://schemas.openxmlformats.org/officeDocument/2006/relationships/tags" Target="../tags/tag3519.xml"/><Relationship Id="rId1775" Type="http://schemas.openxmlformats.org/officeDocument/2006/relationships/tags" Target="../tags/tag3726.xml"/><Relationship Id="rId67" Type="http://schemas.openxmlformats.org/officeDocument/2006/relationships/tags" Target="../tags/tag2018.xml"/><Relationship Id="rId700" Type="http://schemas.openxmlformats.org/officeDocument/2006/relationships/tags" Target="../tags/tag2651.xml"/><Relationship Id="rId1123" Type="http://schemas.openxmlformats.org/officeDocument/2006/relationships/tags" Target="../tags/tag3074.xml"/><Relationship Id="rId1330" Type="http://schemas.openxmlformats.org/officeDocument/2006/relationships/tags" Target="../tags/tag3281.xml"/><Relationship Id="rId1428" Type="http://schemas.openxmlformats.org/officeDocument/2006/relationships/tags" Target="../tags/tag3379.xml"/><Relationship Id="rId1635" Type="http://schemas.openxmlformats.org/officeDocument/2006/relationships/tags" Target="../tags/tag3586.xml"/><Relationship Id="rId1842" Type="http://schemas.openxmlformats.org/officeDocument/2006/relationships/tags" Target="../tags/tag3793.xml"/><Relationship Id="rId1702" Type="http://schemas.openxmlformats.org/officeDocument/2006/relationships/tags" Target="../tags/tag3653.xml"/><Relationship Id="rId283" Type="http://schemas.openxmlformats.org/officeDocument/2006/relationships/tags" Target="../tags/tag2234.xml"/><Relationship Id="rId490" Type="http://schemas.openxmlformats.org/officeDocument/2006/relationships/tags" Target="../tags/tag2441.xml"/><Relationship Id="rId143" Type="http://schemas.openxmlformats.org/officeDocument/2006/relationships/tags" Target="../tags/tag2094.xml"/><Relationship Id="rId350" Type="http://schemas.openxmlformats.org/officeDocument/2006/relationships/tags" Target="../tags/tag2301.xml"/><Relationship Id="rId588" Type="http://schemas.openxmlformats.org/officeDocument/2006/relationships/tags" Target="../tags/tag2539.xml"/><Relationship Id="rId795" Type="http://schemas.openxmlformats.org/officeDocument/2006/relationships/tags" Target="../tags/tag2746.xml"/><Relationship Id="rId9" Type="http://schemas.openxmlformats.org/officeDocument/2006/relationships/tags" Target="../tags/tag1960.xml"/><Relationship Id="rId210" Type="http://schemas.openxmlformats.org/officeDocument/2006/relationships/tags" Target="../tags/tag2161.xml"/><Relationship Id="rId448" Type="http://schemas.openxmlformats.org/officeDocument/2006/relationships/tags" Target="../tags/tag2399.xml"/><Relationship Id="rId655" Type="http://schemas.openxmlformats.org/officeDocument/2006/relationships/tags" Target="../tags/tag2606.xml"/><Relationship Id="rId862" Type="http://schemas.openxmlformats.org/officeDocument/2006/relationships/tags" Target="../tags/tag2813.xml"/><Relationship Id="rId1078" Type="http://schemas.openxmlformats.org/officeDocument/2006/relationships/tags" Target="../tags/tag3029.xml"/><Relationship Id="rId1285" Type="http://schemas.openxmlformats.org/officeDocument/2006/relationships/tags" Target="../tags/tag3236.xml"/><Relationship Id="rId1492" Type="http://schemas.openxmlformats.org/officeDocument/2006/relationships/tags" Target="../tags/tag3443.xml"/><Relationship Id="rId308" Type="http://schemas.openxmlformats.org/officeDocument/2006/relationships/tags" Target="../tags/tag2259.xml"/><Relationship Id="rId515" Type="http://schemas.openxmlformats.org/officeDocument/2006/relationships/tags" Target="../tags/tag2466.xml"/><Relationship Id="rId722" Type="http://schemas.openxmlformats.org/officeDocument/2006/relationships/tags" Target="../tags/tag2673.xml"/><Relationship Id="rId1145" Type="http://schemas.openxmlformats.org/officeDocument/2006/relationships/tags" Target="../tags/tag3096.xml"/><Relationship Id="rId1352" Type="http://schemas.openxmlformats.org/officeDocument/2006/relationships/tags" Target="../tags/tag3303.xml"/><Relationship Id="rId1797" Type="http://schemas.openxmlformats.org/officeDocument/2006/relationships/tags" Target="../tags/tag3748.xml"/><Relationship Id="rId89" Type="http://schemas.openxmlformats.org/officeDocument/2006/relationships/tags" Target="../tags/tag2040.xml"/><Relationship Id="rId1005" Type="http://schemas.openxmlformats.org/officeDocument/2006/relationships/tags" Target="../tags/tag2956.xml"/><Relationship Id="rId1212" Type="http://schemas.openxmlformats.org/officeDocument/2006/relationships/tags" Target="../tags/tag3163.xml"/><Relationship Id="rId1657" Type="http://schemas.openxmlformats.org/officeDocument/2006/relationships/tags" Target="../tags/tag3608.xml"/><Relationship Id="rId1517" Type="http://schemas.openxmlformats.org/officeDocument/2006/relationships/tags" Target="../tags/tag3468.xml"/><Relationship Id="rId1724" Type="http://schemas.openxmlformats.org/officeDocument/2006/relationships/tags" Target="../tags/tag3675.xml"/><Relationship Id="rId16" Type="http://schemas.openxmlformats.org/officeDocument/2006/relationships/tags" Target="../tags/tag1967.xml"/><Relationship Id="rId165" Type="http://schemas.openxmlformats.org/officeDocument/2006/relationships/tags" Target="../tags/tag2116.xml"/><Relationship Id="rId372" Type="http://schemas.openxmlformats.org/officeDocument/2006/relationships/tags" Target="../tags/tag2323.xml"/><Relationship Id="rId677" Type="http://schemas.openxmlformats.org/officeDocument/2006/relationships/tags" Target="../tags/tag2628.xml"/><Relationship Id="rId232" Type="http://schemas.openxmlformats.org/officeDocument/2006/relationships/tags" Target="../tags/tag2183.xml"/><Relationship Id="rId884" Type="http://schemas.openxmlformats.org/officeDocument/2006/relationships/tags" Target="../tags/tag2835.xml"/><Relationship Id="rId537" Type="http://schemas.openxmlformats.org/officeDocument/2006/relationships/tags" Target="../tags/tag2488.xml"/><Relationship Id="rId744" Type="http://schemas.openxmlformats.org/officeDocument/2006/relationships/tags" Target="../tags/tag2695.xml"/><Relationship Id="rId951" Type="http://schemas.openxmlformats.org/officeDocument/2006/relationships/tags" Target="../tags/tag2902.xml"/><Relationship Id="rId1167" Type="http://schemas.openxmlformats.org/officeDocument/2006/relationships/tags" Target="../tags/tag3118.xml"/><Relationship Id="rId1374" Type="http://schemas.openxmlformats.org/officeDocument/2006/relationships/tags" Target="../tags/tag3325.xml"/><Relationship Id="rId1581" Type="http://schemas.openxmlformats.org/officeDocument/2006/relationships/tags" Target="../tags/tag3532.xml"/><Relationship Id="rId1679" Type="http://schemas.openxmlformats.org/officeDocument/2006/relationships/tags" Target="../tags/tag3630.xml"/><Relationship Id="rId80" Type="http://schemas.openxmlformats.org/officeDocument/2006/relationships/tags" Target="../tags/tag2031.xml"/><Relationship Id="rId604" Type="http://schemas.openxmlformats.org/officeDocument/2006/relationships/tags" Target="../tags/tag2555.xml"/><Relationship Id="rId811" Type="http://schemas.openxmlformats.org/officeDocument/2006/relationships/tags" Target="../tags/tag2762.xml"/><Relationship Id="rId1027" Type="http://schemas.openxmlformats.org/officeDocument/2006/relationships/tags" Target="../tags/tag2978.xml"/><Relationship Id="rId1234" Type="http://schemas.openxmlformats.org/officeDocument/2006/relationships/tags" Target="../tags/tag3185.xml"/><Relationship Id="rId1441" Type="http://schemas.openxmlformats.org/officeDocument/2006/relationships/tags" Target="../tags/tag3392.xml"/><Relationship Id="rId909" Type="http://schemas.openxmlformats.org/officeDocument/2006/relationships/tags" Target="../tags/tag2860.xml"/><Relationship Id="rId1301" Type="http://schemas.openxmlformats.org/officeDocument/2006/relationships/tags" Target="../tags/tag3252.xml"/><Relationship Id="rId1539" Type="http://schemas.openxmlformats.org/officeDocument/2006/relationships/tags" Target="../tags/tag3490.xml"/><Relationship Id="rId1746" Type="http://schemas.openxmlformats.org/officeDocument/2006/relationships/tags" Target="../tags/tag3697.xml"/><Relationship Id="rId38" Type="http://schemas.openxmlformats.org/officeDocument/2006/relationships/tags" Target="../tags/tag1989.xml"/><Relationship Id="rId1606" Type="http://schemas.openxmlformats.org/officeDocument/2006/relationships/tags" Target="../tags/tag3557.xml"/><Relationship Id="rId1813" Type="http://schemas.openxmlformats.org/officeDocument/2006/relationships/tags" Target="../tags/tag3764.xml"/><Relationship Id="rId187" Type="http://schemas.openxmlformats.org/officeDocument/2006/relationships/tags" Target="../tags/tag2138.xml"/><Relationship Id="rId394" Type="http://schemas.openxmlformats.org/officeDocument/2006/relationships/tags" Target="../tags/tag2345.xml"/><Relationship Id="rId254" Type="http://schemas.openxmlformats.org/officeDocument/2006/relationships/tags" Target="../tags/tag2205.xml"/><Relationship Id="rId699" Type="http://schemas.openxmlformats.org/officeDocument/2006/relationships/tags" Target="../tags/tag2650.xml"/><Relationship Id="rId1091" Type="http://schemas.openxmlformats.org/officeDocument/2006/relationships/tags" Target="../tags/tag3042.xml"/><Relationship Id="rId114" Type="http://schemas.openxmlformats.org/officeDocument/2006/relationships/tags" Target="../tags/tag2065.xml"/><Relationship Id="rId461" Type="http://schemas.openxmlformats.org/officeDocument/2006/relationships/tags" Target="../tags/tag2412.xml"/><Relationship Id="rId559" Type="http://schemas.openxmlformats.org/officeDocument/2006/relationships/tags" Target="../tags/tag2510.xml"/><Relationship Id="rId766" Type="http://schemas.openxmlformats.org/officeDocument/2006/relationships/tags" Target="../tags/tag2717.xml"/><Relationship Id="rId1189" Type="http://schemas.openxmlformats.org/officeDocument/2006/relationships/tags" Target="../tags/tag3140.xml"/><Relationship Id="rId1396" Type="http://schemas.openxmlformats.org/officeDocument/2006/relationships/tags" Target="../tags/tag3347.xml"/><Relationship Id="rId321" Type="http://schemas.openxmlformats.org/officeDocument/2006/relationships/tags" Target="../tags/tag2272.xml"/><Relationship Id="rId419" Type="http://schemas.openxmlformats.org/officeDocument/2006/relationships/tags" Target="../tags/tag2370.xml"/><Relationship Id="rId626" Type="http://schemas.openxmlformats.org/officeDocument/2006/relationships/tags" Target="../tags/tag2577.xml"/><Relationship Id="rId973" Type="http://schemas.openxmlformats.org/officeDocument/2006/relationships/tags" Target="../tags/tag2924.xml"/><Relationship Id="rId1049" Type="http://schemas.openxmlformats.org/officeDocument/2006/relationships/tags" Target="../tags/tag3000.xml"/><Relationship Id="rId1256" Type="http://schemas.openxmlformats.org/officeDocument/2006/relationships/tags" Target="../tags/tag3207.xml"/><Relationship Id="rId833" Type="http://schemas.openxmlformats.org/officeDocument/2006/relationships/tags" Target="../tags/tag2784.xml"/><Relationship Id="rId1116" Type="http://schemas.openxmlformats.org/officeDocument/2006/relationships/tags" Target="../tags/tag3067.xml"/><Relationship Id="rId1463" Type="http://schemas.openxmlformats.org/officeDocument/2006/relationships/tags" Target="../tags/tag3414.xml"/><Relationship Id="rId1670" Type="http://schemas.openxmlformats.org/officeDocument/2006/relationships/tags" Target="../tags/tag3621.xml"/><Relationship Id="rId1768" Type="http://schemas.openxmlformats.org/officeDocument/2006/relationships/tags" Target="../tags/tag3719.xml"/><Relationship Id="rId900" Type="http://schemas.openxmlformats.org/officeDocument/2006/relationships/tags" Target="../tags/tag2851.xml"/><Relationship Id="rId1323" Type="http://schemas.openxmlformats.org/officeDocument/2006/relationships/tags" Target="../tags/tag3274.xml"/><Relationship Id="rId1530" Type="http://schemas.openxmlformats.org/officeDocument/2006/relationships/tags" Target="../tags/tag3481.xml"/><Relationship Id="rId1628" Type="http://schemas.openxmlformats.org/officeDocument/2006/relationships/tags" Target="../tags/tag3579.xml"/><Relationship Id="rId1835" Type="http://schemas.openxmlformats.org/officeDocument/2006/relationships/tags" Target="../tags/tag3786.xml"/><Relationship Id="rId276" Type="http://schemas.openxmlformats.org/officeDocument/2006/relationships/tags" Target="../tags/tag2227.xml"/><Relationship Id="rId483" Type="http://schemas.openxmlformats.org/officeDocument/2006/relationships/tags" Target="../tags/tag2434.xml"/><Relationship Id="rId690" Type="http://schemas.openxmlformats.org/officeDocument/2006/relationships/tags" Target="../tags/tag2641.xml"/><Relationship Id="rId136" Type="http://schemas.openxmlformats.org/officeDocument/2006/relationships/tags" Target="../tags/tag2087.xml"/><Relationship Id="rId343" Type="http://schemas.openxmlformats.org/officeDocument/2006/relationships/tags" Target="../tags/tag2294.xml"/><Relationship Id="rId550" Type="http://schemas.openxmlformats.org/officeDocument/2006/relationships/tags" Target="../tags/tag2501.xml"/><Relationship Id="rId788" Type="http://schemas.openxmlformats.org/officeDocument/2006/relationships/tags" Target="../tags/tag2739.xml"/><Relationship Id="rId995" Type="http://schemas.openxmlformats.org/officeDocument/2006/relationships/tags" Target="../tags/tag2946.xml"/><Relationship Id="rId1180" Type="http://schemas.openxmlformats.org/officeDocument/2006/relationships/tags" Target="../tags/tag3131.xml"/><Relationship Id="rId203" Type="http://schemas.openxmlformats.org/officeDocument/2006/relationships/tags" Target="../tags/tag2154.xml"/><Relationship Id="rId648" Type="http://schemas.openxmlformats.org/officeDocument/2006/relationships/tags" Target="../tags/tag2599.xml"/><Relationship Id="rId855" Type="http://schemas.openxmlformats.org/officeDocument/2006/relationships/tags" Target="../tags/tag2806.xml"/><Relationship Id="rId1040" Type="http://schemas.openxmlformats.org/officeDocument/2006/relationships/tags" Target="../tags/tag2991.xml"/><Relationship Id="rId1278" Type="http://schemas.openxmlformats.org/officeDocument/2006/relationships/tags" Target="../tags/tag3229.xml"/><Relationship Id="rId1485" Type="http://schemas.openxmlformats.org/officeDocument/2006/relationships/tags" Target="../tags/tag3436.xml"/><Relationship Id="rId1692" Type="http://schemas.openxmlformats.org/officeDocument/2006/relationships/tags" Target="../tags/tag3643.xml"/><Relationship Id="rId410" Type="http://schemas.openxmlformats.org/officeDocument/2006/relationships/tags" Target="../tags/tag2361.xml"/><Relationship Id="rId508" Type="http://schemas.openxmlformats.org/officeDocument/2006/relationships/tags" Target="../tags/tag2459.xml"/><Relationship Id="rId715" Type="http://schemas.openxmlformats.org/officeDocument/2006/relationships/tags" Target="../tags/tag2666.xml"/><Relationship Id="rId922" Type="http://schemas.openxmlformats.org/officeDocument/2006/relationships/tags" Target="../tags/tag2873.xml"/><Relationship Id="rId1138" Type="http://schemas.openxmlformats.org/officeDocument/2006/relationships/tags" Target="../tags/tag3089.xml"/><Relationship Id="rId1345" Type="http://schemas.openxmlformats.org/officeDocument/2006/relationships/tags" Target="../tags/tag3296.xml"/><Relationship Id="rId1552" Type="http://schemas.openxmlformats.org/officeDocument/2006/relationships/tags" Target="../tags/tag3503.xml"/><Relationship Id="rId1205" Type="http://schemas.openxmlformats.org/officeDocument/2006/relationships/tags" Target="../tags/tag3156.xml"/><Relationship Id="rId51" Type="http://schemas.openxmlformats.org/officeDocument/2006/relationships/tags" Target="../tags/tag2002.xml"/><Relationship Id="rId1412" Type="http://schemas.openxmlformats.org/officeDocument/2006/relationships/tags" Target="../tags/tag3363.xml"/><Relationship Id="rId1717" Type="http://schemas.openxmlformats.org/officeDocument/2006/relationships/tags" Target="../tags/tag3668.xml"/><Relationship Id="rId298" Type="http://schemas.openxmlformats.org/officeDocument/2006/relationships/tags" Target="../tags/tag2249.xml"/><Relationship Id="rId158" Type="http://schemas.openxmlformats.org/officeDocument/2006/relationships/tags" Target="../tags/tag2109.xml"/><Relationship Id="rId365" Type="http://schemas.openxmlformats.org/officeDocument/2006/relationships/tags" Target="../tags/tag2316.xml"/><Relationship Id="rId572" Type="http://schemas.openxmlformats.org/officeDocument/2006/relationships/tags" Target="../tags/tag2523.xml"/><Relationship Id="rId225" Type="http://schemas.openxmlformats.org/officeDocument/2006/relationships/tags" Target="../tags/tag2176.xml"/><Relationship Id="rId432" Type="http://schemas.openxmlformats.org/officeDocument/2006/relationships/tags" Target="../tags/tag2383.xml"/><Relationship Id="rId877" Type="http://schemas.openxmlformats.org/officeDocument/2006/relationships/tags" Target="../tags/tag2828.xml"/><Relationship Id="rId1062" Type="http://schemas.openxmlformats.org/officeDocument/2006/relationships/tags" Target="../tags/tag3013.xml"/><Relationship Id="rId737" Type="http://schemas.openxmlformats.org/officeDocument/2006/relationships/tags" Target="../tags/tag2688.xml"/><Relationship Id="rId944" Type="http://schemas.openxmlformats.org/officeDocument/2006/relationships/tags" Target="../tags/tag2895.xml"/><Relationship Id="rId1367" Type="http://schemas.openxmlformats.org/officeDocument/2006/relationships/tags" Target="../tags/tag3318.xml"/><Relationship Id="rId1574" Type="http://schemas.openxmlformats.org/officeDocument/2006/relationships/tags" Target="../tags/tag3525.xml"/><Relationship Id="rId1781" Type="http://schemas.openxmlformats.org/officeDocument/2006/relationships/tags" Target="../tags/tag3732.xml"/><Relationship Id="rId73" Type="http://schemas.openxmlformats.org/officeDocument/2006/relationships/tags" Target="../tags/tag2024.xml"/><Relationship Id="rId804" Type="http://schemas.openxmlformats.org/officeDocument/2006/relationships/tags" Target="../tags/tag2755.xml"/><Relationship Id="rId1227" Type="http://schemas.openxmlformats.org/officeDocument/2006/relationships/tags" Target="../tags/tag3178.xml"/><Relationship Id="rId1434" Type="http://schemas.openxmlformats.org/officeDocument/2006/relationships/tags" Target="../tags/tag3385.xml"/><Relationship Id="rId1641" Type="http://schemas.openxmlformats.org/officeDocument/2006/relationships/tags" Target="../tags/tag3592.xml"/><Relationship Id="rId1501" Type="http://schemas.openxmlformats.org/officeDocument/2006/relationships/tags" Target="../tags/tag3452.xml"/><Relationship Id="rId1739" Type="http://schemas.openxmlformats.org/officeDocument/2006/relationships/tags" Target="../tags/tag3690.xml"/><Relationship Id="rId1806" Type="http://schemas.openxmlformats.org/officeDocument/2006/relationships/tags" Target="../tags/tag3757.xml"/><Relationship Id="rId387" Type="http://schemas.openxmlformats.org/officeDocument/2006/relationships/tags" Target="../tags/tag2338.xml"/><Relationship Id="rId594" Type="http://schemas.openxmlformats.org/officeDocument/2006/relationships/tags" Target="../tags/tag2545.xml"/><Relationship Id="rId247" Type="http://schemas.openxmlformats.org/officeDocument/2006/relationships/tags" Target="../tags/tag2198.xml"/><Relationship Id="rId899" Type="http://schemas.openxmlformats.org/officeDocument/2006/relationships/tags" Target="../tags/tag2850.xml"/><Relationship Id="rId1084" Type="http://schemas.openxmlformats.org/officeDocument/2006/relationships/tags" Target="../tags/tag3035.xml"/><Relationship Id="rId107" Type="http://schemas.openxmlformats.org/officeDocument/2006/relationships/tags" Target="../tags/tag2058.xml"/><Relationship Id="rId454" Type="http://schemas.openxmlformats.org/officeDocument/2006/relationships/tags" Target="../tags/tag2405.xml"/><Relationship Id="rId661" Type="http://schemas.openxmlformats.org/officeDocument/2006/relationships/tags" Target="../tags/tag2612.xml"/><Relationship Id="rId759" Type="http://schemas.openxmlformats.org/officeDocument/2006/relationships/tags" Target="../tags/tag2710.xml"/><Relationship Id="rId966" Type="http://schemas.openxmlformats.org/officeDocument/2006/relationships/tags" Target="../tags/tag2917.xml"/><Relationship Id="rId1291" Type="http://schemas.openxmlformats.org/officeDocument/2006/relationships/tags" Target="../tags/tag3242.xml"/><Relationship Id="rId1389" Type="http://schemas.openxmlformats.org/officeDocument/2006/relationships/tags" Target="../tags/tag3340.xml"/><Relationship Id="rId1596" Type="http://schemas.openxmlformats.org/officeDocument/2006/relationships/tags" Target="../tags/tag3547.xml"/><Relationship Id="rId314" Type="http://schemas.openxmlformats.org/officeDocument/2006/relationships/tags" Target="../tags/tag2265.xml"/><Relationship Id="rId521" Type="http://schemas.openxmlformats.org/officeDocument/2006/relationships/tags" Target="../tags/tag2472.xml"/><Relationship Id="rId619" Type="http://schemas.openxmlformats.org/officeDocument/2006/relationships/tags" Target="../tags/tag2570.xml"/><Relationship Id="rId1151" Type="http://schemas.openxmlformats.org/officeDocument/2006/relationships/tags" Target="../tags/tag3102.xml"/><Relationship Id="rId1249" Type="http://schemas.openxmlformats.org/officeDocument/2006/relationships/tags" Target="../tags/tag3200.xml"/><Relationship Id="rId95" Type="http://schemas.openxmlformats.org/officeDocument/2006/relationships/tags" Target="../tags/tag2046.xml"/><Relationship Id="rId826" Type="http://schemas.openxmlformats.org/officeDocument/2006/relationships/tags" Target="../tags/tag2777.xml"/><Relationship Id="rId1011" Type="http://schemas.openxmlformats.org/officeDocument/2006/relationships/tags" Target="../tags/tag2962.xml"/><Relationship Id="rId1109" Type="http://schemas.openxmlformats.org/officeDocument/2006/relationships/tags" Target="../tags/tag3060.xml"/><Relationship Id="rId1456" Type="http://schemas.openxmlformats.org/officeDocument/2006/relationships/tags" Target="../tags/tag3407.xml"/><Relationship Id="rId1663" Type="http://schemas.openxmlformats.org/officeDocument/2006/relationships/tags" Target="../tags/tag3614.xml"/><Relationship Id="rId1316" Type="http://schemas.openxmlformats.org/officeDocument/2006/relationships/tags" Target="../tags/tag3267.xml"/><Relationship Id="rId1523" Type="http://schemas.openxmlformats.org/officeDocument/2006/relationships/tags" Target="../tags/tag3474.xml"/><Relationship Id="rId1730" Type="http://schemas.openxmlformats.org/officeDocument/2006/relationships/tags" Target="../tags/tag3681.xml"/><Relationship Id="rId22" Type="http://schemas.openxmlformats.org/officeDocument/2006/relationships/tags" Target="../tags/tag1973.xml"/><Relationship Id="rId1828" Type="http://schemas.openxmlformats.org/officeDocument/2006/relationships/tags" Target="../tags/tag3779.xml"/><Relationship Id="rId171" Type="http://schemas.openxmlformats.org/officeDocument/2006/relationships/tags" Target="../tags/tag2122.xml"/><Relationship Id="rId269" Type="http://schemas.openxmlformats.org/officeDocument/2006/relationships/tags" Target="../tags/tag2220.xml"/><Relationship Id="rId476" Type="http://schemas.openxmlformats.org/officeDocument/2006/relationships/tags" Target="../tags/tag2427.xml"/><Relationship Id="rId683" Type="http://schemas.openxmlformats.org/officeDocument/2006/relationships/tags" Target="../tags/tag2634.xml"/><Relationship Id="rId890" Type="http://schemas.openxmlformats.org/officeDocument/2006/relationships/tags" Target="../tags/tag2841.xml"/><Relationship Id="rId129" Type="http://schemas.openxmlformats.org/officeDocument/2006/relationships/tags" Target="../tags/tag2080.xml"/><Relationship Id="rId336" Type="http://schemas.openxmlformats.org/officeDocument/2006/relationships/tags" Target="../tags/tag2287.xml"/><Relationship Id="rId543" Type="http://schemas.openxmlformats.org/officeDocument/2006/relationships/tags" Target="../tags/tag2494.xml"/><Relationship Id="rId988" Type="http://schemas.openxmlformats.org/officeDocument/2006/relationships/tags" Target="../tags/tag2939.xml"/><Relationship Id="rId1173" Type="http://schemas.openxmlformats.org/officeDocument/2006/relationships/tags" Target="../tags/tag3124.xml"/><Relationship Id="rId1380" Type="http://schemas.openxmlformats.org/officeDocument/2006/relationships/tags" Target="../tags/tag3331.xml"/><Relationship Id="rId403" Type="http://schemas.openxmlformats.org/officeDocument/2006/relationships/tags" Target="../tags/tag2354.xml"/><Relationship Id="rId750" Type="http://schemas.openxmlformats.org/officeDocument/2006/relationships/tags" Target="../tags/tag2701.xml"/><Relationship Id="rId848" Type="http://schemas.openxmlformats.org/officeDocument/2006/relationships/tags" Target="../tags/tag2799.xml"/><Relationship Id="rId1033" Type="http://schemas.openxmlformats.org/officeDocument/2006/relationships/tags" Target="../tags/tag2984.xml"/><Relationship Id="rId1478" Type="http://schemas.openxmlformats.org/officeDocument/2006/relationships/tags" Target="../tags/tag3429.xml"/><Relationship Id="rId1685" Type="http://schemas.openxmlformats.org/officeDocument/2006/relationships/tags" Target="../tags/tag3636.xml"/><Relationship Id="rId610" Type="http://schemas.openxmlformats.org/officeDocument/2006/relationships/tags" Target="../tags/tag2561.xml"/><Relationship Id="rId708" Type="http://schemas.openxmlformats.org/officeDocument/2006/relationships/tags" Target="../tags/tag2659.xml"/><Relationship Id="rId915" Type="http://schemas.openxmlformats.org/officeDocument/2006/relationships/tags" Target="../tags/tag2866.xml"/><Relationship Id="rId1240" Type="http://schemas.openxmlformats.org/officeDocument/2006/relationships/tags" Target="../tags/tag3191.xml"/><Relationship Id="rId1338" Type="http://schemas.openxmlformats.org/officeDocument/2006/relationships/tags" Target="../tags/tag3289.xml"/><Relationship Id="rId1545" Type="http://schemas.openxmlformats.org/officeDocument/2006/relationships/tags" Target="../tags/tag3496.xml"/><Relationship Id="rId1100" Type="http://schemas.openxmlformats.org/officeDocument/2006/relationships/tags" Target="../tags/tag3051.xml"/><Relationship Id="rId1405" Type="http://schemas.openxmlformats.org/officeDocument/2006/relationships/tags" Target="../tags/tag3356.xml"/><Relationship Id="rId1752" Type="http://schemas.openxmlformats.org/officeDocument/2006/relationships/tags" Target="../tags/tag3703.xml"/><Relationship Id="rId44" Type="http://schemas.openxmlformats.org/officeDocument/2006/relationships/tags" Target="../tags/tag1995.xml"/><Relationship Id="rId1612" Type="http://schemas.openxmlformats.org/officeDocument/2006/relationships/tags" Target="../tags/tag3563.xml"/><Relationship Id="rId193" Type="http://schemas.openxmlformats.org/officeDocument/2006/relationships/tags" Target="../tags/tag2144.xml"/><Relationship Id="rId498" Type="http://schemas.openxmlformats.org/officeDocument/2006/relationships/tags" Target="../tags/tag2449.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tags" Target="../tags/tag3805.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807.xml"/><Relationship Id="rId1" Type="http://schemas.openxmlformats.org/officeDocument/2006/relationships/tags" Target="../tags/tag3806.xml"/><Relationship Id="rId4"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tags" Target="../tags/tag1.xml"/><Relationship Id="rId4" Type="http://schemas.openxmlformats.org/officeDocument/2006/relationships/image" Target="../media/image4.jp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809.xml"/><Relationship Id="rId1" Type="http://schemas.openxmlformats.org/officeDocument/2006/relationships/tags" Target="../tags/tag3808.xml"/><Relationship Id="rId4" Type="http://schemas.openxmlformats.org/officeDocument/2006/relationships/notesSlide" Target="../notesSlides/notesSlide19.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811.xml"/><Relationship Id="rId1" Type="http://schemas.openxmlformats.org/officeDocument/2006/relationships/tags" Target="../tags/tag3810.xml"/><Relationship Id="rId4" Type="http://schemas.openxmlformats.org/officeDocument/2006/relationships/notesSlide" Target="../notesSlides/notesSlide20.xml"/></Relationships>
</file>

<file path=ppt/slides/_rels/slide22.xml.rels><?xml version="1.0" encoding="UTF-8" standalone="yes"?>
<Relationships xmlns="http://schemas.openxmlformats.org/package/2006/relationships"><Relationship Id="rId117" Type="http://schemas.openxmlformats.org/officeDocument/2006/relationships/tags" Target="../tags/tag3928.xml"/><Relationship Id="rId299" Type="http://schemas.openxmlformats.org/officeDocument/2006/relationships/tags" Target="../tags/tag4110.xml"/><Relationship Id="rId21" Type="http://schemas.openxmlformats.org/officeDocument/2006/relationships/tags" Target="../tags/tag3832.xml"/><Relationship Id="rId63" Type="http://schemas.openxmlformats.org/officeDocument/2006/relationships/tags" Target="../tags/tag3874.xml"/><Relationship Id="rId159" Type="http://schemas.openxmlformats.org/officeDocument/2006/relationships/tags" Target="../tags/tag3970.xml"/><Relationship Id="rId170" Type="http://schemas.openxmlformats.org/officeDocument/2006/relationships/tags" Target="../tags/tag3981.xml"/><Relationship Id="rId226" Type="http://schemas.openxmlformats.org/officeDocument/2006/relationships/tags" Target="../tags/tag4037.xml"/><Relationship Id="rId268" Type="http://schemas.openxmlformats.org/officeDocument/2006/relationships/tags" Target="../tags/tag4079.xml"/><Relationship Id="rId32" Type="http://schemas.openxmlformats.org/officeDocument/2006/relationships/tags" Target="../tags/tag3843.xml"/><Relationship Id="rId74" Type="http://schemas.openxmlformats.org/officeDocument/2006/relationships/tags" Target="../tags/tag3885.xml"/><Relationship Id="rId128" Type="http://schemas.openxmlformats.org/officeDocument/2006/relationships/tags" Target="../tags/tag3939.xml"/><Relationship Id="rId5" Type="http://schemas.openxmlformats.org/officeDocument/2006/relationships/tags" Target="../tags/tag3816.xml"/><Relationship Id="rId181" Type="http://schemas.openxmlformats.org/officeDocument/2006/relationships/tags" Target="../tags/tag3992.xml"/><Relationship Id="rId237" Type="http://schemas.openxmlformats.org/officeDocument/2006/relationships/tags" Target="../tags/tag4048.xml"/><Relationship Id="rId279" Type="http://schemas.openxmlformats.org/officeDocument/2006/relationships/tags" Target="../tags/tag4090.xml"/><Relationship Id="rId43" Type="http://schemas.openxmlformats.org/officeDocument/2006/relationships/tags" Target="../tags/tag3854.xml"/><Relationship Id="rId139" Type="http://schemas.openxmlformats.org/officeDocument/2006/relationships/tags" Target="../tags/tag3950.xml"/><Relationship Id="rId290" Type="http://schemas.openxmlformats.org/officeDocument/2006/relationships/tags" Target="../tags/tag4101.xml"/><Relationship Id="rId304" Type="http://schemas.openxmlformats.org/officeDocument/2006/relationships/tags" Target="../tags/tag4115.xml"/><Relationship Id="rId85" Type="http://schemas.openxmlformats.org/officeDocument/2006/relationships/tags" Target="../tags/tag3896.xml"/><Relationship Id="rId150" Type="http://schemas.openxmlformats.org/officeDocument/2006/relationships/tags" Target="../tags/tag3961.xml"/><Relationship Id="rId192" Type="http://schemas.openxmlformats.org/officeDocument/2006/relationships/tags" Target="../tags/tag4003.xml"/><Relationship Id="rId206" Type="http://schemas.openxmlformats.org/officeDocument/2006/relationships/tags" Target="../tags/tag4017.xml"/><Relationship Id="rId248" Type="http://schemas.openxmlformats.org/officeDocument/2006/relationships/tags" Target="../tags/tag4059.xml"/><Relationship Id="rId12" Type="http://schemas.openxmlformats.org/officeDocument/2006/relationships/tags" Target="../tags/tag3823.xml"/><Relationship Id="rId108" Type="http://schemas.openxmlformats.org/officeDocument/2006/relationships/tags" Target="../tags/tag3919.xml"/><Relationship Id="rId315" Type="http://schemas.openxmlformats.org/officeDocument/2006/relationships/tags" Target="../tags/tag4126.xml"/><Relationship Id="rId54" Type="http://schemas.openxmlformats.org/officeDocument/2006/relationships/tags" Target="../tags/tag3865.xml"/><Relationship Id="rId96" Type="http://schemas.openxmlformats.org/officeDocument/2006/relationships/tags" Target="../tags/tag3907.xml"/><Relationship Id="rId161" Type="http://schemas.openxmlformats.org/officeDocument/2006/relationships/tags" Target="../tags/tag3972.xml"/><Relationship Id="rId217" Type="http://schemas.openxmlformats.org/officeDocument/2006/relationships/tags" Target="../tags/tag4028.xml"/><Relationship Id="rId259" Type="http://schemas.openxmlformats.org/officeDocument/2006/relationships/tags" Target="../tags/tag4070.xml"/><Relationship Id="rId23" Type="http://schemas.openxmlformats.org/officeDocument/2006/relationships/tags" Target="../tags/tag3834.xml"/><Relationship Id="rId119" Type="http://schemas.openxmlformats.org/officeDocument/2006/relationships/tags" Target="../tags/tag3930.xml"/><Relationship Id="rId270" Type="http://schemas.openxmlformats.org/officeDocument/2006/relationships/tags" Target="../tags/tag4081.xml"/><Relationship Id="rId65" Type="http://schemas.openxmlformats.org/officeDocument/2006/relationships/tags" Target="../tags/tag3876.xml"/><Relationship Id="rId130" Type="http://schemas.openxmlformats.org/officeDocument/2006/relationships/tags" Target="../tags/tag3941.xml"/><Relationship Id="rId172" Type="http://schemas.openxmlformats.org/officeDocument/2006/relationships/tags" Target="../tags/tag3983.xml"/><Relationship Id="rId228" Type="http://schemas.openxmlformats.org/officeDocument/2006/relationships/tags" Target="../tags/tag4039.xml"/><Relationship Id="rId13" Type="http://schemas.openxmlformats.org/officeDocument/2006/relationships/tags" Target="../tags/tag3824.xml"/><Relationship Id="rId109" Type="http://schemas.openxmlformats.org/officeDocument/2006/relationships/tags" Target="../tags/tag3920.xml"/><Relationship Id="rId260" Type="http://schemas.openxmlformats.org/officeDocument/2006/relationships/tags" Target="../tags/tag4071.xml"/><Relationship Id="rId281" Type="http://schemas.openxmlformats.org/officeDocument/2006/relationships/tags" Target="../tags/tag4092.xml"/><Relationship Id="rId316" Type="http://schemas.openxmlformats.org/officeDocument/2006/relationships/tags" Target="../tags/tag4127.xml"/><Relationship Id="rId34" Type="http://schemas.openxmlformats.org/officeDocument/2006/relationships/tags" Target="../tags/tag3845.xml"/><Relationship Id="rId55" Type="http://schemas.openxmlformats.org/officeDocument/2006/relationships/tags" Target="../tags/tag3866.xml"/><Relationship Id="rId76" Type="http://schemas.openxmlformats.org/officeDocument/2006/relationships/tags" Target="../tags/tag3887.xml"/><Relationship Id="rId97" Type="http://schemas.openxmlformats.org/officeDocument/2006/relationships/tags" Target="../tags/tag3908.xml"/><Relationship Id="rId120" Type="http://schemas.openxmlformats.org/officeDocument/2006/relationships/tags" Target="../tags/tag3931.xml"/><Relationship Id="rId141" Type="http://schemas.openxmlformats.org/officeDocument/2006/relationships/tags" Target="../tags/tag3952.xml"/><Relationship Id="rId7" Type="http://schemas.openxmlformats.org/officeDocument/2006/relationships/tags" Target="../tags/tag3818.xml"/><Relationship Id="rId162" Type="http://schemas.openxmlformats.org/officeDocument/2006/relationships/tags" Target="../tags/tag3973.xml"/><Relationship Id="rId183" Type="http://schemas.openxmlformats.org/officeDocument/2006/relationships/tags" Target="../tags/tag3994.xml"/><Relationship Id="rId218" Type="http://schemas.openxmlformats.org/officeDocument/2006/relationships/tags" Target="../tags/tag4029.xml"/><Relationship Id="rId239" Type="http://schemas.openxmlformats.org/officeDocument/2006/relationships/tags" Target="../tags/tag4050.xml"/><Relationship Id="rId250" Type="http://schemas.openxmlformats.org/officeDocument/2006/relationships/tags" Target="../tags/tag4061.xml"/><Relationship Id="rId271" Type="http://schemas.openxmlformats.org/officeDocument/2006/relationships/tags" Target="../tags/tag4082.xml"/><Relationship Id="rId292" Type="http://schemas.openxmlformats.org/officeDocument/2006/relationships/tags" Target="../tags/tag4103.xml"/><Relationship Id="rId306" Type="http://schemas.openxmlformats.org/officeDocument/2006/relationships/tags" Target="../tags/tag4117.xml"/><Relationship Id="rId24" Type="http://schemas.openxmlformats.org/officeDocument/2006/relationships/tags" Target="../tags/tag3835.xml"/><Relationship Id="rId45" Type="http://schemas.openxmlformats.org/officeDocument/2006/relationships/tags" Target="../tags/tag3856.xml"/><Relationship Id="rId66" Type="http://schemas.openxmlformats.org/officeDocument/2006/relationships/tags" Target="../tags/tag3877.xml"/><Relationship Id="rId87" Type="http://schemas.openxmlformats.org/officeDocument/2006/relationships/tags" Target="../tags/tag3898.xml"/><Relationship Id="rId110" Type="http://schemas.openxmlformats.org/officeDocument/2006/relationships/tags" Target="../tags/tag3921.xml"/><Relationship Id="rId131" Type="http://schemas.openxmlformats.org/officeDocument/2006/relationships/tags" Target="../tags/tag3942.xml"/><Relationship Id="rId152" Type="http://schemas.openxmlformats.org/officeDocument/2006/relationships/tags" Target="../tags/tag3963.xml"/><Relationship Id="rId173" Type="http://schemas.openxmlformats.org/officeDocument/2006/relationships/tags" Target="../tags/tag3984.xml"/><Relationship Id="rId194" Type="http://schemas.openxmlformats.org/officeDocument/2006/relationships/tags" Target="../tags/tag4005.xml"/><Relationship Id="rId208" Type="http://schemas.openxmlformats.org/officeDocument/2006/relationships/tags" Target="../tags/tag4019.xml"/><Relationship Id="rId229" Type="http://schemas.openxmlformats.org/officeDocument/2006/relationships/tags" Target="../tags/tag4040.xml"/><Relationship Id="rId240" Type="http://schemas.openxmlformats.org/officeDocument/2006/relationships/tags" Target="../tags/tag4051.xml"/><Relationship Id="rId261" Type="http://schemas.openxmlformats.org/officeDocument/2006/relationships/tags" Target="../tags/tag4072.xml"/><Relationship Id="rId14" Type="http://schemas.openxmlformats.org/officeDocument/2006/relationships/tags" Target="../tags/tag3825.xml"/><Relationship Id="rId35" Type="http://schemas.openxmlformats.org/officeDocument/2006/relationships/tags" Target="../tags/tag3846.xml"/><Relationship Id="rId56" Type="http://schemas.openxmlformats.org/officeDocument/2006/relationships/tags" Target="../tags/tag3867.xml"/><Relationship Id="rId77" Type="http://schemas.openxmlformats.org/officeDocument/2006/relationships/tags" Target="../tags/tag3888.xml"/><Relationship Id="rId100" Type="http://schemas.openxmlformats.org/officeDocument/2006/relationships/tags" Target="../tags/tag3911.xml"/><Relationship Id="rId282" Type="http://schemas.openxmlformats.org/officeDocument/2006/relationships/tags" Target="../tags/tag4093.xml"/><Relationship Id="rId317" Type="http://schemas.openxmlformats.org/officeDocument/2006/relationships/slideLayout" Target="../slideLayouts/slideLayout2.xml"/><Relationship Id="rId8" Type="http://schemas.openxmlformats.org/officeDocument/2006/relationships/tags" Target="../tags/tag3819.xml"/><Relationship Id="rId98" Type="http://schemas.openxmlformats.org/officeDocument/2006/relationships/tags" Target="../tags/tag3909.xml"/><Relationship Id="rId121" Type="http://schemas.openxmlformats.org/officeDocument/2006/relationships/tags" Target="../tags/tag3932.xml"/><Relationship Id="rId142" Type="http://schemas.openxmlformats.org/officeDocument/2006/relationships/tags" Target="../tags/tag3953.xml"/><Relationship Id="rId163" Type="http://schemas.openxmlformats.org/officeDocument/2006/relationships/tags" Target="../tags/tag3974.xml"/><Relationship Id="rId184" Type="http://schemas.openxmlformats.org/officeDocument/2006/relationships/tags" Target="../tags/tag3995.xml"/><Relationship Id="rId219" Type="http://schemas.openxmlformats.org/officeDocument/2006/relationships/tags" Target="../tags/tag4030.xml"/><Relationship Id="rId230" Type="http://schemas.openxmlformats.org/officeDocument/2006/relationships/tags" Target="../tags/tag4041.xml"/><Relationship Id="rId251" Type="http://schemas.openxmlformats.org/officeDocument/2006/relationships/tags" Target="../tags/tag4062.xml"/><Relationship Id="rId25" Type="http://schemas.openxmlformats.org/officeDocument/2006/relationships/tags" Target="../tags/tag3836.xml"/><Relationship Id="rId46" Type="http://schemas.openxmlformats.org/officeDocument/2006/relationships/tags" Target="../tags/tag3857.xml"/><Relationship Id="rId67" Type="http://schemas.openxmlformats.org/officeDocument/2006/relationships/tags" Target="../tags/tag3878.xml"/><Relationship Id="rId272" Type="http://schemas.openxmlformats.org/officeDocument/2006/relationships/tags" Target="../tags/tag4083.xml"/><Relationship Id="rId293" Type="http://schemas.openxmlformats.org/officeDocument/2006/relationships/tags" Target="../tags/tag4104.xml"/><Relationship Id="rId307" Type="http://schemas.openxmlformats.org/officeDocument/2006/relationships/tags" Target="../tags/tag4118.xml"/><Relationship Id="rId88" Type="http://schemas.openxmlformats.org/officeDocument/2006/relationships/tags" Target="../tags/tag3899.xml"/><Relationship Id="rId111" Type="http://schemas.openxmlformats.org/officeDocument/2006/relationships/tags" Target="../tags/tag3922.xml"/><Relationship Id="rId132" Type="http://schemas.openxmlformats.org/officeDocument/2006/relationships/tags" Target="../tags/tag3943.xml"/><Relationship Id="rId153" Type="http://schemas.openxmlformats.org/officeDocument/2006/relationships/tags" Target="../tags/tag3964.xml"/><Relationship Id="rId174" Type="http://schemas.openxmlformats.org/officeDocument/2006/relationships/tags" Target="../tags/tag3985.xml"/><Relationship Id="rId195" Type="http://schemas.openxmlformats.org/officeDocument/2006/relationships/tags" Target="../tags/tag4006.xml"/><Relationship Id="rId209" Type="http://schemas.openxmlformats.org/officeDocument/2006/relationships/tags" Target="../tags/tag4020.xml"/><Relationship Id="rId220" Type="http://schemas.openxmlformats.org/officeDocument/2006/relationships/tags" Target="../tags/tag4031.xml"/><Relationship Id="rId241" Type="http://schemas.openxmlformats.org/officeDocument/2006/relationships/tags" Target="../tags/tag4052.xml"/><Relationship Id="rId15" Type="http://schemas.openxmlformats.org/officeDocument/2006/relationships/tags" Target="../tags/tag3826.xml"/><Relationship Id="rId36" Type="http://schemas.openxmlformats.org/officeDocument/2006/relationships/tags" Target="../tags/tag3847.xml"/><Relationship Id="rId57" Type="http://schemas.openxmlformats.org/officeDocument/2006/relationships/tags" Target="../tags/tag3868.xml"/><Relationship Id="rId262" Type="http://schemas.openxmlformats.org/officeDocument/2006/relationships/tags" Target="../tags/tag4073.xml"/><Relationship Id="rId283" Type="http://schemas.openxmlformats.org/officeDocument/2006/relationships/tags" Target="../tags/tag4094.xml"/><Relationship Id="rId318" Type="http://schemas.openxmlformats.org/officeDocument/2006/relationships/notesSlide" Target="../notesSlides/notesSlide21.xml"/><Relationship Id="rId78" Type="http://schemas.openxmlformats.org/officeDocument/2006/relationships/tags" Target="../tags/tag3889.xml"/><Relationship Id="rId99" Type="http://schemas.openxmlformats.org/officeDocument/2006/relationships/tags" Target="../tags/tag3910.xml"/><Relationship Id="rId101" Type="http://schemas.openxmlformats.org/officeDocument/2006/relationships/tags" Target="../tags/tag3912.xml"/><Relationship Id="rId122" Type="http://schemas.openxmlformats.org/officeDocument/2006/relationships/tags" Target="../tags/tag3933.xml"/><Relationship Id="rId143" Type="http://schemas.openxmlformats.org/officeDocument/2006/relationships/tags" Target="../tags/tag3954.xml"/><Relationship Id="rId164" Type="http://schemas.openxmlformats.org/officeDocument/2006/relationships/tags" Target="../tags/tag3975.xml"/><Relationship Id="rId185" Type="http://schemas.openxmlformats.org/officeDocument/2006/relationships/tags" Target="../tags/tag3996.xml"/><Relationship Id="rId9" Type="http://schemas.openxmlformats.org/officeDocument/2006/relationships/tags" Target="../tags/tag3820.xml"/><Relationship Id="rId210" Type="http://schemas.openxmlformats.org/officeDocument/2006/relationships/tags" Target="../tags/tag4021.xml"/><Relationship Id="rId26" Type="http://schemas.openxmlformats.org/officeDocument/2006/relationships/tags" Target="../tags/tag3837.xml"/><Relationship Id="rId231" Type="http://schemas.openxmlformats.org/officeDocument/2006/relationships/tags" Target="../tags/tag4042.xml"/><Relationship Id="rId252" Type="http://schemas.openxmlformats.org/officeDocument/2006/relationships/tags" Target="../tags/tag4063.xml"/><Relationship Id="rId273" Type="http://schemas.openxmlformats.org/officeDocument/2006/relationships/tags" Target="../tags/tag4084.xml"/><Relationship Id="rId294" Type="http://schemas.openxmlformats.org/officeDocument/2006/relationships/tags" Target="../tags/tag4105.xml"/><Relationship Id="rId308" Type="http://schemas.openxmlformats.org/officeDocument/2006/relationships/tags" Target="../tags/tag4119.xml"/><Relationship Id="rId47" Type="http://schemas.openxmlformats.org/officeDocument/2006/relationships/tags" Target="../tags/tag3858.xml"/><Relationship Id="rId68" Type="http://schemas.openxmlformats.org/officeDocument/2006/relationships/tags" Target="../tags/tag3879.xml"/><Relationship Id="rId89" Type="http://schemas.openxmlformats.org/officeDocument/2006/relationships/tags" Target="../tags/tag3900.xml"/><Relationship Id="rId112" Type="http://schemas.openxmlformats.org/officeDocument/2006/relationships/tags" Target="../tags/tag3923.xml"/><Relationship Id="rId133" Type="http://schemas.openxmlformats.org/officeDocument/2006/relationships/tags" Target="../tags/tag3944.xml"/><Relationship Id="rId154" Type="http://schemas.openxmlformats.org/officeDocument/2006/relationships/tags" Target="../tags/tag3965.xml"/><Relationship Id="rId175" Type="http://schemas.openxmlformats.org/officeDocument/2006/relationships/tags" Target="../tags/tag3986.xml"/><Relationship Id="rId196" Type="http://schemas.openxmlformats.org/officeDocument/2006/relationships/tags" Target="../tags/tag4007.xml"/><Relationship Id="rId200" Type="http://schemas.openxmlformats.org/officeDocument/2006/relationships/tags" Target="../tags/tag4011.xml"/><Relationship Id="rId16" Type="http://schemas.openxmlformats.org/officeDocument/2006/relationships/tags" Target="../tags/tag3827.xml"/><Relationship Id="rId221" Type="http://schemas.openxmlformats.org/officeDocument/2006/relationships/tags" Target="../tags/tag4032.xml"/><Relationship Id="rId242" Type="http://schemas.openxmlformats.org/officeDocument/2006/relationships/tags" Target="../tags/tag4053.xml"/><Relationship Id="rId263" Type="http://schemas.openxmlformats.org/officeDocument/2006/relationships/tags" Target="../tags/tag4074.xml"/><Relationship Id="rId284" Type="http://schemas.openxmlformats.org/officeDocument/2006/relationships/tags" Target="../tags/tag4095.xml"/><Relationship Id="rId37" Type="http://schemas.openxmlformats.org/officeDocument/2006/relationships/tags" Target="../tags/tag3848.xml"/><Relationship Id="rId58" Type="http://schemas.openxmlformats.org/officeDocument/2006/relationships/tags" Target="../tags/tag3869.xml"/><Relationship Id="rId79" Type="http://schemas.openxmlformats.org/officeDocument/2006/relationships/tags" Target="../tags/tag3890.xml"/><Relationship Id="rId102" Type="http://schemas.openxmlformats.org/officeDocument/2006/relationships/tags" Target="../tags/tag3913.xml"/><Relationship Id="rId123" Type="http://schemas.openxmlformats.org/officeDocument/2006/relationships/tags" Target="../tags/tag3934.xml"/><Relationship Id="rId144" Type="http://schemas.openxmlformats.org/officeDocument/2006/relationships/tags" Target="../tags/tag3955.xml"/><Relationship Id="rId90" Type="http://schemas.openxmlformats.org/officeDocument/2006/relationships/tags" Target="../tags/tag3901.xml"/><Relationship Id="rId165" Type="http://schemas.openxmlformats.org/officeDocument/2006/relationships/tags" Target="../tags/tag3976.xml"/><Relationship Id="rId186" Type="http://schemas.openxmlformats.org/officeDocument/2006/relationships/tags" Target="../tags/tag3997.xml"/><Relationship Id="rId211" Type="http://schemas.openxmlformats.org/officeDocument/2006/relationships/tags" Target="../tags/tag4022.xml"/><Relationship Id="rId232" Type="http://schemas.openxmlformats.org/officeDocument/2006/relationships/tags" Target="../tags/tag4043.xml"/><Relationship Id="rId253" Type="http://schemas.openxmlformats.org/officeDocument/2006/relationships/tags" Target="../tags/tag4064.xml"/><Relationship Id="rId274" Type="http://schemas.openxmlformats.org/officeDocument/2006/relationships/tags" Target="../tags/tag4085.xml"/><Relationship Id="rId295" Type="http://schemas.openxmlformats.org/officeDocument/2006/relationships/tags" Target="../tags/tag4106.xml"/><Relationship Id="rId309" Type="http://schemas.openxmlformats.org/officeDocument/2006/relationships/tags" Target="../tags/tag4120.xml"/><Relationship Id="rId27" Type="http://schemas.openxmlformats.org/officeDocument/2006/relationships/tags" Target="../tags/tag3838.xml"/><Relationship Id="rId48" Type="http://schemas.openxmlformats.org/officeDocument/2006/relationships/tags" Target="../tags/tag3859.xml"/><Relationship Id="rId69" Type="http://schemas.openxmlformats.org/officeDocument/2006/relationships/tags" Target="../tags/tag3880.xml"/><Relationship Id="rId113" Type="http://schemas.openxmlformats.org/officeDocument/2006/relationships/tags" Target="../tags/tag3924.xml"/><Relationship Id="rId134" Type="http://schemas.openxmlformats.org/officeDocument/2006/relationships/tags" Target="../tags/tag3945.xml"/><Relationship Id="rId80" Type="http://schemas.openxmlformats.org/officeDocument/2006/relationships/tags" Target="../tags/tag3891.xml"/><Relationship Id="rId155" Type="http://schemas.openxmlformats.org/officeDocument/2006/relationships/tags" Target="../tags/tag3966.xml"/><Relationship Id="rId176" Type="http://schemas.openxmlformats.org/officeDocument/2006/relationships/tags" Target="../tags/tag3987.xml"/><Relationship Id="rId197" Type="http://schemas.openxmlformats.org/officeDocument/2006/relationships/tags" Target="../tags/tag4008.xml"/><Relationship Id="rId201" Type="http://schemas.openxmlformats.org/officeDocument/2006/relationships/tags" Target="../tags/tag4012.xml"/><Relationship Id="rId222" Type="http://schemas.openxmlformats.org/officeDocument/2006/relationships/tags" Target="../tags/tag4033.xml"/><Relationship Id="rId243" Type="http://schemas.openxmlformats.org/officeDocument/2006/relationships/tags" Target="../tags/tag4054.xml"/><Relationship Id="rId264" Type="http://schemas.openxmlformats.org/officeDocument/2006/relationships/tags" Target="../tags/tag4075.xml"/><Relationship Id="rId285" Type="http://schemas.openxmlformats.org/officeDocument/2006/relationships/tags" Target="../tags/tag4096.xml"/><Relationship Id="rId17" Type="http://schemas.openxmlformats.org/officeDocument/2006/relationships/tags" Target="../tags/tag3828.xml"/><Relationship Id="rId38" Type="http://schemas.openxmlformats.org/officeDocument/2006/relationships/tags" Target="../tags/tag3849.xml"/><Relationship Id="rId59" Type="http://schemas.openxmlformats.org/officeDocument/2006/relationships/tags" Target="../tags/tag3870.xml"/><Relationship Id="rId103" Type="http://schemas.openxmlformats.org/officeDocument/2006/relationships/tags" Target="../tags/tag3914.xml"/><Relationship Id="rId124" Type="http://schemas.openxmlformats.org/officeDocument/2006/relationships/tags" Target="../tags/tag3935.xml"/><Relationship Id="rId310" Type="http://schemas.openxmlformats.org/officeDocument/2006/relationships/tags" Target="../tags/tag4121.xml"/><Relationship Id="rId70" Type="http://schemas.openxmlformats.org/officeDocument/2006/relationships/tags" Target="../tags/tag3881.xml"/><Relationship Id="rId91" Type="http://schemas.openxmlformats.org/officeDocument/2006/relationships/tags" Target="../tags/tag3902.xml"/><Relationship Id="rId145" Type="http://schemas.openxmlformats.org/officeDocument/2006/relationships/tags" Target="../tags/tag3956.xml"/><Relationship Id="rId166" Type="http://schemas.openxmlformats.org/officeDocument/2006/relationships/tags" Target="../tags/tag3977.xml"/><Relationship Id="rId187" Type="http://schemas.openxmlformats.org/officeDocument/2006/relationships/tags" Target="../tags/tag3998.xml"/><Relationship Id="rId1" Type="http://schemas.openxmlformats.org/officeDocument/2006/relationships/tags" Target="../tags/tag3812.xml"/><Relationship Id="rId212" Type="http://schemas.openxmlformats.org/officeDocument/2006/relationships/tags" Target="../tags/tag4023.xml"/><Relationship Id="rId233" Type="http://schemas.openxmlformats.org/officeDocument/2006/relationships/tags" Target="../tags/tag4044.xml"/><Relationship Id="rId254" Type="http://schemas.openxmlformats.org/officeDocument/2006/relationships/tags" Target="../tags/tag4065.xml"/><Relationship Id="rId28" Type="http://schemas.openxmlformats.org/officeDocument/2006/relationships/tags" Target="../tags/tag3839.xml"/><Relationship Id="rId49" Type="http://schemas.openxmlformats.org/officeDocument/2006/relationships/tags" Target="../tags/tag3860.xml"/><Relationship Id="rId114" Type="http://schemas.openxmlformats.org/officeDocument/2006/relationships/tags" Target="../tags/tag3925.xml"/><Relationship Id="rId275" Type="http://schemas.openxmlformats.org/officeDocument/2006/relationships/tags" Target="../tags/tag4086.xml"/><Relationship Id="rId296" Type="http://schemas.openxmlformats.org/officeDocument/2006/relationships/tags" Target="../tags/tag4107.xml"/><Relationship Id="rId300" Type="http://schemas.openxmlformats.org/officeDocument/2006/relationships/tags" Target="../tags/tag4111.xml"/><Relationship Id="rId60" Type="http://schemas.openxmlformats.org/officeDocument/2006/relationships/tags" Target="../tags/tag3871.xml"/><Relationship Id="rId81" Type="http://schemas.openxmlformats.org/officeDocument/2006/relationships/tags" Target="../tags/tag3892.xml"/><Relationship Id="rId135" Type="http://schemas.openxmlformats.org/officeDocument/2006/relationships/tags" Target="../tags/tag3946.xml"/><Relationship Id="rId156" Type="http://schemas.openxmlformats.org/officeDocument/2006/relationships/tags" Target="../tags/tag3967.xml"/><Relationship Id="rId177" Type="http://schemas.openxmlformats.org/officeDocument/2006/relationships/tags" Target="../tags/tag3988.xml"/><Relationship Id="rId198" Type="http://schemas.openxmlformats.org/officeDocument/2006/relationships/tags" Target="../tags/tag4009.xml"/><Relationship Id="rId202" Type="http://schemas.openxmlformats.org/officeDocument/2006/relationships/tags" Target="../tags/tag4013.xml"/><Relationship Id="rId223" Type="http://schemas.openxmlformats.org/officeDocument/2006/relationships/tags" Target="../tags/tag4034.xml"/><Relationship Id="rId244" Type="http://schemas.openxmlformats.org/officeDocument/2006/relationships/tags" Target="../tags/tag4055.xml"/><Relationship Id="rId18" Type="http://schemas.openxmlformats.org/officeDocument/2006/relationships/tags" Target="../tags/tag3829.xml"/><Relationship Id="rId39" Type="http://schemas.openxmlformats.org/officeDocument/2006/relationships/tags" Target="../tags/tag3850.xml"/><Relationship Id="rId265" Type="http://schemas.openxmlformats.org/officeDocument/2006/relationships/tags" Target="../tags/tag4076.xml"/><Relationship Id="rId286" Type="http://schemas.openxmlformats.org/officeDocument/2006/relationships/tags" Target="../tags/tag4097.xml"/><Relationship Id="rId50" Type="http://schemas.openxmlformats.org/officeDocument/2006/relationships/tags" Target="../tags/tag3861.xml"/><Relationship Id="rId104" Type="http://schemas.openxmlformats.org/officeDocument/2006/relationships/tags" Target="../tags/tag3915.xml"/><Relationship Id="rId125" Type="http://schemas.openxmlformats.org/officeDocument/2006/relationships/tags" Target="../tags/tag3936.xml"/><Relationship Id="rId146" Type="http://schemas.openxmlformats.org/officeDocument/2006/relationships/tags" Target="../tags/tag3957.xml"/><Relationship Id="rId167" Type="http://schemas.openxmlformats.org/officeDocument/2006/relationships/tags" Target="../tags/tag3978.xml"/><Relationship Id="rId188" Type="http://schemas.openxmlformats.org/officeDocument/2006/relationships/tags" Target="../tags/tag3999.xml"/><Relationship Id="rId311" Type="http://schemas.openxmlformats.org/officeDocument/2006/relationships/tags" Target="../tags/tag4122.xml"/><Relationship Id="rId71" Type="http://schemas.openxmlformats.org/officeDocument/2006/relationships/tags" Target="../tags/tag3882.xml"/><Relationship Id="rId92" Type="http://schemas.openxmlformats.org/officeDocument/2006/relationships/tags" Target="../tags/tag3903.xml"/><Relationship Id="rId213" Type="http://schemas.openxmlformats.org/officeDocument/2006/relationships/tags" Target="../tags/tag4024.xml"/><Relationship Id="rId234" Type="http://schemas.openxmlformats.org/officeDocument/2006/relationships/tags" Target="../tags/tag4045.xml"/><Relationship Id="rId2" Type="http://schemas.openxmlformats.org/officeDocument/2006/relationships/tags" Target="../tags/tag3813.xml"/><Relationship Id="rId29" Type="http://schemas.openxmlformats.org/officeDocument/2006/relationships/tags" Target="../tags/tag3840.xml"/><Relationship Id="rId255" Type="http://schemas.openxmlformats.org/officeDocument/2006/relationships/tags" Target="../tags/tag4066.xml"/><Relationship Id="rId276" Type="http://schemas.openxmlformats.org/officeDocument/2006/relationships/tags" Target="../tags/tag4087.xml"/><Relationship Id="rId297" Type="http://schemas.openxmlformats.org/officeDocument/2006/relationships/tags" Target="../tags/tag4108.xml"/><Relationship Id="rId40" Type="http://schemas.openxmlformats.org/officeDocument/2006/relationships/tags" Target="../tags/tag3851.xml"/><Relationship Id="rId115" Type="http://schemas.openxmlformats.org/officeDocument/2006/relationships/tags" Target="../tags/tag3926.xml"/><Relationship Id="rId136" Type="http://schemas.openxmlformats.org/officeDocument/2006/relationships/tags" Target="../tags/tag3947.xml"/><Relationship Id="rId157" Type="http://schemas.openxmlformats.org/officeDocument/2006/relationships/tags" Target="../tags/tag3968.xml"/><Relationship Id="rId178" Type="http://schemas.openxmlformats.org/officeDocument/2006/relationships/tags" Target="../tags/tag3989.xml"/><Relationship Id="rId301" Type="http://schemas.openxmlformats.org/officeDocument/2006/relationships/tags" Target="../tags/tag4112.xml"/><Relationship Id="rId61" Type="http://schemas.openxmlformats.org/officeDocument/2006/relationships/tags" Target="../tags/tag3872.xml"/><Relationship Id="rId82" Type="http://schemas.openxmlformats.org/officeDocument/2006/relationships/tags" Target="../tags/tag3893.xml"/><Relationship Id="rId199" Type="http://schemas.openxmlformats.org/officeDocument/2006/relationships/tags" Target="../tags/tag4010.xml"/><Relationship Id="rId203" Type="http://schemas.openxmlformats.org/officeDocument/2006/relationships/tags" Target="../tags/tag4014.xml"/><Relationship Id="rId19" Type="http://schemas.openxmlformats.org/officeDocument/2006/relationships/tags" Target="../tags/tag3830.xml"/><Relationship Id="rId224" Type="http://schemas.openxmlformats.org/officeDocument/2006/relationships/tags" Target="../tags/tag4035.xml"/><Relationship Id="rId245" Type="http://schemas.openxmlformats.org/officeDocument/2006/relationships/tags" Target="../tags/tag4056.xml"/><Relationship Id="rId266" Type="http://schemas.openxmlformats.org/officeDocument/2006/relationships/tags" Target="../tags/tag4077.xml"/><Relationship Id="rId287" Type="http://schemas.openxmlformats.org/officeDocument/2006/relationships/tags" Target="../tags/tag4098.xml"/><Relationship Id="rId30" Type="http://schemas.openxmlformats.org/officeDocument/2006/relationships/tags" Target="../tags/tag3841.xml"/><Relationship Id="rId105" Type="http://schemas.openxmlformats.org/officeDocument/2006/relationships/tags" Target="../tags/tag3916.xml"/><Relationship Id="rId126" Type="http://schemas.openxmlformats.org/officeDocument/2006/relationships/tags" Target="../tags/tag3937.xml"/><Relationship Id="rId147" Type="http://schemas.openxmlformats.org/officeDocument/2006/relationships/tags" Target="../tags/tag3958.xml"/><Relationship Id="rId168" Type="http://schemas.openxmlformats.org/officeDocument/2006/relationships/tags" Target="../tags/tag3979.xml"/><Relationship Id="rId312" Type="http://schemas.openxmlformats.org/officeDocument/2006/relationships/tags" Target="../tags/tag4123.xml"/><Relationship Id="rId51" Type="http://schemas.openxmlformats.org/officeDocument/2006/relationships/tags" Target="../tags/tag3862.xml"/><Relationship Id="rId72" Type="http://schemas.openxmlformats.org/officeDocument/2006/relationships/tags" Target="../tags/tag3883.xml"/><Relationship Id="rId93" Type="http://schemas.openxmlformats.org/officeDocument/2006/relationships/tags" Target="../tags/tag3904.xml"/><Relationship Id="rId189" Type="http://schemas.openxmlformats.org/officeDocument/2006/relationships/tags" Target="../tags/tag4000.xml"/><Relationship Id="rId3" Type="http://schemas.openxmlformats.org/officeDocument/2006/relationships/tags" Target="../tags/tag3814.xml"/><Relationship Id="rId214" Type="http://schemas.openxmlformats.org/officeDocument/2006/relationships/tags" Target="../tags/tag4025.xml"/><Relationship Id="rId235" Type="http://schemas.openxmlformats.org/officeDocument/2006/relationships/tags" Target="../tags/tag4046.xml"/><Relationship Id="rId256" Type="http://schemas.openxmlformats.org/officeDocument/2006/relationships/tags" Target="../tags/tag4067.xml"/><Relationship Id="rId277" Type="http://schemas.openxmlformats.org/officeDocument/2006/relationships/tags" Target="../tags/tag4088.xml"/><Relationship Id="rId298" Type="http://schemas.openxmlformats.org/officeDocument/2006/relationships/tags" Target="../tags/tag4109.xml"/><Relationship Id="rId116" Type="http://schemas.openxmlformats.org/officeDocument/2006/relationships/tags" Target="../tags/tag3927.xml"/><Relationship Id="rId137" Type="http://schemas.openxmlformats.org/officeDocument/2006/relationships/tags" Target="../tags/tag3948.xml"/><Relationship Id="rId158" Type="http://schemas.openxmlformats.org/officeDocument/2006/relationships/tags" Target="../tags/tag3969.xml"/><Relationship Id="rId302" Type="http://schemas.openxmlformats.org/officeDocument/2006/relationships/tags" Target="../tags/tag4113.xml"/><Relationship Id="rId20" Type="http://schemas.openxmlformats.org/officeDocument/2006/relationships/tags" Target="../tags/tag3831.xml"/><Relationship Id="rId41" Type="http://schemas.openxmlformats.org/officeDocument/2006/relationships/tags" Target="../tags/tag3852.xml"/><Relationship Id="rId62" Type="http://schemas.openxmlformats.org/officeDocument/2006/relationships/tags" Target="../tags/tag3873.xml"/><Relationship Id="rId83" Type="http://schemas.openxmlformats.org/officeDocument/2006/relationships/tags" Target="../tags/tag3894.xml"/><Relationship Id="rId179" Type="http://schemas.openxmlformats.org/officeDocument/2006/relationships/tags" Target="../tags/tag3990.xml"/><Relationship Id="rId190" Type="http://schemas.openxmlformats.org/officeDocument/2006/relationships/tags" Target="../tags/tag4001.xml"/><Relationship Id="rId204" Type="http://schemas.openxmlformats.org/officeDocument/2006/relationships/tags" Target="../tags/tag4015.xml"/><Relationship Id="rId225" Type="http://schemas.openxmlformats.org/officeDocument/2006/relationships/tags" Target="../tags/tag4036.xml"/><Relationship Id="rId246" Type="http://schemas.openxmlformats.org/officeDocument/2006/relationships/tags" Target="../tags/tag4057.xml"/><Relationship Id="rId267" Type="http://schemas.openxmlformats.org/officeDocument/2006/relationships/tags" Target="../tags/tag4078.xml"/><Relationship Id="rId288" Type="http://schemas.openxmlformats.org/officeDocument/2006/relationships/tags" Target="../tags/tag4099.xml"/><Relationship Id="rId106" Type="http://schemas.openxmlformats.org/officeDocument/2006/relationships/tags" Target="../tags/tag3917.xml"/><Relationship Id="rId127" Type="http://schemas.openxmlformats.org/officeDocument/2006/relationships/tags" Target="../tags/tag3938.xml"/><Relationship Id="rId313" Type="http://schemas.openxmlformats.org/officeDocument/2006/relationships/tags" Target="../tags/tag4124.xml"/><Relationship Id="rId10" Type="http://schemas.openxmlformats.org/officeDocument/2006/relationships/tags" Target="../tags/tag3821.xml"/><Relationship Id="rId31" Type="http://schemas.openxmlformats.org/officeDocument/2006/relationships/tags" Target="../tags/tag3842.xml"/><Relationship Id="rId52" Type="http://schemas.openxmlformats.org/officeDocument/2006/relationships/tags" Target="../tags/tag3863.xml"/><Relationship Id="rId73" Type="http://schemas.openxmlformats.org/officeDocument/2006/relationships/tags" Target="../tags/tag3884.xml"/><Relationship Id="rId94" Type="http://schemas.openxmlformats.org/officeDocument/2006/relationships/tags" Target="../tags/tag3905.xml"/><Relationship Id="rId148" Type="http://schemas.openxmlformats.org/officeDocument/2006/relationships/tags" Target="../tags/tag3959.xml"/><Relationship Id="rId169" Type="http://schemas.openxmlformats.org/officeDocument/2006/relationships/tags" Target="../tags/tag3980.xml"/><Relationship Id="rId4" Type="http://schemas.openxmlformats.org/officeDocument/2006/relationships/tags" Target="../tags/tag3815.xml"/><Relationship Id="rId180" Type="http://schemas.openxmlformats.org/officeDocument/2006/relationships/tags" Target="../tags/tag3991.xml"/><Relationship Id="rId215" Type="http://schemas.openxmlformats.org/officeDocument/2006/relationships/tags" Target="../tags/tag4026.xml"/><Relationship Id="rId236" Type="http://schemas.openxmlformats.org/officeDocument/2006/relationships/tags" Target="../tags/tag4047.xml"/><Relationship Id="rId257" Type="http://schemas.openxmlformats.org/officeDocument/2006/relationships/tags" Target="../tags/tag4068.xml"/><Relationship Id="rId278" Type="http://schemas.openxmlformats.org/officeDocument/2006/relationships/tags" Target="../tags/tag4089.xml"/><Relationship Id="rId303" Type="http://schemas.openxmlformats.org/officeDocument/2006/relationships/tags" Target="../tags/tag4114.xml"/><Relationship Id="rId42" Type="http://schemas.openxmlformats.org/officeDocument/2006/relationships/tags" Target="../tags/tag3853.xml"/><Relationship Id="rId84" Type="http://schemas.openxmlformats.org/officeDocument/2006/relationships/tags" Target="../tags/tag3895.xml"/><Relationship Id="rId138" Type="http://schemas.openxmlformats.org/officeDocument/2006/relationships/tags" Target="../tags/tag3949.xml"/><Relationship Id="rId191" Type="http://schemas.openxmlformats.org/officeDocument/2006/relationships/tags" Target="../tags/tag4002.xml"/><Relationship Id="rId205" Type="http://schemas.openxmlformats.org/officeDocument/2006/relationships/tags" Target="../tags/tag4016.xml"/><Relationship Id="rId247" Type="http://schemas.openxmlformats.org/officeDocument/2006/relationships/tags" Target="../tags/tag4058.xml"/><Relationship Id="rId107" Type="http://schemas.openxmlformats.org/officeDocument/2006/relationships/tags" Target="../tags/tag3918.xml"/><Relationship Id="rId289" Type="http://schemas.openxmlformats.org/officeDocument/2006/relationships/tags" Target="../tags/tag4100.xml"/><Relationship Id="rId11" Type="http://schemas.openxmlformats.org/officeDocument/2006/relationships/tags" Target="../tags/tag3822.xml"/><Relationship Id="rId53" Type="http://schemas.openxmlformats.org/officeDocument/2006/relationships/tags" Target="../tags/tag3864.xml"/><Relationship Id="rId149" Type="http://schemas.openxmlformats.org/officeDocument/2006/relationships/tags" Target="../tags/tag3960.xml"/><Relationship Id="rId314" Type="http://schemas.openxmlformats.org/officeDocument/2006/relationships/tags" Target="../tags/tag4125.xml"/><Relationship Id="rId95" Type="http://schemas.openxmlformats.org/officeDocument/2006/relationships/tags" Target="../tags/tag3906.xml"/><Relationship Id="rId160" Type="http://schemas.openxmlformats.org/officeDocument/2006/relationships/tags" Target="../tags/tag3971.xml"/><Relationship Id="rId216" Type="http://schemas.openxmlformats.org/officeDocument/2006/relationships/tags" Target="../tags/tag4027.xml"/><Relationship Id="rId258" Type="http://schemas.openxmlformats.org/officeDocument/2006/relationships/tags" Target="../tags/tag4069.xml"/><Relationship Id="rId22" Type="http://schemas.openxmlformats.org/officeDocument/2006/relationships/tags" Target="../tags/tag3833.xml"/><Relationship Id="rId64" Type="http://schemas.openxmlformats.org/officeDocument/2006/relationships/tags" Target="../tags/tag3875.xml"/><Relationship Id="rId118" Type="http://schemas.openxmlformats.org/officeDocument/2006/relationships/tags" Target="../tags/tag3929.xml"/><Relationship Id="rId171" Type="http://schemas.openxmlformats.org/officeDocument/2006/relationships/tags" Target="../tags/tag3982.xml"/><Relationship Id="rId227" Type="http://schemas.openxmlformats.org/officeDocument/2006/relationships/tags" Target="../tags/tag4038.xml"/><Relationship Id="rId269" Type="http://schemas.openxmlformats.org/officeDocument/2006/relationships/tags" Target="../tags/tag4080.xml"/><Relationship Id="rId33" Type="http://schemas.openxmlformats.org/officeDocument/2006/relationships/tags" Target="../tags/tag3844.xml"/><Relationship Id="rId129" Type="http://schemas.openxmlformats.org/officeDocument/2006/relationships/tags" Target="../tags/tag3940.xml"/><Relationship Id="rId280" Type="http://schemas.openxmlformats.org/officeDocument/2006/relationships/tags" Target="../tags/tag4091.xml"/><Relationship Id="rId75" Type="http://schemas.openxmlformats.org/officeDocument/2006/relationships/tags" Target="../tags/tag3886.xml"/><Relationship Id="rId140" Type="http://schemas.openxmlformats.org/officeDocument/2006/relationships/tags" Target="../tags/tag3951.xml"/><Relationship Id="rId182" Type="http://schemas.openxmlformats.org/officeDocument/2006/relationships/tags" Target="../tags/tag3993.xml"/><Relationship Id="rId6" Type="http://schemas.openxmlformats.org/officeDocument/2006/relationships/tags" Target="../tags/tag3817.xml"/><Relationship Id="rId238" Type="http://schemas.openxmlformats.org/officeDocument/2006/relationships/tags" Target="../tags/tag4049.xml"/><Relationship Id="rId291" Type="http://schemas.openxmlformats.org/officeDocument/2006/relationships/tags" Target="../tags/tag4102.xml"/><Relationship Id="rId305" Type="http://schemas.openxmlformats.org/officeDocument/2006/relationships/tags" Target="../tags/tag4116.xml"/><Relationship Id="rId44" Type="http://schemas.openxmlformats.org/officeDocument/2006/relationships/tags" Target="../tags/tag3855.xml"/><Relationship Id="rId86" Type="http://schemas.openxmlformats.org/officeDocument/2006/relationships/tags" Target="../tags/tag3897.xml"/><Relationship Id="rId151" Type="http://schemas.openxmlformats.org/officeDocument/2006/relationships/tags" Target="../tags/tag3962.xml"/><Relationship Id="rId193" Type="http://schemas.openxmlformats.org/officeDocument/2006/relationships/tags" Target="../tags/tag4004.xml"/><Relationship Id="rId207" Type="http://schemas.openxmlformats.org/officeDocument/2006/relationships/tags" Target="../tags/tag4018.xml"/><Relationship Id="rId249" Type="http://schemas.openxmlformats.org/officeDocument/2006/relationships/tags" Target="../tags/tag4060.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tags" Target="../tags/tag4128.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tags" Target="../tags/tag4129.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4131.xml"/><Relationship Id="rId1" Type="http://schemas.openxmlformats.org/officeDocument/2006/relationships/tags" Target="../tags/tag4130.xml"/><Relationship Id="rId6" Type="http://schemas.openxmlformats.org/officeDocument/2006/relationships/image" Target="../media/image9.wmf"/><Relationship Id="rId5" Type="http://schemas.openxmlformats.org/officeDocument/2006/relationships/oleObject" Target="../embeddings/oleObject5.bin"/><Relationship Id="rId4" Type="http://schemas.openxmlformats.org/officeDocument/2006/relationships/notesSlide" Target="../notesSlides/notesSlide24.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4133.xml"/><Relationship Id="rId1" Type="http://schemas.openxmlformats.org/officeDocument/2006/relationships/tags" Target="../tags/tag4132.xml"/><Relationship Id="rId6" Type="http://schemas.openxmlformats.org/officeDocument/2006/relationships/image" Target="../media/image10.wmf"/><Relationship Id="rId5" Type="http://schemas.openxmlformats.org/officeDocument/2006/relationships/oleObject" Target="../embeddings/oleObject6.bin"/><Relationship Id="rId4" Type="http://schemas.openxmlformats.org/officeDocument/2006/relationships/notesSlide" Target="../notesSlides/notesSlide25.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4135.xml"/><Relationship Id="rId1" Type="http://schemas.openxmlformats.org/officeDocument/2006/relationships/tags" Target="../tags/tag4134.xml"/><Relationship Id="rId6" Type="http://schemas.openxmlformats.org/officeDocument/2006/relationships/image" Target="../media/image11.wmf"/><Relationship Id="rId5" Type="http://schemas.openxmlformats.org/officeDocument/2006/relationships/oleObject" Target="../embeddings/oleObject7.bin"/><Relationship Id="rId4" Type="http://schemas.openxmlformats.org/officeDocument/2006/relationships/notesSlide" Target="../notesSlides/notesSlide26.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xml"/><Relationship Id="rId1" Type="http://schemas.openxmlformats.org/officeDocument/2006/relationships/tags" Target="../tags/tag4136.xml"/></Relationships>
</file>

<file path=ppt/slides/_rels/slide29.xml.rels><?xml version="1.0" encoding="UTF-8" standalone="yes"?>
<Relationships xmlns="http://schemas.openxmlformats.org/package/2006/relationships"><Relationship Id="rId3" Type="http://schemas.openxmlformats.org/officeDocument/2006/relationships/tags" Target="../tags/tag4139.xml"/><Relationship Id="rId2" Type="http://schemas.openxmlformats.org/officeDocument/2006/relationships/tags" Target="../tags/tag4138.xml"/><Relationship Id="rId1" Type="http://schemas.openxmlformats.org/officeDocument/2006/relationships/tags" Target="../tags/tag4137.xml"/><Relationship Id="rId6" Type="http://schemas.openxmlformats.org/officeDocument/2006/relationships/image" Target="../media/image12.png"/><Relationship Id="rId5" Type="http://schemas.openxmlformats.org/officeDocument/2006/relationships/notesSlide" Target="../notesSlides/notesSlide28.xml"/><Relationship Id="rId4"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30.xml.rels><?xml version="1.0" encoding="UTF-8" standalone="yes"?>
<Relationships xmlns="http://schemas.openxmlformats.org/package/2006/relationships"><Relationship Id="rId3" Type="http://schemas.openxmlformats.org/officeDocument/2006/relationships/tags" Target="../tags/tag4142.xml"/><Relationship Id="rId2" Type="http://schemas.openxmlformats.org/officeDocument/2006/relationships/tags" Target="../tags/tag4141.xml"/><Relationship Id="rId1" Type="http://schemas.openxmlformats.org/officeDocument/2006/relationships/tags" Target="../tags/tag4140.xml"/><Relationship Id="rId6" Type="http://schemas.openxmlformats.org/officeDocument/2006/relationships/image" Target="../media/image13.png"/><Relationship Id="rId5" Type="http://schemas.openxmlformats.org/officeDocument/2006/relationships/notesSlide" Target="../notesSlides/notesSlide29.xml"/><Relationship Id="rId4"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tags" Target="../tags/tag4145.xml"/><Relationship Id="rId2" Type="http://schemas.openxmlformats.org/officeDocument/2006/relationships/tags" Target="../tags/tag4144.xml"/><Relationship Id="rId1" Type="http://schemas.openxmlformats.org/officeDocument/2006/relationships/tags" Target="../tags/tag4143.xml"/><Relationship Id="rId6" Type="http://schemas.openxmlformats.org/officeDocument/2006/relationships/image" Target="../media/image13.png"/><Relationship Id="rId5" Type="http://schemas.openxmlformats.org/officeDocument/2006/relationships/notesSlide" Target="../notesSlides/notesSlide30.xml"/><Relationship Id="rId4"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tags" Target="../tags/tag4148.xml"/><Relationship Id="rId2" Type="http://schemas.openxmlformats.org/officeDocument/2006/relationships/tags" Target="../tags/tag4147.xml"/><Relationship Id="rId1" Type="http://schemas.openxmlformats.org/officeDocument/2006/relationships/tags" Target="../tags/tag4146.xml"/><Relationship Id="rId6" Type="http://schemas.openxmlformats.org/officeDocument/2006/relationships/image" Target="../media/image13.png"/><Relationship Id="rId5" Type="http://schemas.openxmlformats.org/officeDocument/2006/relationships/notesSlide" Target="../notesSlides/notesSlide31.xml"/><Relationship Id="rId4"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tags" Target="../tags/tag4151.xml"/><Relationship Id="rId2" Type="http://schemas.openxmlformats.org/officeDocument/2006/relationships/tags" Target="../tags/tag4150.xml"/><Relationship Id="rId1" Type="http://schemas.openxmlformats.org/officeDocument/2006/relationships/tags" Target="../tags/tag4149.xml"/><Relationship Id="rId6" Type="http://schemas.openxmlformats.org/officeDocument/2006/relationships/image" Target="../media/image13.png"/><Relationship Id="rId5" Type="http://schemas.openxmlformats.org/officeDocument/2006/relationships/notesSlide" Target="../notesSlides/notesSlide32.xml"/><Relationship Id="rId4"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4153.xml"/><Relationship Id="rId1" Type="http://schemas.openxmlformats.org/officeDocument/2006/relationships/tags" Target="../tags/tag4152.xml"/><Relationship Id="rId5" Type="http://schemas.openxmlformats.org/officeDocument/2006/relationships/image" Target="../media/image14.png"/><Relationship Id="rId4" Type="http://schemas.openxmlformats.org/officeDocument/2006/relationships/notesSlide" Target="../notesSlides/notesSlide33.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2.xml"/><Relationship Id="rId1" Type="http://schemas.openxmlformats.org/officeDocument/2006/relationships/tags" Target="../tags/tag4154.xml"/><Relationship Id="rId4" Type="http://schemas.openxmlformats.org/officeDocument/2006/relationships/image" Target="../media/image15.pn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4156.xml"/><Relationship Id="rId1" Type="http://schemas.openxmlformats.org/officeDocument/2006/relationships/tags" Target="../tags/tag4155.xml"/><Relationship Id="rId5" Type="http://schemas.openxmlformats.org/officeDocument/2006/relationships/image" Target="../media/image15.png"/><Relationship Id="rId4" Type="http://schemas.openxmlformats.org/officeDocument/2006/relationships/notesSlide" Target="../notesSlides/notesSlide35.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4158.xml"/><Relationship Id="rId1" Type="http://schemas.openxmlformats.org/officeDocument/2006/relationships/tags" Target="../tags/tag4157.xml"/><Relationship Id="rId5" Type="http://schemas.openxmlformats.org/officeDocument/2006/relationships/image" Target="../media/image15.png"/><Relationship Id="rId4" Type="http://schemas.openxmlformats.org/officeDocument/2006/relationships/notesSlide" Target="../notesSlides/notesSlide36.xml"/></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4160.xml"/><Relationship Id="rId1" Type="http://schemas.openxmlformats.org/officeDocument/2006/relationships/tags" Target="../tags/tag4159.xml"/><Relationship Id="rId5" Type="http://schemas.openxmlformats.org/officeDocument/2006/relationships/image" Target="../media/image15.png"/><Relationship Id="rId4" Type="http://schemas.openxmlformats.org/officeDocument/2006/relationships/notesSlide" Target="../notesSlides/notesSlide37.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4162.xml"/><Relationship Id="rId1" Type="http://schemas.openxmlformats.org/officeDocument/2006/relationships/tags" Target="../tags/tag4161.xml"/><Relationship Id="rId5" Type="http://schemas.openxmlformats.org/officeDocument/2006/relationships/image" Target="../media/image15.png"/><Relationship Id="rId4" Type="http://schemas.openxmlformats.org/officeDocument/2006/relationships/notesSlide" Target="../notesSlides/notesSlide38.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4.xml"/><Relationship Id="rId1" Type="http://schemas.openxmlformats.org/officeDocument/2006/relationships/tags" Target="../tags/tag3.xml"/><Relationship Id="rId6" Type="http://schemas.openxmlformats.org/officeDocument/2006/relationships/image" Target="../media/image5.wmf"/><Relationship Id="rId5" Type="http://schemas.openxmlformats.org/officeDocument/2006/relationships/oleObject" Target="../embeddings/oleObject1.bin"/><Relationship Id="rId4"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4164.xml"/><Relationship Id="rId1" Type="http://schemas.openxmlformats.org/officeDocument/2006/relationships/tags" Target="../tags/tag4163.xml"/><Relationship Id="rId5" Type="http://schemas.openxmlformats.org/officeDocument/2006/relationships/image" Target="../media/image15.png"/><Relationship Id="rId4" Type="http://schemas.openxmlformats.org/officeDocument/2006/relationships/notesSlide" Target="../notesSlides/notesSlide39.xml"/></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4166.xml"/><Relationship Id="rId1" Type="http://schemas.openxmlformats.org/officeDocument/2006/relationships/tags" Target="../tags/tag4165.xml"/><Relationship Id="rId5" Type="http://schemas.openxmlformats.org/officeDocument/2006/relationships/image" Target="../media/image15.png"/><Relationship Id="rId4" Type="http://schemas.openxmlformats.org/officeDocument/2006/relationships/notesSlide" Target="../notesSlides/notesSlide40.xml"/></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4168.xml"/><Relationship Id="rId1" Type="http://schemas.openxmlformats.org/officeDocument/2006/relationships/tags" Target="../tags/tag4167.xml"/><Relationship Id="rId5" Type="http://schemas.openxmlformats.org/officeDocument/2006/relationships/image" Target="../media/image15.png"/><Relationship Id="rId4" Type="http://schemas.openxmlformats.org/officeDocument/2006/relationships/notesSlide" Target="../notesSlides/notesSlide41.xml"/></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4170.xml"/><Relationship Id="rId1" Type="http://schemas.openxmlformats.org/officeDocument/2006/relationships/tags" Target="../tags/tag4169.xml"/><Relationship Id="rId5" Type="http://schemas.openxmlformats.org/officeDocument/2006/relationships/image" Target="../media/image15.png"/><Relationship Id="rId4" Type="http://schemas.openxmlformats.org/officeDocument/2006/relationships/notesSlide" Target="../notesSlides/notesSlide42.xm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2.xml"/><Relationship Id="rId1" Type="http://schemas.openxmlformats.org/officeDocument/2006/relationships/tags" Target="../tags/tag4171.xml"/></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2.xml"/><Relationship Id="rId1" Type="http://schemas.openxmlformats.org/officeDocument/2006/relationships/tags" Target="../tags/tag4172.xml"/><Relationship Id="rId5" Type="http://schemas.openxmlformats.org/officeDocument/2006/relationships/image" Target="../media/image16.emf"/><Relationship Id="rId4" Type="http://schemas.openxmlformats.org/officeDocument/2006/relationships/oleObject" Target="../embeddings/oleObject8.bin"/></Relationships>
</file>

<file path=ppt/slides/_rels/slide46.xml.rels><?xml version="1.0" encoding="UTF-8" standalone="yes"?>
<Relationships xmlns="http://schemas.openxmlformats.org/package/2006/relationships"><Relationship Id="rId8" Type="http://schemas.openxmlformats.org/officeDocument/2006/relationships/image" Target="../media/image17.wmf"/><Relationship Id="rId3" Type="http://schemas.openxmlformats.org/officeDocument/2006/relationships/tags" Target="../tags/tag4175.xml"/><Relationship Id="rId7" Type="http://schemas.openxmlformats.org/officeDocument/2006/relationships/oleObject" Target="../embeddings/oleObject9.bin"/><Relationship Id="rId2" Type="http://schemas.openxmlformats.org/officeDocument/2006/relationships/tags" Target="../tags/tag4174.xml"/><Relationship Id="rId1" Type="http://schemas.openxmlformats.org/officeDocument/2006/relationships/tags" Target="../tags/tag4173.xml"/><Relationship Id="rId6" Type="http://schemas.openxmlformats.org/officeDocument/2006/relationships/notesSlide" Target="../notesSlides/notesSlide45.xml"/><Relationship Id="rId5" Type="http://schemas.openxmlformats.org/officeDocument/2006/relationships/slideLayout" Target="../slideLayouts/slideLayout2.xml"/><Relationship Id="rId10" Type="http://schemas.openxmlformats.org/officeDocument/2006/relationships/image" Target="../media/image18.wmf"/><Relationship Id="rId4" Type="http://schemas.openxmlformats.org/officeDocument/2006/relationships/tags" Target="../tags/tag4176.xml"/><Relationship Id="rId9" Type="http://schemas.openxmlformats.org/officeDocument/2006/relationships/oleObject" Target="../embeddings/oleObject10.bin"/></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4178.xml"/><Relationship Id="rId1" Type="http://schemas.openxmlformats.org/officeDocument/2006/relationships/tags" Target="../tags/tag4177.xml"/><Relationship Id="rId6" Type="http://schemas.openxmlformats.org/officeDocument/2006/relationships/image" Target="../media/image19.wmf"/><Relationship Id="rId5" Type="http://schemas.openxmlformats.org/officeDocument/2006/relationships/oleObject" Target="../embeddings/oleObject11.bin"/><Relationship Id="rId4" Type="http://schemas.openxmlformats.org/officeDocument/2006/relationships/notesSlide" Target="../notesSlides/notesSlide46.xml"/></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4180.xml"/><Relationship Id="rId1" Type="http://schemas.openxmlformats.org/officeDocument/2006/relationships/tags" Target="../tags/tag4179.xml"/><Relationship Id="rId6" Type="http://schemas.openxmlformats.org/officeDocument/2006/relationships/image" Target="../media/image20.wmf"/><Relationship Id="rId5" Type="http://schemas.openxmlformats.org/officeDocument/2006/relationships/oleObject" Target="../embeddings/oleObject12.bin"/><Relationship Id="rId4" Type="http://schemas.openxmlformats.org/officeDocument/2006/relationships/notesSlide" Target="../notesSlides/notesSlide47.xml"/></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2.xml"/><Relationship Id="rId1" Type="http://schemas.openxmlformats.org/officeDocument/2006/relationships/tags" Target="../tags/tag4181.xml"/><Relationship Id="rId4" Type="http://schemas.openxmlformats.org/officeDocument/2006/relationships/image" Target="../media/image21.emf"/></Relationships>
</file>

<file path=ppt/slides/_rels/slide5.xml.rels><?xml version="1.0" encoding="UTF-8" standalone="yes"?>
<Relationships xmlns="http://schemas.openxmlformats.org/package/2006/relationships"><Relationship Id="rId3" Type="http://schemas.openxmlformats.org/officeDocument/2006/relationships/tags" Target="../tags/tag7.xml"/><Relationship Id="rId7" Type="http://schemas.openxmlformats.org/officeDocument/2006/relationships/image" Target="../media/image6.wmf"/><Relationship Id="rId2" Type="http://schemas.openxmlformats.org/officeDocument/2006/relationships/tags" Target="../tags/tag6.xml"/><Relationship Id="rId1" Type="http://schemas.openxmlformats.org/officeDocument/2006/relationships/tags" Target="../tags/tag5.xml"/><Relationship Id="rId6" Type="http://schemas.openxmlformats.org/officeDocument/2006/relationships/oleObject" Target="../embeddings/oleObject2.bin"/><Relationship Id="rId5" Type="http://schemas.openxmlformats.org/officeDocument/2006/relationships/notesSlide" Target="../notesSlides/notesSlide4.xml"/><Relationship Id="rId4"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2.xml"/><Relationship Id="rId1" Type="http://schemas.openxmlformats.org/officeDocument/2006/relationships/tags" Target="../tags/tag4182.xml"/><Relationship Id="rId5" Type="http://schemas.openxmlformats.org/officeDocument/2006/relationships/image" Target="../media/image22.emf"/><Relationship Id="rId4" Type="http://schemas.openxmlformats.org/officeDocument/2006/relationships/image" Target="../media/image21.emf"/></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2.xml"/><Relationship Id="rId1" Type="http://schemas.openxmlformats.org/officeDocument/2006/relationships/tags" Target="../tags/tag4183.xml"/><Relationship Id="rId6" Type="http://schemas.openxmlformats.org/officeDocument/2006/relationships/image" Target="../media/image23.emf"/><Relationship Id="rId5" Type="http://schemas.openxmlformats.org/officeDocument/2006/relationships/image" Target="../media/image22.emf"/><Relationship Id="rId4" Type="http://schemas.openxmlformats.org/officeDocument/2006/relationships/image" Target="../media/image21.emf"/></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4185.xml"/><Relationship Id="rId1" Type="http://schemas.openxmlformats.org/officeDocument/2006/relationships/tags" Target="../tags/tag4184.xml"/><Relationship Id="rId6" Type="http://schemas.openxmlformats.org/officeDocument/2006/relationships/image" Target="../media/image24.wmf"/><Relationship Id="rId5" Type="http://schemas.openxmlformats.org/officeDocument/2006/relationships/oleObject" Target="../embeddings/oleObject13.bin"/><Relationship Id="rId4" Type="http://schemas.openxmlformats.org/officeDocument/2006/relationships/notesSlide" Target="../notesSlides/notesSlide51.xml"/></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2.xml"/><Relationship Id="rId1" Type="http://schemas.openxmlformats.org/officeDocument/2006/relationships/tags" Target="../tags/tag4186.xml"/><Relationship Id="rId5" Type="http://schemas.openxmlformats.org/officeDocument/2006/relationships/image" Target="../media/image25.wmf"/><Relationship Id="rId4" Type="http://schemas.openxmlformats.org/officeDocument/2006/relationships/oleObject" Target="../embeddings/oleObject14.bin"/></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4188.xml"/><Relationship Id="rId1" Type="http://schemas.openxmlformats.org/officeDocument/2006/relationships/tags" Target="../tags/tag4187.xml"/><Relationship Id="rId6" Type="http://schemas.openxmlformats.org/officeDocument/2006/relationships/image" Target="../media/image26.wmf"/><Relationship Id="rId5" Type="http://schemas.openxmlformats.org/officeDocument/2006/relationships/oleObject" Target="../embeddings/oleObject15.bin"/><Relationship Id="rId4" Type="http://schemas.openxmlformats.org/officeDocument/2006/relationships/notesSlide" Target="../notesSlides/notesSlide53.xml"/></Relationships>
</file>

<file path=ppt/slides/_rels/slide5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4190.xml"/><Relationship Id="rId1" Type="http://schemas.openxmlformats.org/officeDocument/2006/relationships/tags" Target="../tags/tag4189.xml"/><Relationship Id="rId4" Type="http://schemas.openxmlformats.org/officeDocument/2006/relationships/notesSlide" Target="../notesSlides/notesSlide54.xml"/></Relationships>
</file>

<file path=ppt/slides/_rels/slide56.xml.rels><?xml version="1.0" encoding="UTF-8" standalone="yes"?>
<Relationships xmlns="http://schemas.openxmlformats.org/package/2006/relationships"><Relationship Id="rId8" Type="http://schemas.openxmlformats.org/officeDocument/2006/relationships/oleObject" Target="../embeddings/oleObject17.bin"/><Relationship Id="rId3" Type="http://schemas.openxmlformats.org/officeDocument/2006/relationships/tags" Target="../tags/tag4193.xml"/><Relationship Id="rId7" Type="http://schemas.openxmlformats.org/officeDocument/2006/relationships/image" Target="../media/image27.wmf"/><Relationship Id="rId2" Type="http://schemas.openxmlformats.org/officeDocument/2006/relationships/tags" Target="../tags/tag4192.xml"/><Relationship Id="rId1" Type="http://schemas.openxmlformats.org/officeDocument/2006/relationships/tags" Target="../tags/tag4191.xml"/><Relationship Id="rId6" Type="http://schemas.openxmlformats.org/officeDocument/2006/relationships/oleObject" Target="../embeddings/oleObject16.bin"/><Relationship Id="rId5" Type="http://schemas.openxmlformats.org/officeDocument/2006/relationships/notesSlide" Target="../notesSlides/notesSlide55.xml"/><Relationship Id="rId4" Type="http://schemas.openxmlformats.org/officeDocument/2006/relationships/slideLayout" Target="../slideLayouts/slideLayout2.xml"/><Relationship Id="rId9" Type="http://schemas.openxmlformats.org/officeDocument/2006/relationships/image" Target="../media/image28.wmf"/></Relationships>
</file>

<file path=ppt/slides/_rels/slide57.xml.rels><?xml version="1.0" encoding="UTF-8" standalone="yes"?>
<Relationships xmlns="http://schemas.openxmlformats.org/package/2006/relationships"><Relationship Id="rId8" Type="http://schemas.openxmlformats.org/officeDocument/2006/relationships/oleObject" Target="../embeddings/oleObject18.bin"/><Relationship Id="rId3" Type="http://schemas.openxmlformats.org/officeDocument/2006/relationships/tags" Target="../tags/tag4196.xml"/><Relationship Id="rId7" Type="http://schemas.openxmlformats.org/officeDocument/2006/relationships/image" Target="../media/image27.wmf"/><Relationship Id="rId2" Type="http://schemas.openxmlformats.org/officeDocument/2006/relationships/tags" Target="../tags/tag4195.xml"/><Relationship Id="rId1" Type="http://schemas.openxmlformats.org/officeDocument/2006/relationships/tags" Target="../tags/tag4194.xml"/><Relationship Id="rId6" Type="http://schemas.openxmlformats.org/officeDocument/2006/relationships/oleObject" Target="../embeddings/oleObject16.bin"/><Relationship Id="rId5" Type="http://schemas.openxmlformats.org/officeDocument/2006/relationships/notesSlide" Target="../notesSlides/notesSlide56.xml"/><Relationship Id="rId4" Type="http://schemas.openxmlformats.org/officeDocument/2006/relationships/slideLayout" Target="../slideLayouts/slideLayout2.xml"/><Relationship Id="rId9" Type="http://schemas.openxmlformats.org/officeDocument/2006/relationships/image" Target="../media/image28.wmf"/></Relationships>
</file>

<file path=ppt/slides/_rels/slide58.xml.rels><?xml version="1.0" encoding="UTF-8" standalone="yes"?>
<Relationships xmlns="http://schemas.openxmlformats.org/package/2006/relationships"><Relationship Id="rId8" Type="http://schemas.openxmlformats.org/officeDocument/2006/relationships/oleObject" Target="../embeddings/oleObject19.bin"/><Relationship Id="rId3" Type="http://schemas.openxmlformats.org/officeDocument/2006/relationships/tags" Target="../tags/tag4199.xml"/><Relationship Id="rId7" Type="http://schemas.openxmlformats.org/officeDocument/2006/relationships/image" Target="../media/image27.wmf"/><Relationship Id="rId2" Type="http://schemas.openxmlformats.org/officeDocument/2006/relationships/tags" Target="../tags/tag4198.xml"/><Relationship Id="rId1" Type="http://schemas.openxmlformats.org/officeDocument/2006/relationships/tags" Target="../tags/tag4197.xml"/><Relationship Id="rId6" Type="http://schemas.openxmlformats.org/officeDocument/2006/relationships/oleObject" Target="../embeddings/oleObject16.bin"/><Relationship Id="rId5" Type="http://schemas.openxmlformats.org/officeDocument/2006/relationships/notesSlide" Target="../notesSlides/notesSlide57.xml"/><Relationship Id="rId4" Type="http://schemas.openxmlformats.org/officeDocument/2006/relationships/slideLayout" Target="../slideLayouts/slideLayout2.xml"/><Relationship Id="rId9" Type="http://schemas.openxmlformats.org/officeDocument/2006/relationships/image" Target="../media/image28.wmf"/></Relationships>
</file>

<file path=ppt/slides/_rels/slide59.xml.rels><?xml version="1.0" encoding="UTF-8" standalone="yes"?>
<Relationships xmlns="http://schemas.openxmlformats.org/package/2006/relationships"><Relationship Id="rId8" Type="http://schemas.openxmlformats.org/officeDocument/2006/relationships/oleObject" Target="../embeddings/oleObject20.bin"/><Relationship Id="rId3" Type="http://schemas.openxmlformats.org/officeDocument/2006/relationships/tags" Target="../tags/tag4202.xml"/><Relationship Id="rId7" Type="http://schemas.openxmlformats.org/officeDocument/2006/relationships/image" Target="../media/image27.wmf"/><Relationship Id="rId2" Type="http://schemas.openxmlformats.org/officeDocument/2006/relationships/tags" Target="../tags/tag4201.xml"/><Relationship Id="rId1" Type="http://schemas.openxmlformats.org/officeDocument/2006/relationships/tags" Target="../tags/tag4200.xml"/><Relationship Id="rId6" Type="http://schemas.openxmlformats.org/officeDocument/2006/relationships/oleObject" Target="../embeddings/oleObject16.bin"/><Relationship Id="rId5" Type="http://schemas.openxmlformats.org/officeDocument/2006/relationships/notesSlide" Target="../notesSlides/notesSlide58.xml"/><Relationship Id="rId4" Type="http://schemas.openxmlformats.org/officeDocument/2006/relationships/slideLayout" Target="../slideLayouts/slideLayout2.xml"/><Relationship Id="rId9" Type="http://schemas.openxmlformats.org/officeDocument/2006/relationships/image" Target="../media/image28.wmf"/></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image" Target="../media/image7.wmf"/><Relationship Id="rId5" Type="http://schemas.openxmlformats.org/officeDocument/2006/relationships/oleObject" Target="../embeddings/oleObject3.bin"/><Relationship Id="rId4" Type="http://schemas.openxmlformats.org/officeDocument/2006/relationships/notesSlide" Target="../notesSlides/notesSlide5.xml"/></Relationships>
</file>

<file path=ppt/slides/_rels/slide60.xml.rels><?xml version="1.0" encoding="UTF-8" standalone="yes"?>
<Relationships xmlns="http://schemas.openxmlformats.org/package/2006/relationships"><Relationship Id="rId8" Type="http://schemas.openxmlformats.org/officeDocument/2006/relationships/oleObject" Target="../embeddings/oleObject21.bin"/><Relationship Id="rId3" Type="http://schemas.openxmlformats.org/officeDocument/2006/relationships/tags" Target="../tags/tag4205.xml"/><Relationship Id="rId7" Type="http://schemas.openxmlformats.org/officeDocument/2006/relationships/image" Target="../media/image27.wmf"/><Relationship Id="rId2" Type="http://schemas.openxmlformats.org/officeDocument/2006/relationships/tags" Target="../tags/tag4204.xml"/><Relationship Id="rId1" Type="http://schemas.openxmlformats.org/officeDocument/2006/relationships/tags" Target="../tags/tag4203.xml"/><Relationship Id="rId6" Type="http://schemas.openxmlformats.org/officeDocument/2006/relationships/oleObject" Target="../embeddings/oleObject16.bin"/><Relationship Id="rId5" Type="http://schemas.openxmlformats.org/officeDocument/2006/relationships/notesSlide" Target="../notesSlides/notesSlide59.xml"/><Relationship Id="rId4" Type="http://schemas.openxmlformats.org/officeDocument/2006/relationships/slideLayout" Target="../slideLayouts/slideLayout2.xml"/><Relationship Id="rId9" Type="http://schemas.openxmlformats.org/officeDocument/2006/relationships/image" Target="../media/image28.wmf"/></Relationships>
</file>

<file path=ppt/slides/_rels/slide6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4207.xml"/><Relationship Id="rId1" Type="http://schemas.openxmlformats.org/officeDocument/2006/relationships/tags" Target="../tags/tag4206.xml"/><Relationship Id="rId4" Type="http://schemas.openxmlformats.org/officeDocument/2006/relationships/notesSlide" Target="../notesSlides/notesSlide60.xml"/></Relationships>
</file>

<file path=ppt/slides/_rels/slide62.xml.rels><?xml version="1.0" encoding="UTF-8" standalone="yes"?>
<Relationships xmlns="http://schemas.openxmlformats.org/package/2006/relationships"><Relationship Id="rId3" Type="http://schemas.openxmlformats.org/officeDocument/2006/relationships/tags" Target="../tags/tag4210.xml"/><Relationship Id="rId7" Type="http://schemas.openxmlformats.org/officeDocument/2006/relationships/image" Target="../media/image29.wmf"/><Relationship Id="rId2" Type="http://schemas.openxmlformats.org/officeDocument/2006/relationships/tags" Target="../tags/tag4209.xml"/><Relationship Id="rId1" Type="http://schemas.openxmlformats.org/officeDocument/2006/relationships/tags" Target="../tags/tag4208.xml"/><Relationship Id="rId6" Type="http://schemas.openxmlformats.org/officeDocument/2006/relationships/oleObject" Target="../embeddings/oleObject22.bin"/><Relationship Id="rId5" Type="http://schemas.openxmlformats.org/officeDocument/2006/relationships/notesSlide" Target="../notesSlides/notesSlide61.xml"/><Relationship Id="rId4"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8" Type="http://schemas.openxmlformats.org/officeDocument/2006/relationships/customXml" Target="../ink/ink1.xml"/><Relationship Id="rId13" Type="http://schemas.openxmlformats.org/officeDocument/2006/relationships/customXml" Target="../ink/ink3.xml"/><Relationship Id="rId18" Type="http://schemas.openxmlformats.org/officeDocument/2006/relationships/image" Target="../media/image23.png"/><Relationship Id="rId3" Type="http://schemas.openxmlformats.org/officeDocument/2006/relationships/tags" Target="../tags/tag4213.xml"/><Relationship Id="rId7" Type="http://schemas.openxmlformats.org/officeDocument/2006/relationships/image" Target="../media/image29.wmf"/><Relationship Id="rId12" Type="http://schemas.openxmlformats.org/officeDocument/2006/relationships/image" Target="../media/image20.png"/><Relationship Id="rId17" Type="http://schemas.openxmlformats.org/officeDocument/2006/relationships/customXml" Target="../ink/ink5.xml"/><Relationship Id="rId2" Type="http://schemas.openxmlformats.org/officeDocument/2006/relationships/tags" Target="../tags/tag4212.xml"/><Relationship Id="rId16" Type="http://schemas.openxmlformats.org/officeDocument/2006/relationships/image" Target="../media/image22.png"/><Relationship Id="rId20" Type="http://schemas.openxmlformats.org/officeDocument/2006/relationships/image" Target="../media/image24.png"/><Relationship Id="rId1" Type="http://schemas.openxmlformats.org/officeDocument/2006/relationships/tags" Target="../tags/tag4211.xml"/><Relationship Id="rId6" Type="http://schemas.openxmlformats.org/officeDocument/2006/relationships/oleObject" Target="../embeddings/oleObject23.bin"/><Relationship Id="rId11" Type="http://schemas.openxmlformats.org/officeDocument/2006/relationships/customXml" Target="../ink/ink2.xml"/><Relationship Id="rId5" Type="http://schemas.openxmlformats.org/officeDocument/2006/relationships/notesSlide" Target="../notesSlides/notesSlide62.xml"/><Relationship Id="rId15" Type="http://schemas.openxmlformats.org/officeDocument/2006/relationships/customXml" Target="../ink/ink4.xml"/><Relationship Id="rId10" Type="http://schemas.openxmlformats.org/officeDocument/2006/relationships/image" Target="../media/image19.png"/><Relationship Id="rId19" Type="http://schemas.openxmlformats.org/officeDocument/2006/relationships/customXml" Target="../ink/ink6.xml"/><Relationship Id="rId4" Type="http://schemas.openxmlformats.org/officeDocument/2006/relationships/slideLayout" Target="../slideLayouts/slideLayout2.xml"/><Relationship Id="rId14" Type="http://schemas.openxmlformats.org/officeDocument/2006/relationships/image" Target="../media/image21.png"/></Relationships>
</file>

<file path=ppt/slides/_rels/slide64.xml.rels><?xml version="1.0" encoding="UTF-8" standalone="yes"?>
<Relationships xmlns="http://schemas.openxmlformats.org/package/2006/relationships"><Relationship Id="rId8" Type="http://schemas.openxmlformats.org/officeDocument/2006/relationships/customXml" Target="../ink/ink7.xml"/><Relationship Id="rId13" Type="http://schemas.openxmlformats.org/officeDocument/2006/relationships/customXml" Target="../ink/ink9.xml"/><Relationship Id="rId18" Type="http://schemas.openxmlformats.org/officeDocument/2006/relationships/image" Target="../media/image29.png"/><Relationship Id="rId3" Type="http://schemas.openxmlformats.org/officeDocument/2006/relationships/tags" Target="../tags/tag4216.xml"/><Relationship Id="rId7" Type="http://schemas.openxmlformats.org/officeDocument/2006/relationships/image" Target="../media/image29.wmf"/><Relationship Id="rId12" Type="http://schemas.openxmlformats.org/officeDocument/2006/relationships/image" Target="../media/image26.png"/><Relationship Id="rId17" Type="http://schemas.openxmlformats.org/officeDocument/2006/relationships/customXml" Target="../ink/ink11.xml"/><Relationship Id="rId2" Type="http://schemas.openxmlformats.org/officeDocument/2006/relationships/tags" Target="../tags/tag4215.xml"/><Relationship Id="rId16" Type="http://schemas.openxmlformats.org/officeDocument/2006/relationships/image" Target="../media/image28.png"/><Relationship Id="rId20" Type="http://schemas.openxmlformats.org/officeDocument/2006/relationships/image" Target="../media/image30.png"/><Relationship Id="rId1" Type="http://schemas.openxmlformats.org/officeDocument/2006/relationships/tags" Target="../tags/tag4214.xml"/><Relationship Id="rId6" Type="http://schemas.openxmlformats.org/officeDocument/2006/relationships/oleObject" Target="../embeddings/oleObject22.bin"/><Relationship Id="rId11" Type="http://schemas.openxmlformats.org/officeDocument/2006/relationships/customXml" Target="../ink/ink8.xml"/><Relationship Id="rId5" Type="http://schemas.openxmlformats.org/officeDocument/2006/relationships/notesSlide" Target="../notesSlides/notesSlide63.xml"/><Relationship Id="rId15" Type="http://schemas.openxmlformats.org/officeDocument/2006/relationships/customXml" Target="../ink/ink10.xml"/><Relationship Id="rId10" Type="http://schemas.openxmlformats.org/officeDocument/2006/relationships/image" Target="../media/image25.png"/><Relationship Id="rId19" Type="http://schemas.openxmlformats.org/officeDocument/2006/relationships/customXml" Target="../ink/ink12.xml"/><Relationship Id="rId4" Type="http://schemas.openxmlformats.org/officeDocument/2006/relationships/slideLayout" Target="../slideLayouts/slideLayout2.xml"/><Relationship Id="rId14" Type="http://schemas.openxmlformats.org/officeDocument/2006/relationships/image" Target="../media/image27.png"/></Relationships>
</file>

<file path=ppt/slides/_rels/slide65.xml.rels><?xml version="1.0" encoding="UTF-8" standalone="yes"?>
<Relationships xmlns="http://schemas.openxmlformats.org/package/2006/relationships"><Relationship Id="rId8" Type="http://schemas.openxmlformats.org/officeDocument/2006/relationships/customXml" Target="../ink/ink13.xml"/><Relationship Id="rId13" Type="http://schemas.openxmlformats.org/officeDocument/2006/relationships/customXml" Target="../ink/ink15.xml"/><Relationship Id="rId3" Type="http://schemas.openxmlformats.org/officeDocument/2006/relationships/tags" Target="../tags/tag4219.xml"/><Relationship Id="rId7" Type="http://schemas.openxmlformats.org/officeDocument/2006/relationships/image" Target="../media/image29.wmf"/><Relationship Id="rId12" Type="http://schemas.openxmlformats.org/officeDocument/2006/relationships/image" Target="../media/image32.png"/><Relationship Id="rId2" Type="http://schemas.openxmlformats.org/officeDocument/2006/relationships/tags" Target="../tags/tag4218.xml"/><Relationship Id="rId16" Type="http://schemas.openxmlformats.org/officeDocument/2006/relationships/image" Target="../media/image34.png"/><Relationship Id="rId1" Type="http://schemas.openxmlformats.org/officeDocument/2006/relationships/tags" Target="../tags/tag4217.xml"/><Relationship Id="rId6" Type="http://schemas.openxmlformats.org/officeDocument/2006/relationships/oleObject" Target="../embeddings/oleObject22.bin"/><Relationship Id="rId11" Type="http://schemas.openxmlformats.org/officeDocument/2006/relationships/customXml" Target="../ink/ink14.xml"/><Relationship Id="rId5" Type="http://schemas.openxmlformats.org/officeDocument/2006/relationships/notesSlide" Target="../notesSlides/notesSlide64.xml"/><Relationship Id="rId15" Type="http://schemas.openxmlformats.org/officeDocument/2006/relationships/customXml" Target="../ink/ink16.xml"/><Relationship Id="rId10" Type="http://schemas.openxmlformats.org/officeDocument/2006/relationships/image" Target="../media/image31.png"/><Relationship Id="rId4" Type="http://schemas.openxmlformats.org/officeDocument/2006/relationships/slideLayout" Target="../slideLayouts/slideLayout2.xml"/><Relationship Id="rId14" Type="http://schemas.openxmlformats.org/officeDocument/2006/relationships/image" Target="../media/image33.png"/></Relationships>
</file>

<file path=ppt/slides/_rels/slide66.xml.rels><?xml version="1.0" encoding="UTF-8" standalone="yes"?>
<Relationships xmlns="http://schemas.openxmlformats.org/package/2006/relationships"><Relationship Id="rId8" Type="http://schemas.openxmlformats.org/officeDocument/2006/relationships/customXml" Target="../ink/ink17.xml"/><Relationship Id="rId13" Type="http://schemas.openxmlformats.org/officeDocument/2006/relationships/customXml" Target="../ink/ink19.xml"/><Relationship Id="rId3" Type="http://schemas.openxmlformats.org/officeDocument/2006/relationships/tags" Target="../tags/tag4222.xml"/><Relationship Id="rId7" Type="http://schemas.openxmlformats.org/officeDocument/2006/relationships/image" Target="../media/image29.wmf"/><Relationship Id="rId12" Type="http://schemas.openxmlformats.org/officeDocument/2006/relationships/image" Target="../media/image36.png"/><Relationship Id="rId2" Type="http://schemas.openxmlformats.org/officeDocument/2006/relationships/tags" Target="../tags/tag4221.xml"/><Relationship Id="rId1" Type="http://schemas.openxmlformats.org/officeDocument/2006/relationships/tags" Target="../tags/tag4220.xml"/><Relationship Id="rId6" Type="http://schemas.openxmlformats.org/officeDocument/2006/relationships/oleObject" Target="../embeddings/oleObject22.bin"/><Relationship Id="rId11" Type="http://schemas.openxmlformats.org/officeDocument/2006/relationships/customXml" Target="../ink/ink18.xml"/><Relationship Id="rId5" Type="http://schemas.openxmlformats.org/officeDocument/2006/relationships/notesSlide" Target="../notesSlides/notesSlide65.xml"/><Relationship Id="rId10" Type="http://schemas.openxmlformats.org/officeDocument/2006/relationships/image" Target="../media/image35.png"/><Relationship Id="rId4" Type="http://schemas.openxmlformats.org/officeDocument/2006/relationships/slideLayout" Target="../slideLayouts/slideLayout2.xml"/><Relationship Id="rId14" Type="http://schemas.openxmlformats.org/officeDocument/2006/relationships/image" Target="../media/image37.png"/></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66.xml"/><Relationship Id="rId2" Type="http://schemas.openxmlformats.org/officeDocument/2006/relationships/slideLayout" Target="../slideLayouts/slideLayout2.xml"/><Relationship Id="rId1" Type="http://schemas.openxmlformats.org/officeDocument/2006/relationships/tags" Target="../tags/tag4223.xml"/><Relationship Id="rId5" Type="http://schemas.openxmlformats.org/officeDocument/2006/relationships/image" Target="../media/image31.emf"/><Relationship Id="rId4" Type="http://schemas.openxmlformats.org/officeDocument/2006/relationships/image" Target="../media/image30.emf"/></Relationships>
</file>

<file path=ppt/slides/_rels/slide68.xml.rels><?xml version="1.0" encoding="UTF-8" standalone="yes"?>
<Relationships xmlns="http://schemas.openxmlformats.org/package/2006/relationships"><Relationship Id="rId8" Type="http://schemas.openxmlformats.org/officeDocument/2006/relationships/customXml" Target="../ink/ink21.xml"/><Relationship Id="rId13" Type="http://schemas.openxmlformats.org/officeDocument/2006/relationships/image" Target="../media/image43.png"/><Relationship Id="rId18" Type="http://schemas.openxmlformats.org/officeDocument/2006/relationships/customXml" Target="../ink/ink26.xml"/><Relationship Id="rId3" Type="http://schemas.openxmlformats.org/officeDocument/2006/relationships/notesSlide" Target="../notesSlides/notesSlide67.xml"/><Relationship Id="rId21" Type="http://schemas.openxmlformats.org/officeDocument/2006/relationships/image" Target="../media/image47.png"/><Relationship Id="rId7" Type="http://schemas.openxmlformats.org/officeDocument/2006/relationships/image" Target="../media/image40.png"/><Relationship Id="rId12" Type="http://schemas.openxmlformats.org/officeDocument/2006/relationships/customXml" Target="../ink/ink23.xml"/><Relationship Id="rId17" Type="http://schemas.openxmlformats.org/officeDocument/2006/relationships/image" Target="../media/image45.png"/><Relationship Id="rId2" Type="http://schemas.openxmlformats.org/officeDocument/2006/relationships/slideLayout" Target="../slideLayouts/slideLayout2.xml"/><Relationship Id="rId16" Type="http://schemas.openxmlformats.org/officeDocument/2006/relationships/customXml" Target="../ink/ink25.xml"/><Relationship Id="rId20" Type="http://schemas.openxmlformats.org/officeDocument/2006/relationships/customXml" Target="../ink/ink27.xml"/><Relationship Id="rId1" Type="http://schemas.openxmlformats.org/officeDocument/2006/relationships/tags" Target="../tags/tag4224.xml"/><Relationship Id="rId6" Type="http://schemas.openxmlformats.org/officeDocument/2006/relationships/customXml" Target="../ink/ink20.xml"/><Relationship Id="rId11" Type="http://schemas.openxmlformats.org/officeDocument/2006/relationships/image" Target="../media/image42.png"/><Relationship Id="rId5" Type="http://schemas.openxmlformats.org/officeDocument/2006/relationships/image" Target="../media/image31.emf"/><Relationship Id="rId15" Type="http://schemas.openxmlformats.org/officeDocument/2006/relationships/image" Target="../media/image44.png"/><Relationship Id="rId23" Type="http://schemas.openxmlformats.org/officeDocument/2006/relationships/image" Target="../media/image48.png"/><Relationship Id="rId10" Type="http://schemas.openxmlformats.org/officeDocument/2006/relationships/customXml" Target="../ink/ink22.xml"/><Relationship Id="rId19" Type="http://schemas.openxmlformats.org/officeDocument/2006/relationships/image" Target="../media/image46.png"/><Relationship Id="rId4" Type="http://schemas.openxmlformats.org/officeDocument/2006/relationships/image" Target="../media/image30.emf"/><Relationship Id="rId9" Type="http://schemas.openxmlformats.org/officeDocument/2006/relationships/image" Target="../media/image41.png"/><Relationship Id="rId14" Type="http://schemas.openxmlformats.org/officeDocument/2006/relationships/customXml" Target="../ink/ink24.xml"/><Relationship Id="rId22" Type="http://schemas.openxmlformats.org/officeDocument/2006/relationships/customXml" Target="../ink/ink28.xml"/></Relationships>
</file>

<file path=ppt/slides/_rels/slide69.xml.rels><?xml version="1.0" encoding="UTF-8" standalone="yes"?>
<Relationships xmlns="http://schemas.openxmlformats.org/package/2006/relationships"><Relationship Id="rId13" Type="http://schemas.openxmlformats.org/officeDocument/2006/relationships/image" Target="../media/image52.png"/><Relationship Id="rId18" Type="http://schemas.openxmlformats.org/officeDocument/2006/relationships/image" Target="../media/image54.png"/><Relationship Id="rId26" Type="http://schemas.openxmlformats.org/officeDocument/2006/relationships/customXml" Target="../ink/ink40.xml"/><Relationship Id="rId3" Type="http://schemas.openxmlformats.org/officeDocument/2006/relationships/notesSlide" Target="../notesSlides/notesSlide68.xml"/><Relationship Id="rId21" Type="http://schemas.openxmlformats.org/officeDocument/2006/relationships/customXml" Target="../ink/ink37.xml"/><Relationship Id="rId7" Type="http://schemas.openxmlformats.org/officeDocument/2006/relationships/image" Target="../media/image49.png"/><Relationship Id="rId12" Type="http://schemas.openxmlformats.org/officeDocument/2006/relationships/customXml" Target="../ink/ink32.xml"/><Relationship Id="rId17" Type="http://schemas.openxmlformats.org/officeDocument/2006/relationships/customXml" Target="../ink/ink35.xml"/><Relationship Id="rId25" Type="http://schemas.openxmlformats.org/officeDocument/2006/relationships/image" Target="../media/image57.png"/><Relationship Id="rId33" Type="http://schemas.openxmlformats.org/officeDocument/2006/relationships/image" Target="../media/image61.png"/><Relationship Id="rId2" Type="http://schemas.openxmlformats.org/officeDocument/2006/relationships/slideLayout" Target="../slideLayouts/slideLayout2.xml"/><Relationship Id="rId16" Type="http://schemas.openxmlformats.org/officeDocument/2006/relationships/customXml" Target="../ink/ink34.xml"/><Relationship Id="rId20" Type="http://schemas.openxmlformats.org/officeDocument/2006/relationships/image" Target="../media/image55.png"/><Relationship Id="rId29" Type="http://schemas.openxmlformats.org/officeDocument/2006/relationships/image" Target="../media/image59.png"/><Relationship Id="rId1" Type="http://schemas.openxmlformats.org/officeDocument/2006/relationships/tags" Target="../tags/tag4225.xml"/><Relationship Id="rId6" Type="http://schemas.openxmlformats.org/officeDocument/2006/relationships/customXml" Target="../ink/ink29.xml"/><Relationship Id="rId11" Type="http://schemas.openxmlformats.org/officeDocument/2006/relationships/image" Target="../media/image51.png"/><Relationship Id="rId24" Type="http://schemas.openxmlformats.org/officeDocument/2006/relationships/customXml" Target="../ink/ink39.xml"/><Relationship Id="rId32" Type="http://schemas.openxmlformats.org/officeDocument/2006/relationships/customXml" Target="../ink/ink43.xml"/><Relationship Id="rId5" Type="http://schemas.openxmlformats.org/officeDocument/2006/relationships/image" Target="../media/image31.emf"/><Relationship Id="rId15" Type="http://schemas.openxmlformats.org/officeDocument/2006/relationships/image" Target="../media/image53.png"/><Relationship Id="rId23" Type="http://schemas.openxmlformats.org/officeDocument/2006/relationships/image" Target="../media/image56.png"/><Relationship Id="rId28" Type="http://schemas.openxmlformats.org/officeDocument/2006/relationships/customXml" Target="../ink/ink41.xml"/><Relationship Id="rId10" Type="http://schemas.openxmlformats.org/officeDocument/2006/relationships/customXml" Target="../ink/ink31.xml"/><Relationship Id="rId19" Type="http://schemas.openxmlformats.org/officeDocument/2006/relationships/customXml" Target="../ink/ink36.xml"/><Relationship Id="rId31" Type="http://schemas.openxmlformats.org/officeDocument/2006/relationships/image" Target="../media/image60.png"/><Relationship Id="rId4" Type="http://schemas.openxmlformats.org/officeDocument/2006/relationships/image" Target="../media/image30.emf"/><Relationship Id="rId9" Type="http://schemas.openxmlformats.org/officeDocument/2006/relationships/image" Target="../media/image50.png"/><Relationship Id="rId14" Type="http://schemas.openxmlformats.org/officeDocument/2006/relationships/customXml" Target="../ink/ink33.xml"/><Relationship Id="rId22" Type="http://schemas.openxmlformats.org/officeDocument/2006/relationships/customXml" Target="../ink/ink38.xml"/><Relationship Id="rId27" Type="http://schemas.openxmlformats.org/officeDocument/2006/relationships/image" Target="../media/image58.png"/><Relationship Id="rId30" Type="http://schemas.openxmlformats.org/officeDocument/2006/relationships/customXml" Target="../ink/ink42.xml"/><Relationship Id="rId8" Type="http://schemas.openxmlformats.org/officeDocument/2006/relationships/customXml" Target="../ink/ink30.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ags" Target="../tags/tag10.xml"/></Relationships>
</file>

<file path=ppt/slides/_rels/slide70.xml.rels><?xml version="1.0" encoding="UTF-8" standalone="yes"?>
<Relationships xmlns="http://schemas.openxmlformats.org/package/2006/relationships"><Relationship Id="rId13" Type="http://schemas.openxmlformats.org/officeDocument/2006/relationships/image" Target="../media/image65.png"/><Relationship Id="rId18" Type="http://schemas.openxmlformats.org/officeDocument/2006/relationships/customXml" Target="../ink/ink50.xml"/><Relationship Id="rId26" Type="http://schemas.openxmlformats.org/officeDocument/2006/relationships/customXml" Target="../ink/ink54.xml"/><Relationship Id="rId39" Type="http://schemas.openxmlformats.org/officeDocument/2006/relationships/customXml" Target="../ink/ink61.xml"/><Relationship Id="rId21" Type="http://schemas.openxmlformats.org/officeDocument/2006/relationships/image" Target="../media/image68.png"/><Relationship Id="rId34" Type="http://schemas.openxmlformats.org/officeDocument/2006/relationships/image" Target="../media/image74.png"/><Relationship Id="rId42" Type="http://schemas.openxmlformats.org/officeDocument/2006/relationships/image" Target="../media/image78.png"/><Relationship Id="rId7" Type="http://schemas.openxmlformats.org/officeDocument/2006/relationships/image" Target="../media/image62.png"/><Relationship Id="rId2" Type="http://schemas.openxmlformats.org/officeDocument/2006/relationships/slideLayout" Target="../slideLayouts/slideLayout2.xml"/><Relationship Id="rId16" Type="http://schemas.openxmlformats.org/officeDocument/2006/relationships/customXml" Target="../ink/ink49.xml"/><Relationship Id="rId20" Type="http://schemas.openxmlformats.org/officeDocument/2006/relationships/customXml" Target="../ink/ink51.xml"/><Relationship Id="rId29" Type="http://schemas.openxmlformats.org/officeDocument/2006/relationships/image" Target="../media/image72.png"/><Relationship Id="rId41" Type="http://schemas.openxmlformats.org/officeDocument/2006/relationships/customXml" Target="../ink/ink62.xml"/><Relationship Id="rId1" Type="http://schemas.openxmlformats.org/officeDocument/2006/relationships/tags" Target="../tags/tag4226.xml"/><Relationship Id="rId6" Type="http://schemas.openxmlformats.org/officeDocument/2006/relationships/customXml" Target="../ink/ink44.xml"/><Relationship Id="rId11" Type="http://schemas.openxmlformats.org/officeDocument/2006/relationships/image" Target="../media/image64.png"/><Relationship Id="rId24" Type="http://schemas.openxmlformats.org/officeDocument/2006/relationships/customXml" Target="../ink/ink53.xml"/><Relationship Id="rId32" Type="http://schemas.openxmlformats.org/officeDocument/2006/relationships/image" Target="../media/image73.png"/><Relationship Id="rId37" Type="http://schemas.openxmlformats.org/officeDocument/2006/relationships/customXml" Target="../ink/ink60.xml"/><Relationship Id="rId40" Type="http://schemas.openxmlformats.org/officeDocument/2006/relationships/image" Target="../media/image77.png"/><Relationship Id="rId5" Type="http://schemas.openxmlformats.org/officeDocument/2006/relationships/image" Target="../media/image31.emf"/><Relationship Id="rId15" Type="http://schemas.openxmlformats.org/officeDocument/2006/relationships/image" Target="../media/image66.png"/><Relationship Id="rId23" Type="http://schemas.openxmlformats.org/officeDocument/2006/relationships/image" Target="../media/image69.png"/><Relationship Id="rId28" Type="http://schemas.openxmlformats.org/officeDocument/2006/relationships/customXml" Target="../ink/ink55.xml"/><Relationship Id="rId36" Type="http://schemas.openxmlformats.org/officeDocument/2006/relationships/image" Target="../media/image75.png"/><Relationship Id="rId10" Type="http://schemas.openxmlformats.org/officeDocument/2006/relationships/customXml" Target="../ink/ink46.xml"/><Relationship Id="rId19" Type="http://schemas.openxmlformats.org/officeDocument/2006/relationships/image" Target="../media/image53.png"/><Relationship Id="rId31" Type="http://schemas.openxmlformats.org/officeDocument/2006/relationships/customXml" Target="../ink/ink57.xml"/><Relationship Id="rId4" Type="http://schemas.openxmlformats.org/officeDocument/2006/relationships/image" Target="../media/image30.emf"/><Relationship Id="rId9" Type="http://schemas.openxmlformats.org/officeDocument/2006/relationships/image" Target="../media/image63.png"/><Relationship Id="rId14" Type="http://schemas.openxmlformats.org/officeDocument/2006/relationships/customXml" Target="../ink/ink48.xml"/><Relationship Id="rId22" Type="http://schemas.openxmlformats.org/officeDocument/2006/relationships/customXml" Target="../ink/ink52.xml"/><Relationship Id="rId27" Type="http://schemas.openxmlformats.org/officeDocument/2006/relationships/image" Target="../media/image71.png"/><Relationship Id="rId30" Type="http://schemas.openxmlformats.org/officeDocument/2006/relationships/customXml" Target="../ink/ink56.xml"/><Relationship Id="rId35" Type="http://schemas.openxmlformats.org/officeDocument/2006/relationships/customXml" Target="../ink/ink59.xml"/><Relationship Id="rId8" Type="http://schemas.openxmlformats.org/officeDocument/2006/relationships/customXml" Target="../ink/ink45.xml"/><Relationship Id="rId3" Type="http://schemas.openxmlformats.org/officeDocument/2006/relationships/notesSlide" Target="../notesSlides/notesSlide69.xml"/><Relationship Id="rId12" Type="http://schemas.openxmlformats.org/officeDocument/2006/relationships/customXml" Target="../ink/ink47.xml"/><Relationship Id="rId17" Type="http://schemas.openxmlformats.org/officeDocument/2006/relationships/image" Target="../media/image67.png"/><Relationship Id="rId25" Type="http://schemas.openxmlformats.org/officeDocument/2006/relationships/image" Target="../media/image70.png"/><Relationship Id="rId33" Type="http://schemas.openxmlformats.org/officeDocument/2006/relationships/customXml" Target="../ink/ink58.xml"/><Relationship Id="rId38" Type="http://schemas.openxmlformats.org/officeDocument/2006/relationships/image" Target="../media/image76.png"/></Relationships>
</file>

<file path=ppt/slides/_rels/slide71.xml.rels><?xml version="1.0" encoding="UTF-8" standalone="yes"?>
<Relationships xmlns="http://schemas.openxmlformats.org/package/2006/relationships"><Relationship Id="rId8" Type="http://schemas.openxmlformats.org/officeDocument/2006/relationships/customXml" Target="../ink/ink64.xml"/><Relationship Id="rId13" Type="http://schemas.openxmlformats.org/officeDocument/2006/relationships/image" Target="../media/image82.png"/><Relationship Id="rId18" Type="http://schemas.openxmlformats.org/officeDocument/2006/relationships/customXml" Target="../ink/ink69.xml"/><Relationship Id="rId3" Type="http://schemas.openxmlformats.org/officeDocument/2006/relationships/notesSlide" Target="../notesSlides/notesSlide70.xml"/><Relationship Id="rId7" Type="http://schemas.openxmlformats.org/officeDocument/2006/relationships/image" Target="../media/image79.png"/><Relationship Id="rId12" Type="http://schemas.openxmlformats.org/officeDocument/2006/relationships/customXml" Target="../ink/ink66.xml"/><Relationship Id="rId17" Type="http://schemas.openxmlformats.org/officeDocument/2006/relationships/image" Target="../media/image53.png"/><Relationship Id="rId2" Type="http://schemas.openxmlformats.org/officeDocument/2006/relationships/slideLayout" Target="../slideLayouts/slideLayout2.xml"/><Relationship Id="rId16" Type="http://schemas.openxmlformats.org/officeDocument/2006/relationships/customXml" Target="../ink/ink68.xml"/><Relationship Id="rId1" Type="http://schemas.openxmlformats.org/officeDocument/2006/relationships/tags" Target="../tags/tag4227.xml"/><Relationship Id="rId6" Type="http://schemas.openxmlformats.org/officeDocument/2006/relationships/customXml" Target="../ink/ink63.xml"/><Relationship Id="rId11" Type="http://schemas.openxmlformats.org/officeDocument/2006/relationships/image" Target="../media/image81.png"/><Relationship Id="rId5" Type="http://schemas.openxmlformats.org/officeDocument/2006/relationships/image" Target="../media/image31.emf"/><Relationship Id="rId15" Type="http://schemas.openxmlformats.org/officeDocument/2006/relationships/image" Target="../media/image83.png"/><Relationship Id="rId10" Type="http://schemas.openxmlformats.org/officeDocument/2006/relationships/customXml" Target="../ink/ink65.xml"/><Relationship Id="rId4" Type="http://schemas.openxmlformats.org/officeDocument/2006/relationships/image" Target="../media/image30.emf"/><Relationship Id="rId9" Type="http://schemas.openxmlformats.org/officeDocument/2006/relationships/image" Target="../media/image80.png"/><Relationship Id="rId14" Type="http://schemas.openxmlformats.org/officeDocument/2006/relationships/customXml" Target="../ink/ink67.xml"/></Relationships>
</file>

<file path=ppt/slides/_rels/slide7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4229.xml"/><Relationship Id="rId1" Type="http://schemas.openxmlformats.org/officeDocument/2006/relationships/tags" Target="../tags/tag4228.xml"/><Relationship Id="rId4" Type="http://schemas.openxmlformats.org/officeDocument/2006/relationships/notesSlide" Target="../notesSlides/notesSlide71.xml"/></Relationships>
</file>

<file path=ppt/slides/_rels/slide7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4231.xml"/><Relationship Id="rId1" Type="http://schemas.openxmlformats.org/officeDocument/2006/relationships/tags" Target="../tags/tag4230.xml"/><Relationship Id="rId5" Type="http://schemas.openxmlformats.org/officeDocument/2006/relationships/image" Target="../media/image32.jpeg"/><Relationship Id="rId4" Type="http://schemas.openxmlformats.org/officeDocument/2006/relationships/notesSlide" Target="../notesSlides/notesSlide72.xml"/></Relationships>
</file>

<file path=ppt/slides/_rels/slide7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4233.xml"/><Relationship Id="rId1" Type="http://schemas.openxmlformats.org/officeDocument/2006/relationships/tags" Target="../tags/tag4232.xml"/><Relationship Id="rId6" Type="http://schemas.openxmlformats.org/officeDocument/2006/relationships/image" Target="../media/image38.png"/><Relationship Id="rId5" Type="http://schemas.openxmlformats.org/officeDocument/2006/relationships/image" Target="../media/image32.jpeg"/><Relationship Id="rId4" Type="http://schemas.openxmlformats.org/officeDocument/2006/relationships/notesSlide" Target="../notesSlides/notesSlide73.xml"/></Relationships>
</file>

<file path=ppt/slides/_rels/slide75.xml.rels><?xml version="1.0" encoding="UTF-8" standalone="yes"?>
<Relationships xmlns="http://schemas.openxmlformats.org/package/2006/relationships"><Relationship Id="rId8" Type="http://schemas.openxmlformats.org/officeDocument/2006/relationships/image" Target="../media/image87.png"/><Relationship Id="rId13" Type="http://schemas.openxmlformats.org/officeDocument/2006/relationships/customXml" Target="../ink/ink73.xml"/><Relationship Id="rId18" Type="http://schemas.openxmlformats.org/officeDocument/2006/relationships/image" Target="../media/image92.png"/><Relationship Id="rId3" Type="http://schemas.openxmlformats.org/officeDocument/2006/relationships/slideLayout" Target="../slideLayouts/slideLayout2.xml"/><Relationship Id="rId21" Type="http://schemas.openxmlformats.org/officeDocument/2006/relationships/customXml" Target="../ink/ink77.xml"/><Relationship Id="rId7" Type="http://schemas.openxmlformats.org/officeDocument/2006/relationships/customXml" Target="../ink/ink70.xml"/><Relationship Id="rId12" Type="http://schemas.openxmlformats.org/officeDocument/2006/relationships/image" Target="../media/image89.png"/><Relationship Id="rId17" Type="http://schemas.openxmlformats.org/officeDocument/2006/relationships/customXml" Target="../ink/ink75.xml"/><Relationship Id="rId2" Type="http://schemas.openxmlformats.org/officeDocument/2006/relationships/tags" Target="../tags/tag4235.xml"/><Relationship Id="rId16" Type="http://schemas.openxmlformats.org/officeDocument/2006/relationships/image" Target="../media/image91.png"/><Relationship Id="rId20" Type="http://schemas.openxmlformats.org/officeDocument/2006/relationships/image" Target="../media/image93.png"/><Relationship Id="rId1" Type="http://schemas.openxmlformats.org/officeDocument/2006/relationships/tags" Target="../tags/tag4234.xml"/><Relationship Id="rId6" Type="http://schemas.openxmlformats.org/officeDocument/2006/relationships/image" Target="../media/image39.png"/><Relationship Id="rId11" Type="http://schemas.openxmlformats.org/officeDocument/2006/relationships/customXml" Target="../ink/ink72.xml"/><Relationship Id="rId24" Type="http://schemas.openxmlformats.org/officeDocument/2006/relationships/image" Target="../media/image95.png"/><Relationship Id="rId5" Type="http://schemas.openxmlformats.org/officeDocument/2006/relationships/image" Target="../media/image38.png"/><Relationship Id="rId15" Type="http://schemas.openxmlformats.org/officeDocument/2006/relationships/customXml" Target="../ink/ink74.xml"/><Relationship Id="rId23" Type="http://schemas.openxmlformats.org/officeDocument/2006/relationships/customXml" Target="../ink/ink78.xml"/><Relationship Id="rId10" Type="http://schemas.openxmlformats.org/officeDocument/2006/relationships/image" Target="../media/image88.png"/><Relationship Id="rId19" Type="http://schemas.openxmlformats.org/officeDocument/2006/relationships/customXml" Target="../ink/ink76.xml"/><Relationship Id="rId4" Type="http://schemas.openxmlformats.org/officeDocument/2006/relationships/notesSlide" Target="../notesSlides/notesSlide74.xml"/><Relationship Id="rId9" Type="http://schemas.openxmlformats.org/officeDocument/2006/relationships/customXml" Target="../ink/ink71.xml"/><Relationship Id="rId14" Type="http://schemas.openxmlformats.org/officeDocument/2006/relationships/image" Target="../media/image90.png"/><Relationship Id="rId22" Type="http://schemas.openxmlformats.org/officeDocument/2006/relationships/image" Target="../media/image94.png"/></Relationships>
</file>

<file path=ppt/slides/_rels/slide7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4237.xml"/><Relationship Id="rId1" Type="http://schemas.openxmlformats.org/officeDocument/2006/relationships/tags" Target="../tags/tag4236.xml"/><Relationship Id="rId5" Type="http://schemas.openxmlformats.org/officeDocument/2006/relationships/image" Target="../media/image39.png"/><Relationship Id="rId4" Type="http://schemas.openxmlformats.org/officeDocument/2006/relationships/notesSlide" Target="../notesSlides/notesSlide75.xml"/></Relationships>
</file>

<file path=ppt/slides/_rels/slide7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4239.xml"/><Relationship Id="rId1" Type="http://schemas.openxmlformats.org/officeDocument/2006/relationships/tags" Target="../tags/tag4238.xml"/><Relationship Id="rId6" Type="http://schemas.openxmlformats.org/officeDocument/2006/relationships/image" Target="../media/image84.png"/><Relationship Id="rId5" Type="http://schemas.openxmlformats.org/officeDocument/2006/relationships/image" Target="../media/image40.emf"/><Relationship Id="rId4" Type="http://schemas.openxmlformats.org/officeDocument/2006/relationships/notesSlide" Target="../notesSlides/notesSlide76.xml"/></Relationships>
</file>

<file path=ppt/slides/_rels/slide78.xml.rels><?xml version="1.0" encoding="UTF-8" standalone="yes"?>
<Relationships xmlns="http://schemas.openxmlformats.org/package/2006/relationships"><Relationship Id="rId3" Type="http://schemas.openxmlformats.org/officeDocument/2006/relationships/notesSlide" Target="../notesSlides/notesSlide77.xml"/><Relationship Id="rId2" Type="http://schemas.openxmlformats.org/officeDocument/2006/relationships/slideLayout" Target="../slideLayouts/slideLayout2.xml"/><Relationship Id="rId1" Type="http://schemas.openxmlformats.org/officeDocument/2006/relationships/tags" Target="../tags/tag4240.xml"/><Relationship Id="rId6" Type="http://schemas.openxmlformats.org/officeDocument/2006/relationships/image" Target="../media/image39.png"/><Relationship Id="rId5" Type="http://schemas.openxmlformats.org/officeDocument/2006/relationships/image" Target="../media/image84.png"/><Relationship Id="rId4" Type="http://schemas.openxmlformats.org/officeDocument/2006/relationships/image" Target="../media/image40.emf"/></Relationships>
</file>

<file path=ppt/slides/_rels/slide79.xml.rels><?xml version="1.0" encoding="UTF-8" standalone="yes"?>
<Relationships xmlns="http://schemas.openxmlformats.org/package/2006/relationships"><Relationship Id="rId13" Type="http://schemas.openxmlformats.org/officeDocument/2006/relationships/customXml" Target="../ink/ink82.xml"/><Relationship Id="rId18" Type="http://schemas.openxmlformats.org/officeDocument/2006/relationships/image" Target="../media/image103.png"/><Relationship Id="rId26" Type="http://schemas.openxmlformats.org/officeDocument/2006/relationships/image" Target="../media/image107.png"/><Relationship Id="rId39" Type="http://schemas.openxmlformats.org/officeDocument/2006/relationships/customXml" Target="../ink/ink95.xml"/><Relationship Id="rId21" Type="http://schemas.openxmlformats.org/officeDocument/2006/relationships/customXml" Target="../ink/ink86.xml"/><Relationship Id="rId34" Type="http://schemas.openxmlformats.org/officeDocument/2006/relationships/image" Target="../media/image111.png"/><Relationship Id="rId42" Type="http://schemas.openxmlformats.org/officeDocument/2006/relationships/customXml" Target="../ink/ink97.xml"/><Relationship Id="rId47" Type="http://schemas.openxmlformats.org/officeDocument/2006/relationships/customXml" Target="../ink/ink100.xml"/><Relationship Id="rId50" Type="http://schemas.openxmlformats.org/officeDocument/2006/relationships/image" Target="../media/image117.png"/><Relationship Id="rId7" Type="http://schemas.openxmlformats.org/officeDocument/2006/relationships/customXml" Target="../ink/ink79.xml"/><Relationship Id="rId2" Type="http://schemas.openxmlformats.org/officeDocument/2006/relationships/slideLayout" Target="../slideLayouts/slideLayout2.xml"/><Relationship Id="rId16" Type="http://schemas.openxmlformats.org/officeDocument/2006/relationships/image" Target="../media/image102.png"/><Relationship Id="rId29" Type="http://schemas.openxmlformats.org/officeDocument/2006/relationships/customXml" Target="../ink/ink90.xml"/><Relationship Id="rId11" Type="http://schemas.openxmlformats.org/officeDocument/2006/relationships/customXml" Target="../ink/ink81.xml"/><Relationship Id="rId24" Type="http://schemas.openxmlformats.org/officeDocument/2006/relationships/image" Target="../media/image106.png"/><Relationship Id="rId32" Type="http://schemas.openxmlformats.org/officeDocument/2006/relationships/image" Target="../media/image110.png"/><Relationship Id="rId37" Type="http://schemas.openxmlformats.org/officeDocument/2006/relationships/customXml" Target="../ink/ink94.xml"/><Relationship Id="rId40" Type="http://schemas.openxmlformats.org/officeDocument/2006/relationships/customXml" Target="../ink/ink96.xml"/><Relationship Id="rId45" Type="http://schemas.openxmlformats.org/officeDocument/2006/relationships/customXml" Target="../ink/ink99.xml"/><Relationship Id="rId53" Type="http://schemas.openxmlformats.org/officeDocument/2006/relationships/customXml" Target="../ink/ink104.xml"/><Relationship Id="rId5" Type="http://schemas.openxmlformats.org/officeDocument/2006/relationships/image" Target="../media/image84.png"/><Relationship Id="rId10" Type="http://schemas.openxmlformats.org/officeDocument/2006/relationships/image" Target="../media/image99.png"/><Relationship Id="rId19" Type="http://schemas.openxmlformats.org/officeDocument/2006/relationships/customXml" Target="../ink/ink85.xml"/><Relationship Id="rId31" Type="http://schemas.openxmlformats.org/officeDocument/2006/relationships/customXml" Target="../ink/ink91.xml"/><Relationship Id="rId44" Type="http://schemas.openxmlformats.org/officeDocument/2006/relationships/image" Target="../media/image115.png"/><Relationship Id="rId52" Type="http://schemas.openxmlformats.org/officeDocument/2006/relationships/image" Target="../media/image118.png"/><Relationship Id="rId4" Type="http://schemas.openxmlformats.org/officeDocument/2006/relationships/image" Target="../media/image40.emf"/><Relationship Id="rId9" Type="http://schemas.openxmlformats.org/officeDocument/2006/relationships/customXml" Target="../ink/ink80.xml"/><Relationship Id="rId14" Type="http://schemas.openxmlformats.org/officeDocument/2006/relationships/image" Target="../media/image101.png"/><Relationship Id="rId22" Type="http://schemas.openxmlformats.org/officeDocument/2006/relationships/image" Target="../media/image105.png"/><Relationship Id="rId27" Type="http://schemas.openxmlformats.org/officeDocument/2006/relationships/customXml" Target="../ink/ink89.xml"/><Relationship Id="rId30" Type="http://schemas.openxmlformats.org/officeDocument/2006/relationships/image" Target="../media/image109.png"/><Relationship Id="rId35" Type="http://schemas.openxmlformats.org/officeDocument/2006/relationships/customXml" Target="../ink/ink93.xml"/><Relationship Id="rId43" Type="http://schemas.openxmlformats.org/officeDocument/2006/relationships/customXml" Target="../ink/ink98.xml"/><Relationship Id="rId48" Type="http://schemas.openxmlformats.org/officeDocument/2006/relationships/customXml" Target="../ink/ink101.xml"/><Relationship Id="rId8" Type="http://schemas.openxmlformats.org/officeDocument/2006/relationships/image" Target="../media/image98.png"/><Relationship Id="rId51" Type="http://schemas.openxmlformats.org/officeDocument/2006/relationships/customXml" Target="../ink/ink103.xml"/><Relationship Id="rId3" Type="http://schemas.openxmlformats.org/officeDocument/2006/relationships/notesSlide" Target="../notesSlides/notesSlide78.xml"/><Relationship Id="rId12" Type="http://schemas.openxmlformats.org/officeDocument/2006/relationships/image" Target="../media/image100.png"/><Relationship Id="rId17" Type="http://schemas.openxmlformats.org/officeDocument/2006/relationships/customXml" Target="../ink/ink84.xml"/><Relationship Id="rId25" Type="http://schemas.openxmlformats.org/officeDocument/2006/relationships/customXml" Target="../ink/ink88.xml"/><Relationship Id="rId33" Type="http://schemas.openxmlformats.org/officeDocument/2006/relationships/customXml" Target="../ink/ink92.xml"/><Relationship Id="rId38" Type="http://schemas.openxmlformats.org/officeDocument/2006/relationships/image" Target="../media/image113.png"/><Relationship Id="rId46" Type="http://schemas.openxmlformats.org/officeDocument/2006/relationships/image" Target="../media/image116.png"/><Relationship Id="rId20" Type="http://schemas.openxmlformats.org/officeDocument/2006/relationships/image" Target="../media/image104.png"/><Relationship Id="rId41" Type="http://schemas.openxmlformats.org/officeDocument/2006/relationships/image" Target="../media/image114.png"/><Relationship Id="rId54" Type="http://schemas.openxmlformats.org/officeDocument/2006/relationships/image" Target="../media/image119.png"/><Relationship Id="rId1" Type="http://schemas.openxmlformats.org/officeDocument/2006/relationships/tags" Target="../tags/tag4241.xml"/><Relationship Id="rId6" Type="http://schemas.openxmlformats.org/officeDocument/2006/relationships/image" Target="../media/image39.png"/><Relationship Id="rId15" Type="http://schemas.openxmlformats.org/officeDocument/2006/relationships/customXml" Target="../ink/ink83.xml"/><Relationship Id="rId23" Type="http://schemas.openxmlformats.org/officeDocument/2006/relationships/customXml" Target="../ink/ink87.xml"/><Relationship Id="rId28" Type="http://schemas.openxmlformats.org/officeDocument/2006/relationships/image" Target="../media/image108.png"/><Relationship Id="rId36" Type="http://schemas.openxmlformats.org/officeDocument/2006/relationships/image" Target="../media/image112.png"/><Relationship Id="rId49" Type="http://schemas.openxmlformats.org/officeDocument/2006/relationships/customXml" Target="../ink/ink102.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ags" Target="../tags/tag11.xml"/></Relationships>
</file>

<file path=ppt/slides/_rels/slide80.xml.rels><?xml version="1.0" encoding="UTF-8" standalone="yes"?>
<Relationships xmlns="http://schemas.openxmlformats.org/package/2006/relationships"><Relationship Id="rId26" Type="http://schemas.openxmlformats.org/officeDocument/2006/relationships/customXml" Target="../ink/ink116.xml"/><Relationship Id="rId21" Type="http://schemas.openxmlformats.org/officeDocument/2006/relationships/image" Target="../media/image125.png"/><Relationship Id="rId42" Type="http://schemas.openxmlformats.org/officeDocument/2006/relationships/image" Target="../media/image133.png"/><Relationship Id="rId47" Type="http://schemas.openxmlformats.org/officeDocument/2006/relationships/customXml" Target="../ink/ink127.xml"/><Relationship Id="rId63" Type="http://schemas.openxmlformats.org/officeDocument/2006/relationships/image" Target="../media/image143.png"/><Relationship Id="rId68" Type="http://schemas.openxmlformats.org/officeDocument/2006/relationships/image" Target="../media/image145.png"/><Relationship Id="rId2" Type="http://schemas.openxmlformats.org/officeDocument/2006/relationships/slideLayout" Target="../slideLayouts/slideLayout2.xml"/><Relationship Id="rId16" Type="http://schemas.openxmlformats.org/officeDocument/2006/relationships/image" Target="../media/image110.png"/><Relationship Id="rId29" Type="http://schemas.openxmlformats.org/officeDocument/2006/relationships/image" Target="../media/image128.png"/><Relationship Id="rId11" Type="http://schemas.openxmlformats.org/officeDocument/2006/relationships/customXml" Target="../ink/ink107.xml"/><Relationship Id="rId24" Type="http://schemas.openxmlformats.org/officeDocument/2006/relationships/image" Target="../media/image126.png"/><Relationship Id="rId32" Type="http://schemas.openxmlformats.org/officeDocument/2006/relationships/customXml" Target="../ink/ink119.xml"/><Relationship Id="rId37" Type="http://schemas.openxmlformats.org/officeDocument/2006/relationships/customXml" Target="../ink/ink122.xml"/><Relationship Id="rId40" Type="http://schemas.openxmlformats.org/officeDocument/2006/relationships/image" Target="../media/image132.png"/><Relationship Id="rId45" Type="http://schemas.openxmlformats.org/officeDocument/2006/relationships/customXml" Target="../ink/ink126.xml"/><Relationship Id="rId53" Type="http://schemas.openxmlformats.org/officeDocument/2006/relationships/customXml" Target="../ink/ink130.xml"/><Relationship Id="rId58" Type="http://schemas.openxmlformats.org/officeDocument/2006/relationships/image" Target="../media/image141.png"/><Relationship Id="rId66" Type="http://schemas.openxmlformats.org/officeDocument/2006/relationships/image" Target="../media/image144.png"/><Relationship Id="rId5" Type="http://schemas.openxmlformats.org/officeDocument/2006/relationships/image" Target="../media/image84.png"/><Relationship Id="rId61" Type="http://schemas.openxmlformats.org/officeDocument/2006/relationships/customXml" Target="../ink/ink134.xml"/><Relationship Id="rId19" Type="http://schemas.openxmlformats.org/officeDocument/2006/relationships/customXml" Target="../ink/ink111.xml"/><Relationship Id="rId14" Type="http://schemas.openxmlformats.org/officeDocument/2006/relationships/image" Target="../media/image123.png"/><Relationship Id="rId22" Type="http://schemas.openxmlformats.org/officeDocument/2006/relationships/customXml" Target="../ink/ink113.xml"/><Relationship Id="rId27" Type="http://schemas.openxmlformats.org/officeDocument/2006/relationships/image" Target="../media/image127.png"/><Relationship Id="rId30" Type="http://schemas.openxmlformats.org/officeDocument/2006/relationships/customXml" Target="../ink/ink118.xml"/><Relationship Id="rId35" Type="http://schemas.openxmlformats.org/officeDocument/2006/relationships/image" Target="../media/image113.png"/><Relationship Id="rId43" Type="http://schemas.openxmlformats.org/officeDocument/2006/relationships/customXml" Target="../ink/ink125.xml"/><Relationship Id="rId48" Type="http://schemas.openxmlformats.org/officeDocument/2006/relationships/image" Target="../media/image136.png"/><Relationship Id="rId56" Type="http://schemas.openxmlformats.org/officeDocument/2006/relationships/image" Target="../media/image140.png"/><Relationship Id="rId64" Type="http://schemas.openxmlformats.org/officeDocument/2006/relationships/customXml" Target="../ink/ink136.xml"/><Relationship Id="rId69" Type="http://schemas.openxmlformats.org/officeDocument/2006/relationships/customXml" Target="../ink/ink139.xml"/><Relationship Id="rId8" Type="http://schemas.openxmlformats.org/officeDocument/2006/relationships/image" Target="../media/image120.png"/><Relationship Id="rId51" Type="http://schemas.openxmlformats.org/officeDocument/2006/relationships/customXml" Target="../ink/ink129.xml"/><Relationship Id="rId72" Type="http://schemas.openxmlformats.org/officeDocument/2006/relationships/customXml" Target="../ink/ink141.xml"/><Relationship Id="rId3" Type="http://schemas.openxmlformats.org/officeDocument/2006/relationships/notesSlide" Target="../notesSlides/notesSlide79.xml"/><Relationship Id="rId12" Type="http://schemas.openxmlformats.org/officeDocument/2006/relationships/image" Target="../media/image122.png"/><Relationship Id="rId17" Type="http://schemas.openxmlformats.org/officeDocument/2006/relationships/customXml" Target="../ink/ink110.xml"/><Relationship Id="rId25" Type="http://schemas.openxmlformats.org/officeDocument/2006/relationships/customXml" Target="../ink/ink115.xml"/><Relationship Id="rId33" Type="http://schemas.openxmlformats.org/officeDocument/2006/relationships/image" Target="../media/image130.png"/><Relationship Id="rId38" Type="http://schemas.openxmlformats.org/officeDocument/2006/relationships/image" Target="../media/image131.png"/><Relationship Id="rId46" Type="http://schemas.openxmlformats.org/officeDocument/2006/relationships/image" Target="../media/image135.png"/><Relationship Id="rId59" Type="http://schemas.openxmlformats.org/officeDocument/2006/relationships/customXml" Target="../ink/ink133.xml"/><Relationship Id="rId67" Type="http://schemas.openxmlformats.org/officeDocument/2006/relationships/customXml" Target="../ink/ink138.xml"/><Relationship Id="rId20" Type="http://schemas.openxmlformats.org/officeDocument/2006/relationships/customXml" Target="../ink/ink112.xml"/><Relationship Id="rId41" Type="http://schemas.openxmlformats.org/officeDocument/2006/relationships/customXml" Target="../ink/ink124.xml"/><Relationship Id="rId54" Type="http://schemas.openxmlformats.org/officeDocument/2006/relationships/image" Target="../media/image139.png"/><Relationship Id="rId62" Type="http://schemas.openxmlformats.org/officeDocument/2006/relationships/customXml" Target="../ink/ink135.xml"/><Relationship Id="rId70" Type="http://schemas.openxmlformats.org/officeDocument/2006/relationships/customXml" Target="../ink/ink140.xml"/><Relationship Id="rId1" Type="http://schemas.openxmlformats.org/officeDocument/2006/relationships/tags" Target="../tags/tag4242.xml"/><Relationship Id="rId6" Type="http://schemas.openxmlformats.org/officeDocument/2006/relationships/image" Target="../media/image39.png"/><Relationship Id="rId15" Type="http://schemas.openxmlformats.org/officeDocument/2006/relationships/customXml" Target="../ink/ink109.xml"/><Relationship Id="rId23" Type="http://schemas.openxmlformats.org/officeDocument/2006/relationships/customXml" Target="../ink/ink114.xml"/><Relationship Id="rId28" Type="http://schemas.openxmlformats.org/officeDocument/2006/relationships/customXml" Target="../ink/ink117.xml"/><Relationship Id="rId36" Type="http://schemas.openxmlformats.org/officeDocument/2006/relationships/customXml" Target="../ink/ink121.xml"/><Relationship Id="rId49" Type="http://schemas.openxmlformats.org/officeDocument/2006/relationships/customXml" Target="../ink/ink128.xml"/><Relationship Id="rId57" Type="http://schemas.openxmlformats.org/officeDocument/2006/relationships/customXml" Target="../ink/ink132.xml"/><Relationship Id="rId10" Type="http://schemas.openxmlformats.org/officeDocument/2006/relationships/image" Target="../media/image121.png"/><Relationship Id="rId31" Type="http://schemas.openxmlformats.org/officeDocument/2006/relationships/image" Target="../media/image129.png"/><Relationship Id="rId44" Type="http://schemas.openxmlformats.org/officeDocument/2006/relationships/image" Target="../media/image134.png"/><Relationship Id="rId52" Type="http://schemas.openxmlformats.org/officeDocument/2006/relationships/image" Target="../media/image138.png"/><Relationship Id="rId60" Type="http://schemas.openxmlformats.org/officeDocument/2006/relationships/image" Target="../media/image142.png"/><Relationship Id="rId65" Type="http://schemas.openxmlformats.org/officeDocument/2006/relationships/customXml" Target="../ink/ink137.xml"/><Relationship Id="rId73" Type="http://schemas.openxmlformats.org/officeDocument/2006/relationships/image" Target="../media/image147.png"/><Relationship Id="rId4" Type="http://schemas.openxmlformats.org/officeDocument/2006/relationships/image" Target="../media/image40.emf"/><Relationship Id="rId9" Type="http://schemas.openxmlformats.org/officeDocument/2006/relationships/customXml" Target="../ink/ink106.xml"/><Relationship Id="rId13" Type="http://schemas.openxmlformats.org/officeDocument/2006/relationships/customXml" Target="../ink/ink108.xml"/><Relationship Id="rId18" Type="http://schemas.openxmlformats.org/officeDocument/2006/relationships/image" Target="../media/image124.png"/><Relationship Id="rId39" Type="http://schemas.openxmlformats.org/officeDocument/2006/relationships/customXml" Target="../ink/ink123.xml"/><Relationship Id="rId34" Type="http://schemas.openxmlformats.org/officeDocument/2006/relationships/customXml" Target="../ink/ink120.xml"/><Relationship Id="rId50" Type="http://schemas.openxmlformats.org/officeDocument/2006/relationships/image" Target="../media/image137.png"/><Relationship Id="rId55" Type="http://schemas.openxmlformats.org/officeDocument/2006/relationships/customXml" Target="../ink/ink131.xml"/><Relationship Id="rId7" Type="http://schemas.openxmlformats.org/officeDocument/2006/relationships/customXml" Target="../ink/ink105.xml"/><Relationship Id="rId71" Type="http://schemas.openxmlformats.org/officeDocument/2006/relationships/image" Target="../media/image146.png"/></Relationships>
</file>

<file path=ppt/slides/_rels/slide81.xml.rels><?xml version="1.0" encoding="UTF-8" standalone="yes"?>
<Relationships xmlns="http://schemas.openxmlformats.org/package/2006/relationships"><Relationship Id="rId13" Type="http://schemas.openxmlformats.org/officeDocument/2006/relationships/customXml" Target="../ink/ink145.xml"/><Relationship Id="rId18" Type="http://schemas.openxmlformats.org/officeDocument/2006/relationships/image" Target="../media/image152.png"/><Relationship Id="rId26" Type="http://schemas.openxmlformats.org/officeDocument/2006/relationships/image" Target="../media/image110.png"/><Relationship Id="rId39" Type="http://schemas.openxmlformats.org/officeDocument/2006/relationships/customXml" Target="../ink/ink158.xml"/><Relationship Id="rId21" Type="http://schemas.openxmlformats.org/officeDocument/2006/relationships/customXml" Target="../ink/ink149.xml"/><Relationship Id="rId34" Type="http://schemas.openxmlformats.org/officeDocument/2006/relationships/image" Target="../media/image159.png"/><Relationship Id="rId42" Type="http://schemas.openxmlformats.org/officeDocument/2006/relationships/image" Target="../media/image162.png"/><Relationship Id="rId7" Type="http://schemas.openxmlformats.org/officeDocument/2006/relationships/customXml" Target="../ink/ink142.xml"/><Relationship Id="rId2" Type="http://schemas.openxmlformats.org/officeDocument/2006/relationships/slideLayout" Target="../slideLayouts/slideLayout2.xml"/><Relationship Id="rId16" Type="http://schemas.openxmlformats.org/officeDocument/2006/relationships/image" Target="../media/image151.png"/><Relationship Id="rId29" Type="http://schemas.openxmlformats.org/officeDocument/2006/relationships/customXml" Target="../ink/ink153.xml"/><Relationship Id="rId1" Type="http://schemas.openxmlformats.org/officeDocument/2006/relationships/tags" Target="../tags/tag4243.xml"/><Relationship Id="rId6" Type="http://schemas.openxmlformats.org/officeDocument/2006/relationships/image" Target="../media/image39.png"/><Relationship Id="rId11" Type="http://schemas.openxmlformats.org/officeDocument/2006/relationships/customXml" Target="../ink/ink144.xml"/><Relationship Id="rId24" Type="http://schemas.openxmlformats.org/officeDocument/2006/relationships/image" Target="../media/image155.png"/><Relationship Id="rId32" Type="http://schemas.openxmlformats.org/officeDocument/2006/relationships/image" Target="../media/image158.png"/><Relationship Id="rId37" Type="http://schemas.openxmlformats.org/officeDocument/2006/relationships/customXml" Target="../ink/ink157.xml"/><Relationship Id="rId40" Type="http://schemas.openxmlformats.org/officeDocument/2006/relationships/image" Target="../media/image161.png"/><Relationship Id="rId45" Type="http://schemas.openxmlformats.org/officeDocument/2006/relationships/customXml" Target="../ink/ink161.xml"/><Relationship Id="rId5" Type="http://schemas.openxmlformats.org/officeDocument/2006/relationships/image" Target="../media/image84.png"/><Relationship Id="rId15" Type="http://schemas.openxmlformats.org/officeDocument/2006/relationships/customXml" Target="../ink/ink146.xml"/><Relationship Id="rId23" Type="http://schemas.openxmlformats.org/officeDocument/2006/relationships/customXml" Target="../ink/ink150.xml"/><Relationship Id="rId28" Type="http://schemas.openxmlformats.org/officeDocument/2006/relationships/image" Target="../media/image156.png"/><Relationship Id="rId36" Type="http://schemas.openxmlformats.org/officeDocument/2006/relationships/image" Target="../media/image160.png"/><Relationship Id="rId10" Type="http://schemas.openxmlformats.org/officeDocument/2006/relationships/image" Target="../media/image148.png"/><Relationship Id="rId19" Type="http://schemas.openxmlformats.org/officeDocument/2006/relationships/customXml" Target="../ink/ink148.xml"/><Relationship Id="rId31" Type="http://schemas.openxmlformats.org/officeDocument/2006/relationships/customXml" Target="../ink/ink154.xml"/><Relationship Id="rId44" Type="http://schemas.openxmlformats.org/officeDocument/2006/relationships/image" Target="../media/image163.png"/><Relationship Id="rId4" Type="http://schemas.openxmlformats.org/officeDocument/2006/relationships/image" Target="../media/image40.emf"/><Relationship Id="rId9" Type="http://schemas.openxmlformats.org/officeDocument/2006/relationships/customXml" Target="../ink/ink143.xml"/><Relationship Id="rId14" Type="http://schemas.openxmlformats.org/officeDocument/2006/relationships/image" Target="../media/image150.png"/><Relationship Id="rId22" Type="http://schemas.openxmlformats.org/officeDocument/2006/relationships/image" Target="../media/image154.png"/><Relationship Id="rId27" Type="http://schemas.openxmlformats.org/officeDocument/2006/relationships/customXml" Target="../ink/ink152.xml"/><Relationship Id="rId30" Type="http://schemas.openxmlformats.org/officeDocument/2006/relationships/image" Target="../media/image157.png"/><Relationship Id="rId35" Type="http://schemas.openxmlformats.org/officeDocument/2006/relationships/customXml" Target="../ink/ink156.xml"/><Relationship Id="rId43" Type="http://schemas.openxmlformats.org/officeDocument/2006/relationships/customXml" Target="../ink/ink160.xml"/><Relationship Id="rId8" Type="http://schemas.openxmlformats.org/officeDocument/2006/relationships/image" Target="../media/image113.png"/><Relationship Id="rId3" Type="http://schemas.openxmlformats.org/officeDocument/2006/relationships/notesSlide" Target="../notesSlides/notesSlide80.xml"/><Relationship Id="rId12" Type="http://schemas.openxmlformats.org/officeDocument/2006/relationships/image" Target="../media/image149.png"/><Relationship Id="rId17" Type="http://schemas.openxmlformats.org/officeDocument/2006/relationships/customXml" Target="../ink/ink147.xml"/><Relationship Id="rId25" Type="http://schemas.openxmlformats.org/officeDocument/2006/relationships/customXml" Target="../ink/ink151.xml"/><Relationship Id="rId33" Type="http://schemas.openxmlformats.org/officeDocument/2006/relationships/customXml" Target="../ink/ink155.xml"/><Relationship Id="rId38" Type="http://schemas.openxmlformats.org/officeDocument/2006/relationships/image" Target="../media/image129.png"/><Relationship Id="rId46" Type="http://schemas.openxmlformats.org/officeDocument/2006/relationships/image" Target="../media/image164.png"/><Relationship Id="rId20" Type="http://schemas.openxmlformats.org/officeDocument/2006/relationships/image" Target="../media/image153.png"/><Relationship Id="rId41" Type="http://schemas.openxmlformats.org/officeDocument/2006/relationships/customXml" Target="../ink/ink159.xml"/></Relationships>
</file>

<file path=ppt/slides/_rels/slide82.xml.rels><?xml version="1.0" encoding="UTF-8" standalone="yes"?>
<Relationships xmlns="http://schemas.openxmlformats.org/package/2006/relationships"><Relationship Id="rId13" Type="http://schemas.openxmlformats.org/officeDocument/2006/relationships/customXml" Target="../ink/ink165.xml"/><Relationship Id="rId18" Type="http://schemas.openxmlformats.org/officeDocument/2006/relationships/image" Target="../media/image170.png"/><Relationship Id="rId26" Type="http://schemas.openxmlformats.org/officeDocument/2006/relationships/image" Target="../media/image113.png"/><Relationship Id="rId39" Type="http://schemas.openxmlformats.org/officeDocument/2006/relationships/customXml" Target="../ink/ink178.xml"/><Relationship Id="rId21" Type="http://schemas.openxmlformats.org/officeDocument/2006/relationships/customXml" Target="../ink/ink169.xml"/><Relationship Id="rId34" Type="http://schemas.openxmlformats.org/officeDocument/2006/relationships/image" Target="../media/image129.png"/><Relationship Id="rId42" Type="http://schemas.openxmlformats.org/officeDocument/2006/relationships/image" Target="../media/image180.png"/><Relationship Id="rId7" Type="http://schemas.openxmlformats.org/officeDocument/2006/relationships/customXml" Target="../ink/ink162.xml"/><Relationship Id="rId2" Type="http://schemas.openxmlformats.org/officeDocument/2006/relationships/slideLayout" Target="../slideLayouts/slideLayout2.xml"/><Relationship Id="rId16" Type="http://schemas.openxmlformats.org/officeDocument/2006/relationships/image" Target="../media/image169.png"/><Relationship Id="rId29" Type="http://schemas.openxmlformats.org/officeDocument/2006/relationships/customXml" Target="../ink/ink173.xml"/><Relationship Id="rId1" Type="http://schemas.openxmlformats.org/officeDocument/2006/relationships/tags" Target="../tags/tag4244.xml"/><Relationship Id="rId6" Type="http://schemas.openxmlformats.org/officeDocument/2006/relationships/image" Target="../media/image39.png"/><Relationship Id="rId11" Type="http://schemas.openxmlformats.org/officeDocument/2006/relationships/customXml" Target="../ink/ink164.xml"/><Relationship Id="rId24" Type="http://schemas.openxmlformats.org/officeDocument/2006/relationships/image" Target="../media/image173.png"/><Relationship Id="rId32" Type="http://schemas.openxmlformats.org/officeDocument/2006/relationships/image" Target="../media/image176.png"/><Relationship Id="rId37" Type="http://schemas.openxmlformats.org/officeDocument/2006/relationships/customXml" Target="../ink/ink177.xml"/><Relationship Id="rId40" Type="http://schemas.openxmlformats.org/officeDocument/2006/relationships/image" Target="../media/image179.png"/><Relationship Id="rId45" Type="http://schemas.openxmlformats.org/officeDocument/2006/relationships/customXml" Target="../ink/ink181.xml"/><Relationship Id="rId5" Type="http://schemas.openxmlformats.org/officeDocument/2006/relationships/image" Target="../media/image84.png"/><Relationship Id="rId15" Type="http://schemas.openxmlformats.org/officeDocument/2006/relationships/customXml" Target="../ink/ink166.xml"/><Relationship Id="rId23" Type="http://schemas.openxmlformats.org/officeDocument/2006/relationships/customXml" Target="../ink/ink170.xml"/><Relationship Id="rId28" Type="http://schemas.openxmlformats.org/officeDocument/2006/relationships/image" Target="../media/image174.png"/><Relationship Id="rId36" Type="http://schemas.openxmlformats.org/officeDocument/2006/relationships/image" Target="../media/image177.png"/><Relationship Id="rId10" Type="http://schemas.openxmlformats.org/officeDocument/2006/relationships/image" Target="../media/image166.png"/><Relationship Id="rId19" Type="http://schemas.openxmlformats.org/officeDocument/2006/relationships/customXml" Target="../ink/ink168.xml"/><Relationship Id="rId31" Type="http://schemas.openxmlformats.org/officeDocument/2006/relationships/customXml" Target="../ink/ink174.xml"/><Relationship Id="rId44" Type="http://schemas.openxmlformats.org/officeDocument/2006/relationships/image" Target="../media/image181.png"/><Relationship Id="rId4" Type="http://schemas.openxmlformats.org/officeDocument/2006/relationships/image" Target="../media/image40.emf"/><Relationship Id="rId9" Type="http://schemas.openxmlformats.org/officeDocument/2006/relationships/customXml" Target="../ink/ink163.xml"/><Relationship Id="rId14" Type="http://schemas.openxmlformats.org/officeDocument/2006/relationships/image" Target="../media/image168.png"/><Relationship Id="rId22" Type="http://schemas.openxmlformats.org/officeDocument/2006/relationships/image" Target="../media/image172.png"/><Relationship Id="rId27" Type="http://schemas.openxmlformats.org/officeDocument/2006/relationships/customXml" Target="../ink/ink172.xml"/><Relationship Id="rId30" Type="http://schemas.openxmlformats.org/officeDocument/2006/relationships/image" Target="../media/image175.png"/><Relationship Id="rId35" Type="http://schemas.openxmlformats.org/officeDocument/2006/relationships/customXml" Target="../ink/ink176.xml"/><Relationship Id="rId43" Type="http://schemas.openxmlformats.org/officeDocument/2006/relationships/customXml" Target="../ink/ink180.xml"/><Relationship Id="rId8" Type="http://schemas.openxmlformats.org/officeDocument/2006/relationships/image" Target="../media/image165.png"/><Relationship Id="rId3" Type="http://schemas.openxmlformats.org/officeDocument/2006/relationships/notesSlide" Target="../notesSlides/notesSlide81.xml"/><Relationship Id="rId12" Type="http://schemas.openxmlformats.org/officeDocument/2006/relationships/image" Target="../media/image167.png"/><Relationship Id="rId17" Type="http://schemas.openxmlformats.org/officeDocument/2006/relationships/customXml" Target="../ink/ink167.xml"/><Relationship Id="rId25" Type="http://schemas.openxmlformats.org/officeDocument/2006/relationships/customXml" Target="../ink/ink171.xml"/><Relationship Id="rId33" Type="http://schemas.openxmlformats.org/officeDocument/2006/relationships/customXml" Target="../ink/ink175.xml"/><Relationship Id="rId38" Type="http://schemas.openxmlformats.org/officeDocument/2006/relationships/image" Target="../media/image178.png"/><Relationship Id="rId46" Type="http://schemas.openxmlformats.org/officeDocument/2006/relationships/image" Target="../media/image182.png"/><Relationship Id="rId20" Type="http://schemas.openxmlformats.org/officeDocument/2006/relationships/image" Target="../media/image171.png"/><Relationship Id="rId41" Type="http://schemas.openxmlformats.org/officeDocument/2006/relationships/customXml" Target="../ink/ink179.xml"/></Relationships>
</file>

<file path=ppt/slides/_rels/slide8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4246.xml"/><Relationship Id="rId1" Type="http://schemas.openxmlformats.org/officeDocument/2006/relationships/tags" Target="../tags/tag4245.xml"/><Relationship Id="rId6" Type="http://schemas.openxmlformats.org/officeDocument/2006/relationships/image" Target="../media/image84.png"/><Relationship Id="rId5" Type="http://schemas.openxmlformats.org/officeDocument/2006/relationships/image" Target="../media/image40.emf"/><Relationship Id="rId4" Type="http://schemas.openxmlformats.org/officeDocument/2006/relationships/notesSlide" Target="../notesSlides/notesSlide82.xml"/></Relationships>
</file>

<file path=ppt/slides/_rels/slide84.xml.rels><?xml version="1.0" encoding="UTF-8" standalone="yes"?>
<Relationships xmlns="http://schemas.openxmlformats.org/package/2006/relationships"><Relationship Id="rId8" Type="http://schemas.openxmlformats.org/officeDocument/2006/relationships/image" Target="../media/image85.wmf"/><Relationship Id="rId3" Type="http://schemas.openxmlformats.org/officeDocument/2006/relationships/tags" Target="../tags/tag4249.xml"/><Relationship Id="rId7" Type="http://schemas.openxmlformats.org/officeDocument/2006/relationships/oleObject" Target="../embeddings/oleObject24.bin"/><Relationship Id="rId2" Type="http://schemas.openxmlformats.org/officeDocument/2006/relationships/tags" Target="../tags/tag4248.xml"/><Relationship Id="rId1" Type="http://schemas.openxmlformats.org/officeDocument/2006/relationships/tags" Target="../tags/tag4247.xml"/><Relationship Id="rId6" Type="http://schemas.openxmlformats.org/officeDocument/2006/relationships/notesSlide" Target="../notesSlides/notesSlide83.xml"/><Relationship Id="rId5" Type="http://schemas.openxmlformats.org/officeDocument/2006/relationships/slideLayout" Target="../slideLayouts/slideLayout2.xml"/><Relationship Id="rId4" Type="http://schemas.openxmlformats.org/officeDocument/2006/relationships/tags" Target="../tags/tag4250.xml"/></Relationships>
</file>

<file path=ppt/slides/_rels/slide85.xml.rels><?xml version="1.0" encoding="UTF-8" standalone="yes"?>
<Relationships xmlns="http://schemas.openxmlformats.org/package/2006/relationships"><Relationship Id="rId8" Type="http://schemas.openxmlformats.org/officeDocument/2006/relationships/image" Target="../media/image85.wmf"/><Relationship Id="rId3" Type="http://schemas.openxmlformats.org/officeDocument/2006/relationships/tags" Target="../tags/tag4253.xml"/><Relationship Id="rId7" Type="http://schemas.openxmlformats.org/officeDocument/2006/relationships/oleObject" Target="../embeddings/oleObject25.bin"/><Relationship Id="rId2" Type="http://schemas.openxmlformats.org/officeDocument/2006/relationships/tags" Target="../tags/tag4252.xml"/><Relationship Id="rId1" Type="http://schemas.openxmlformats.org/officeDocument/2006/relationships/tags" Target="../tags/tag4251.xml"/><Relationship Id="rId6" Type="http://schemas.openxmlformats.org/officeDocument/2006/relationships/notesSlide" Target="../notesSlides/notesSlide84.xml"/><Relationship Id="rId5" Type="http://schemas.openxmlformats.org/officeDocument/2006/relationships/slideLayout" Target="../slideLayouts/slideLayout2.xml"/><Relationship Id="rId10" Type="http://schemas.openxmlformats.org/officeDocument/2006/relationships/image" Target="../media/image86.wmf"/><Relationship Id="rId4" Type="http://schemas.openxmlformats.org/officeDocument/2006/relationships/tags" Target="../tags/tag4254.xml"/><Relationship Id="rId9" Type="http://schemas.openxmlformats.org/officeDocument/2006/relationships/oleObject" Target="../embeddings/oleObject26.bin"/></Relationships>
</file>

<file path=ppt/slides/_rels/slide86.xml.rels><?xml version="1.0" encoding="UTF-8" standalone="yes"?>
<Relationships xmlns="http://schemas.openxmlformats.org/package/2006/relationships"><Relationship Id="rId8" Type="http://schemas.openxmlformats.org/officeDocument/2006/relationships/image" Target="../media/image86.wmf"/><Relationship Id="rId3" Type="http://schemas.openxmlformats.org/officeDocument/2006/relationships/tags" Target="../tags/tag4257.xml"/><Relationship Id="rId7" Type="http://schemas.openxmlformats.org/officeDocument/2006/relationships/oleObject" Target="../embeddings/oleObject27.bin"/><Relationship Id="rId2" Type="http://schemas.openxmlformats.org/officeDocument/2006/relationships/tags" Target="../tags/tag4256.xml"/><Relationship Id="rId1" Type="http://schemas.openxmlformats.org/officeDocument/2006/relationships/tags" Target="../tags/tag4255.xml"/><Relationship Id="rId6" Type="http://schemas.openxmlformats.org/officeDocument/2006/relationships/notesSlide" Target="../notesSlides/notesSlide85.xml"/><Relationship Id="rId5" Type="http://schemas.openxmlformats.org/officeDocument/2006/relationships/slideLayout" Target="../slideLayouts/slideLayout2.xml"/><Relationship Id="rId4" Type="http://schemas.openxmlformats.org/officeDocument/2006/relationships/tags" Target="../tags/tag4258.xml"/></Relationships>
</file>

<file path=ppt/slides/_rels/slide87.xml.rels><?xml version="1.0" encoding="UTF-8" standalone="yes"?>
<Relationships xmlns="http://schemas.openxmlformats.org/package/2006/relationships"><Relationship Id="rId3" Type="http://schemas.openxmlformats.org/officeDocument/2006/relationships/tags" Target="../tags/tag4261.xml"/><Relationship Id="rId7" Type="http://schemas.openxmlformats.org/officeDocument/2006/relationships/image" Target="../media/image87.wmf"/><Relationship Id="rId2" Type="http://schemas.openxmlformats.org/officeDocument/2006/relationships/tags" Target="../tags/tag4260.xml"/><Relationship Id="rId1" Type="http://schemas.openxmlformats.org/officeDocument/2006/relationships/tags" Target="../tags/tag4259.xml"/><Relationship Id="rId6" Type="http://schemas.openxmlformats.org/officeDocument/2006/relationships/oleObject" Target="../embeddings/oleObject28.bin"/><Relationship Id="rId5" Type="http://schemas.openxmlformats.org/officeDocument/2006/relationships/notesSlide" Target="../notesSlides/notesSlide86.xml"/><Relationship Id="rId4"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tags" Target="../tags/tag4264.xml"/><Relationship Id="rId2" Type="http://schemas.openxmlformats.org/officeDocument/2006/relationships/tags" Target="../tags/tag4263.xml"/><Relationship Id="rId1" Type="http://schemas.openxmlformats.org/officeDocument/2006/relationships/tags" Target="../tags/tag4262.xml"/><Relationship Id="rId5" Type="http://schemas.openxmlformats.org/officeDocument/2006/relationships/notesSlide" Target="../notesSlides/notesSlide87.xml"/><Relationship Id="rId4"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tags" Target="../tags/tag4267.xml"/><Relationship Id="rId2" Type="http://schemas.openxmlformats.org/officeDocument/2006/relationships/tags" Target="../tags/tag4266.xml"/><Relationship Id="rId1" Type="http://schemas.openxmlformats.org/officeDocument/2006/relationships/tags" Target="../tags/tag4265.xml"/><Relationship Id="rId5" Type="http://schemas.openxmlformats.org/officeDocument/2006/relationships/notesSlide" Target="../notesSlides/notesSlide88.xml"/><Relationship Id="rId4"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tags" Target="../tags/tag12.xml"/></Relationships>
</file>

<file path=ppt/slides/_rels/slide9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4269.xml"/><Relationship Id="rId1" Type="http://schemas.openxmlformats.org/officeDocument/2006/relationships/tags" Target="../tags/tag4268.xml"/><Relationship Id="rId4" Type="http://schemas.openxmlformats.org/officeDocument/2006/relationships/notesSlide" Target="../notesSlides/notesSlide89.xml"/></Relationships>
</file>

<file path=ppt/slides/_rels/slide91.xml.rels><?xml version="1.0" encoding="UTF-8" standalone="yes"?>
<Relationships xmlns="http://schemas.openxmlformats.org/package/2006/relationships"><Relationship Id="rId3" Type="http://schemas.openxmlformats.org/officeDocument/2006/relationships/tags" Target="../tags/tag4272.xml"/><Relationship Id="rId2" Type="http://schemas.openxmlformats.org/officeDocument/2006/relationships/tags" Target="../tags/tag4271.xml"/><Relationship Id="rId1" Type="http://schemas.openxmlformats.org/officeDocument/2006/relationships/tags" Target="../tags/tag4270.xml"/><Relationship Id="rId5" Type="http://schemas.openxmlformats.org/officeDocument/2006/relationships/notesSlide" Target="../notesSlides/notesSlide90.xml"/><Relationship Id="rId4"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457200" y="68759"/>
            <a:ext cx="7924800" cy="769441"/>
          </a:xfrm>
          <a:prstGeom prst="rect">
            <a:avLst/>
          </a:prstGeom>
          <a:noFill/>
        </p:spPr>
        <p:txBody>
          <a:bodyPr wrap="square" rtlCol="0">
            <a:spAutoFit/>
          </a:bodyPr>
          <a:lstStyle/>
          <a:p>
            <a:r>
              <a:rPr lang="en-US" sz="4400" dirty="0">
                <a:solidFill>
                  <a:schemeClr val="bg1"/>
                </a:solidFill>
                <a:latin typeface="+mj-lt"/>
              </a:rPr>
              <a:t>Chapter 5</a:t>
            </a:r>
          </a:p>
        </p:txBody>
      </p:sp>
      <p:sp>
        <p:nvSpPr>
          <p:cNvPr id="6" name="TextBox 5"/>
          <p:cNvSpPr txBox="1"/>
          <p:nvPr/>
        </p:nvSpPr>
        <p:spPr>
          <a:xfrm>
            <a:off x="609600" y="2743200"/>
            <a:ext cx="8077200" cy="492443"/>
          </a:xfrm>
          <a:prstGeom prst="rect">
            <a:avLst/>
          </a:prstGeom>
          <a:noFill/>
        </p:spPr>
        <p:txBody>
          <a:bodyPr wrap="square" rtlCol="0">
            <a:spAutoFit/>
          </a:bodyPr>
          <a:lstStyle/>
          <a:p>
            <a:r>
              <a:rPr lang="en-US" sz="2600" b="1" i="1" dirty="0"/>
              <a:t>Digital Design and Computer Architecture</a:t>
            </a:r>
            <a:r>
              <a:rPr lang="en-US" sz="2600" b="1" dirty="0"/>
              <a:t>: ARM® Edition</a:t>
            </a:r>
          </a:p>
        </p:txBody>
      </p:sp>
      <p:cxnSp>
        <p:nvCxnSpPr>
          <p:cNvPr id="7" name="Straight Connector 6"/>
          <p:cNvCxnSpPr/>
          <p:nvPr/>
        </p:nvCxnSpPr>
        <p:spPr>
          <a:xfrm>
            <a:off x="609600" y="3226713"/>
            <a:ext cx="8077200" cy="8930"/>
          </a:xfrm>
          <a:prstGeom prst="line">
            <a:avLst/>
          </a:prstGeom>
          <a:ln w="34925">
            <a:solidFill>
              <a:srgbClr val="0070C0"/>
            </a:solidFill>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4191000" y="3226713"/>
            <a:ext cx="4724400" cy="430887"/>
          </a:xfrm>
          <a:prstGeom prst="rect">
            <a:avLst/>
          </a:prstGeom>
          <a:noFill/>
        </p:spPr>
        <p:txBody>
          <a:bodyPr wrap="square" rtlCol="0">
            <a:spAutoFit/>
          </a:bodyPr>
          <a:lstStyle/>
          <a:p>
            <a:r>
              <a:rPr lang="en-US" sz="2200" dirty="0"/>
              <a:t>Sarah L. Harris and David Money Harris</a:t>
            </a:r>
          </a:p>
        </p:txBody>
      </p:sp>
    </p:spTree>
    <p:extLst>
      <p:ext uri="{BB962C8B-B14F-4D97-AF65-F5344CB8AC3E}">
        <p14:creationId xmlns:p14="http://schemas.microsoft.com/office/powerpoint/2010/main" val="5346818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42" name="Rectangle 2"/>
          <p:cNvSpPr>
            <a:spLocks noChangeArrowheads="1"/>
          </p:cNvSpPr>
          <p:nvPr>
            <p:custDataLst>
              <p:tags r:id="rId1"/>
            </p:custDataLst>
          </p:nvPr>
        </p:nvSpPr>
        <p:spPr bwMode="auto">
          <a:xfrm>
            <a:off x="381000" y="990600"/>
            <a:ext cx="7924800" cy="51816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342900" indent="-342900">
              <a:spcBef>
                <a:spcPct val="20000"/>
              </a:spcBef>
              <a:buFontTx/>
              <a:buChar char="•"/>
            </a:pPr>
            <a:r>
              <a:rPr lang="en-US" sz="3200" b="1" dirty="0">
                <a:latin typeface="+mj-lt"/>
                <a:cs typeface="Arial" charset="0"/>
              </a:rPr>
              <a:t>Example: </a:t>
            </a:r>
            <a:r>
              <a:rPr lang="en-US" sz="3200" dirty="0">
                <a:latin typeface="+mj-lt"/>
                <a:cs typeface="Arial" charset="0"/>
              </a:rPr>
              <a:t>Block propagate and generate signals for 4-bit blocks (</a:t>
            </a:r>
            <a:r>
              <a:rPr lang="en-US" sz="3200" i="1" dirty="0">
                <a:latin typeface="+mj-lt"/>
                <a:cs typeface="Arial" charset="0"/>
              </a:rPr>
              <a:t>P</a:t>
            </a:r>
            <a:r>
              <a:rPr lang="en-US" sz="3200" baseline="-25000" dirty="0">
                <a:latin typeface="+mj-lt"/>
                <a:cs typeface="Arial" charset="0"/>
              </a:rPr>
              <a:t>3:0</a:t>
            </a:r>
            <a:r>
              <a:rPr lang="en-US" sz="3200" dirty="0">
                <a:latin typeface="+mj-lt"/>
                <a:cs typeface="Arial" charset="0"/>
              </a:rPr>
              <a:t> and </a:t>
            </a:r>
            <a:r>
              <a:rPr lang="en-US" sz="3200" i="1" dirty="0">
                <a:latin typeface="+mj-lt"/>
                <a:cs typeface="Arial" charset="0"/>
              </a:rPr>
              <a:t>G</a:t>
            </a:r>
            <a:r>
              <a:rPr lang="en-US" sz="3200" baseline="-25000" dirty="0">
                <a:latin typeface="+mj-lt"/>
                <a:cs typeface="Arial" charset="0"/>
              </a:rPr>
              <a:t>3:0</a:t>
            </a:r>
            <a:r>
              <a:rPr lang="en-US" sz="3200" dirty="0">
                <a:latin typeface="+mj-lt"/>
                <a:cs typeface="Arial" charset="0"/>
              </a:rPr>
              <a:t>):</a:t>
            </a:r>
          </a:p>
          <a:p>
            <a:pPr marL="742950" lvl="1" indent="-285750">
              <a:spcBef>
                <a:spcPct val="20000"/>
              </a:spcBef>
            </a:pPr>
            <a:r>
              <a:rPr lang="en-US" sz="2800" b="1" i="1" dirty="0">
                <a:solidFill>
                  <a:srgbClr val="0070C0"/>
                </a:solidFill>
                <a:latin typeface="Times New Roman" pitchFamily="18" charset="0"/>
                <a:cs typeface="Arial" charset="0"/>
              </a:rPr>
              <a:t>	    P</a:t>
            </a:r>
            <a:r>
              <a:rPr lang="en-US" sz="2800" b="1" baseline="-25000" dirty="0">
                <a:solidFill>
                  <a:srgbClr val="0070C0"/>
                </a:solidFill>
                <a:latin typeface="Times New Roman" pitchFamily="18" charset="0"/>
                <a:cs typeface="Arial" charset="0"/>
              </a:rPr>
              <a:t>3:0</a:t>
            </a:r>
            <a:r>
              <a:rPr lang="en-US" sz="2800" b="1" dirty="0">
                <a:solidFill>
                  <a:srgbClr val="0070C0"/>
                </a:solidFill>
                <a:latin typeface="Times New Roman" pitchFamily="18" charset="0"/>
                <a:cs typeface="Arial" charset="0"/>
              </a:rPr>
              <a:t> = </a:t>
            </a:r>
            <a:r>
              <a:rPr lang="en-US" sz="2800" b="1" i="1" dirty="0">
                <a:solidFill>
                  <a:srgbClr val="0070C0"/>
                </a:solidFill>
                <a:latin typeface="Times New Roman" pitchFamily="18" charset="0"/>
                <a:cs typeface="Arial" charset="0"/>
              </a:rPr>
              <a:t>P</a:t>
            </a:r>
            <a:r>
              <a:rPr lang="en-US" sz="2800" b="1" baseline="-25000" dirty="0">
                <a:solidFill>
                  <a:srgbClr val="0070C0"/>
                </a:solidFill>
                <a:latin typeface="Times New Roman" pitchFamily="18" charset="0"/>
                <a:cs typeface="Arial" charset="0"/>
              </a:rPr>
              <a:t>3</a:t>
            </a:r>
            <a:r>
              <a:rPr lang="en-US" sz="2800" b="1" i="1" dirty="0">
                <a:solidFill>
                  <a:srgbClr val="0070C0"/>
                </a:solidFill>
                <a:latin typeface="Times New Roman" pitchFamily="18" charset="0"/>
                <a:cs typeface="Arial" charset="0"/>
              </a:rPr>
              <a:t>P</a:t>
            </a:r>
            <a:r>
              <a:rPr lang="en-US" sz="2800" b="1" baseline="-25000" dirty="0">
                <a:solidFill>
                  <a:srgbClr val="0070C0"/>
                </a:solidFill>
                <a:latin typeface="Times New Roman" pitchFamily="18" charset="0"/>
                <a:cs typeface="Arial" charset="0"/>
              </a:rPr>
              <a:t>2 </a:t>
            </a:r>
            <a:r>
              <a:rPr lang="en-US" sz="2800" b="1" i="1" dirty="0">
                <a:solidFill>
                  <a:srgbClr val="0070C0"/>
                </a:solidFill>
                <a:latin typeface="Times New Roman" pitchFamily="18" charset="0"/>
                <a:cs typeface="Arial" charset="0"/>
              </a:rPr>
              <a:t>P</a:t>
            </a:r>
            <a:r>
              <a:rPr lang="en-US" sz="2800" b="1" baseline="-25000" dirty="0">
                <a:solidFill>
                  <a:srgbClr val="0070C0"/>
                </a:solidFill>
                <a:latin typeface="Times New Roman" pitchFamily="18" charset="0"/>
                <a:cs typeface="Arial" charset="0"/>
              </a:rPr>
              <a:t>1</a:t>
            </a:r>
            <a:r>
              <a:rPr lang="en-US" sz="2800" b="1" i="1" dirty="0">
                <a:solidFill>
                  <a:srgbClr val="0070C0"/>
                </a:solidFill>
                <a:latin typeface="Times New Roman" pitchFamily="18" charset="0"/>
                <a:cs typeface="Arial" charset="0"/>
              </a:rPr>
              <a:t>P</a:t>
            </a:r>
            <a:r>
              <a:rPr lang="en-US" sz="2800" b="1" baseline="-25000" dirty="0">
                <a:solidFill>
                  <a:srgbClr val="0070C0"/>
                </a:solidFill>
                <a:latin typeface="Times New Roman" pitchFamily="18" charset="0"/>
                <a:cs typeface="Arial" charset="0"/>
              </a:rPr>
              <a:t>0</a:t>
            </a:r>
          </a:p>
          <a:p>
            <a:pPr marL="742950" lvl="1" indent="-285750">
              <a:spcBef>
                <a:spcPct val="20000"/>
              </a:spcBef>
            </a:pPr>
            <a:r>
              <a:rPr lang="en-US" b="1" i="1" dirty="0">
                <a:latin typeface="Times New Roman" pitchFamily="18" charset="0"/>
                <a:cs typeface="Arial" charset="0"/>
              </a:rPr>
              <a:t>		  </a:t>
            </a:r>
            <a:r>
              <a:rPr lang="en-US" sz="2800" b="1" i="1" dirty="0">
                <a:solidFill>
                  <a:srgbClr val="0070C0"/>
                </a:solidFill>
                <a:latin typeface="Times New Roman" pitchFamily="18" charset="0"/>
                <a:cs typeface="Arial" charset="0"/>
              </a:rPr>
              <a:t>G</a:t>
            </a:r>
            <a:r>
              <a:rPr lang="en-US" sz="2800" b="1" baseline="-25000" dirty="0">
                <a:solidFill>
                  <a:srgbClr val="0070C0"/>
                </a:solidFill>
                <a:latin typeface="Times New Roman" pitchFamily="18" charset="0"/>
                <a:cs typeface="Arial" charset="0"/>
              </a:rPr>
              <a:t>3:0</a:t>
            </a:r>
            <a:r>
              <a:rPr lang="en-US" sz="2800" b="1" dirty="0">
                <a:solidFill>
                  <a:srgbClr val="0070C0"/>
                </a:solidFill>
                <a:latin typeface="Times New Roman" pitchFamily="18" charset="0"/>
                <a:cs typeface="Arial" charset="0"/>
              </a:rPr>
              <a:t> = </a:t>
            </a:r>
            <a:r>
              <a:rPr lang="en-US" sz="2800" b="1" i="1" dirty="0">
                <a:solidFill>
                  <a:srgbClr val="0070C0"/>
                </a:solidFill>
                <a:latin typeface="Times New Roman" pitchFamily="18" charset="0"/>
                <a:cs typeface="Arial" charset="0"/>
              </a:rPr>
              <a:t>G</a:t>
            </a:r>
            <a:r>
              <a:rPr lang="en-US" sz="2800" b="1" baseline="-25000" dirty="0">
                <a:solidFill>
                  <a:srgbClr val="0070C0"/>
                </a:solidFill>
                <a:latin typeface="Times New Roman" pitchFamily="18" charset="0"/>
                <a:cs typeface="Arial" charset="0"/>
              </a:rPr>
              <a:t>3 </a:t>
            </a:r>
            <a:r>
              <a:rPr lang="en-US" sz="2800" b="1" dirty="0">
                <a:solidFill>
                  <a:srgbClr val="0070C0"/>
                </a:solidFill>
                <a:latin typeface="Times New Roman" pitchFamily="18" charset="0"/>
                <a:cs typeface="Arial" charset="0"/>
              </a:rPr>
              <a:t>+ </a:t>
            </a:r>
            <a:r>
              <a:rPr lang="en-US" sz="2800" b="1" i="1" dirty="0">
                <a:solidFill>
                  <a:srgbClr val="0070C0"/>
                </a:solidFill>
                <a:latin typeface="Times New Roman" pitchFamily="18" charset="0"/>
                <a:cs typeface="Arial" charset="0"/>
              </a:rPr>
              <a:t>G</a:t>
            </a:r>
            <a:r>
              <a:rPr lang="en-US" sz="2800" b="1" baseline="-25000" dirty="0">
                <a:solidFill>
                  <a:srgbClr val="0070C0"/>
                </a:solidFill>
                <a:latin typeface="Times New Roman" pitchFamily="18" charset="0"/>
                <a:cs typeface="Arial" charset="0"/>
              </a:rPr>
              <a:t>2</a:t>
            </a:r>
            <a:r>
              <a:rPr lang="en-US" sz="2800" b="1" i="1" dirty="0">
                <a:solidFill>
                  <a:srgbClr val="0070C0"/>
                </a:solidFill>
                <a:latin typeface="Times New Roman" pitchFamily="18" charset="0"/>
                <a:cs typeface="Arial" charset="0"/>
              </a:rPr>
              <a:t>P</a:t>
            </a:r>
            <a:r>
              <a:rPr lang="en-US" sz="2800" b="1" baseline="-25000" dirty="0">
                <a:solidFill>
                  <a:srgbClr val="0070C0"/>
                </a:solidFill>
                <a:latin typeface="Times New Roman" pitchFamily="18" charset="0"/>
                <a:cs typeface="Arial" charset="0"/>
              </a:rPr>
              <a:t>3</a:t>
            </a:r>
            <a:r>
              <a:rPr lang="en-US" sz="2800" b="1" dirty="0">
                <a:solidFill>
                  <a:srgbClr val="0070C0"/>
                </a:solidFill>
                <a:latin typeface="Times New Roman" pitchFamily="18" charset="0"/>
                <a:cs typeface="Arial" charset="0"/>
              </a:rPr>
              <a:t> + </a:t>
            </a:r>
            <a:r>
              <a:rPr lang="en-US" sz="2800" b="1" i="1" dirty="0">
                <a:solidFill>
                  <a:srgbClr val="0070C0"/>
                </a:solidFill>
                <a:latin typeface="Times New Roman" pitchFamily="18" charset="0"/>
                <a:cs typeface="Arial" charset="0"/>
              </a:rPr>
              <a:t>G</a:t>
            </a:r>
            <a:r>
              <a:rPr lang="en-US" sz="2800" b="1" baseline="-25000" dirty="0">
                <a:solidFill>
                  <a:srgbClr val="0070C0"/>
                </a:solidFill>
                <a:latin typeface="Times New Roman" pitchFamily="18" charset="0"/>
                <a:cs typeface="Arial" charset="0"/>
              </a:rPr>
              <a:t>1</a:t>
            </a:r>
            <a:r>
              <a:rPr lang="en-US" sz="2800" b="1" i="1" dirty="0">
                <a:solidFill>
                  <a:srgbClr val="0070C0"/>
                </a:solidFill>
                <a:latin typeface="Times New Roman" pitchFamily="18" charset="0"/>
                <a:cs typeface="Arial" charset="0"/>
              </a:rPr>
              <a:t>P</a:t>
            </a:r>
            <a:r>
              <a:rPr lang="en-US" sz="2800" b="1" baseline="-25000" dirty="0">
                <a:solidFill>
                  <a:srgbClr val="0070C0"/>
                </a:solidFill>
                <a:latin typeface="Times New Roman" pitchFamily="18" charset="0"/>
                <a:cs typeface="Arial" charset="0"/>
              </a:rPr>
              <a:t>2</a:t>
            </a:r>
            <a:r>
              <a:rPr lang="en-US" sz="2800" b="1" i="1" dirty="0">
                <a:solidFill>
                  <a:srgbClr val="0070C0"/>
                </a:solidFill>
                <a:latin typeface="Times New Roman" pitchFamily="18" charset="0"/>
                <a:cs typeface="Arial" charset="0"/>
              </a:rPr>
              <a:t>P</a:t>
            </a:r>
            <a:r>
              <a:rPr lang="en-US" sz="2800" b="1" baseline="-25000" dirty="0">
                <a:solidFill>
                  <a:srgbClr val="0070C0"/>
                </a:solidFill>
                <a:latin typeface="Times New Roman" pitchFamily="18" charset="0"/>
                <a:cs typeface="Arial" charset="0"/>
              </a:rPr>
              <a:t>3</a:t>
            </a:r>
            <a:r>
              <a:rPr lang="en-US" sz="2800" b="1" dirty="0">
                <a:solidFill>
                  <a:srgbClr val="0070C0"/>
                </a:solidFill>
                <a:latin typeface="Times New Roman" pitchFamily="18" charset="0"/>
                <a:cs typeface="Arial" charset="0"/>
              </a:rPr>
              <a:t> + </a:t>
            </a:r>
            <a:r>
              <a:rPr lang="en-US" sz="2800" b="1" i="1" dirty="0">
                <a:solidFill>
                  <a:srgbClr val="0070C0"/>
                </a:solidFill>
                <a:latin typeface="Times New Roman" pitchFamily="18" charset="0"/>
                <a:cs typeface="Arial" charset="0"/>
              </a:rPr>
              <a:t>G</a:t>
            </a:r>
            <a:r>
              <a:rPr lang="en-US" sz="2800" b="1" baseline="-25000" dirty="0">
                <a:solidFill>
                  <a:srgbClr val="0070C0"/>
                </a:solidFill>
                <a:latin typeface="Times New Roman" pitchFamily="18" charset="0"/>
                <a:cs typeface="Arial" charset="0"/>
              </a:rPr>
              <a:t>0</a:t>
            </a:r>
            <a:r>
              <a:rPr lang="en-US" sz="2800" b="1" i="1" dirty="0">
                <a:solidFill>
                  <a:srgbClr val="0070C0"/>
                </a:solidFill>
                <a:latin typeface="Times New Roman" pitchFamily="18" charset="0"/>
                <a:cs typeface="Arial" charset="0"/>
              </a:rPr>
              <a:t>P</a:t>
            </a:r>
            <a:r>
              <a:rPr lang="en-US" sz="2800" b="1" baseline="-25000" dirty="0">
                <a:solidFill>
                  <a:srgbClr val="0070C0"/>
                </a:solidFill>
                <a:latin typeface="Times New Roman" pitchFamily="18" charset="0"/>
                <a:cs typeface="Arial" charset="0"/>
              </a:rPr>
              <a:t>1</a:t>
            </a:r>
            <a:r>
              <a:rPr lang="en-US" sz="2800" b="1" i="1" dirty="0">
                <a:solidFill>
                  <a:srgbClr val="0070C0"/>
                </a:solidFill>
                <a:latin typeface="Times New Roman" pitchFamily="18" charset="0"/>
                <a:cs typeface="Arial" charset="0"/>
              </a:rPr>
              <a:t>P</a:t>
            </a:r>
            <a:r>
              <a:rPr lang="en-US" sz="2800" b="1" baseline="-25000" dirty="0">
                <a:solidFill>
                  <a:srgbClr val="0070C0"/>
                </a:solidFill>
                <a:latin typeface="Times New Roman" pitchFamily="18" charset="0"/>
                <a:cs typeface="Arial" charset="0"/>
              </a:rPr>
              <a:t>2</a:t>
            </a:r>
            <a:r>
              <a:rPr lang="en-US" sz="2800" b="1" i="1" dirty="0">
                <a:solidFill>
                  <a:srgbClr val="0070C0"/>
                </a:solidFill>
                <a:latin typeface="Times New Roman" pitchFamily="18" charset="0"/>
                <a:cs typeface="Arial" charset="0"/>
              </a:rPr>
              <a:t>P</a:t>
            </a:r>
            <a:r>
              <a:rPr lang="en-US" sz="2800" b="1" baseline="-25000" dirty="0">
                <a:solidFill>
                  <a:srgbClr val="0070C0"/>
                </a:solidFill>
                <a:latin typeface="Times New Roman" pitchFamily="18" charset="0"/>
                <a:cs typeface="Arial" charset="0"/>
              </a:rPr>
              <a:t>3</a:t>
            </a:r>
            <a:endParaRPr lang="en-US" sz="2800" b="1" dirty="0">
              <a:solidFill>
                <a:srgbClr val="0070C0"/>
              </a:solidFill>
              <a:latin typeface="Times New Roman" pitchFamily="18" charset="0"/>
              <a:cs typeface="Arial" charset="0"/>
            </a:endParaRPr>
          </a:p>
          <a:p>
            <a:pPr marL="742950" lvl="1" indent="-285750">
              <a:spcBef>
                <a:spcPct val="20000"/>
              </a:spcBef>
            </a:pPr>
            <a:r>
              <a:rPr lang="en-US" sz="2800" b="1" i="1" dirty="0">
                <a:latin typeface="Times New Roman" pitchFamily="18" charset="0"/>
                <a:cs typeface="Arial" charset="0"/>
              </a:rPr>
              <a:t>	   </a:t>
            </a:r>
            <a:r>
              <a:rPr lang="en-US" sz="2800" b="1" i="1" dirty="0">
                <a:solidFill>
                  <a:srgbClr val="0070C0"/>
                </a:solidFill>
                <a:latin typeface="Times New Roman" pitchFamily="18" charset="0"/>
                <a:cs typeface="Arial" charset="0"/>
              </a:rPr>
              <a:t>        </a:t>
            </a:r>
            <a:r>
              <a:rPr lang="en-US" sz="2800" b="1" dirty="0">
                <a:solidFill>
                  <a:srgbClr val="0070C0"/>
                </a:solidFill>
                <a:latin typeface="Times New Roman" pitchFamily="18" charset="0"/>
                <a:cs typeface="Arial" charset="0"/>
              </a:rPr>
              <a:t>= </a:t>
            </a:r>
            <a:r>
              <a:rPr lang="en-US" sz="2800" b="1" i="1" dirty="0">
                <a:solidFill>
                  <a:srgbClr val="0070C0"/>
                </a:solidFill>
                <a:latin typeface="Times New Roman" pitchFamily="18" charset="0"/>
                <a:cs typeface="Arial" charset="0"/>
              </a:rPr>
              <a:t>G</a:t>
            </a:r>
            <a:r>
              <a:rPr lang="en-US" sz="2800" b="1" baseline="-25000" dirty="0">
                <a:solidFill>
                  <a:srgbClr val="0070C0"/>
                </a:solidFill>
                <a:latin typeface="Times New Roman" pitchFamily="18" charset="0"/>
                <a:cs typeface="Arial" charset="0"/>
              </a:rPr>
              <a:t>3 </a:t>
            </a:r>
            <a:r>
              <a:rPr lang="en-US" sz="2800" b="1" dirty="0">
                <a:solidFill>
                  <a:srgbClr val="0070C0"/>
                </a:solidFill>
                <a:latin typeface="Times New Roman" pitchFamily="18" charset="0"/>
                <a:cs typeface="Arial" charset="0"/>
              </a:rPr>
              <a:t>+ </a:t>
            </a:r>
            <a:r>
              <a:rPr lang="en-US" sz="2800" b="1" i="1" dirty="0">
                <a:solidFill>
                  <a:srgbClr val="0070C0"/>
                </a:solidFill>
                <a:latin typeface="Times New Roman" pitchFamily="18" charset="0"/>
                <a:cs typeface="Arial" charset="0"/>
              </a:rPr>
              <a:t>P</a:t>
            </a:r>
            <a:r>
              <a:rPr lang="en-US" sz="2800" b="1" baseline="-25000" dirty="0">
                <a:solidFill>
                  <a:srgbClr val="0070C0"/>
                </a:solidFill>
                <a:latin typeface="Times New Roman" pitchFamily="18" charset="0"/>
                <a:cs typeface="Arial" charset="0"/>
              </a:rPr>
              <a:t>3</a:t>
            </a:r>
            <a:r>
              <a:rPr lang="en-US" sz="2800" b="1" dirty="0">
                <a:solidFill>
                  <a:srgbClr val="0070C0"/>
                </a:solidFill>
                <a:latin typeface="Times New Roman" pitchFamily="18" charset="0"/>
                <a:cs typeface="Arial" charset="0"/>
              </a:rPr>
              <a:t> (</a:t>
            </a:r>
            <a:r>
              <a:rPr lang="en-US" sz="2800" b="1" i="1" dirty="0">
                <a:solidFill>
                  <a:srgbClr val="0070C0"/>
                </a:solidFill>
                <a:latin typeface="Times New Roman" pitchFamily="18" charset="0"/>
                <a:cs typeface="Arial" charset="0"/>
              </a:rPr>
              <a:t>G</a:t>
            </a:r>
            <a:r>
              <a:rPr lang="en-US" sz="2800" b="1" baseline="-25000" dirty="0">
                <a:solidFill>
                  <a:srgbClr val="0070C0"/>
                </a:solidFill>
                <a:latin typeface="Times New Roman" pitchFamily="18" charset="0"/>
                <a:cs typeface="Arial" charset="0"/>
              </a:rPr>
              <a:t>2 </a:t>
            </a:r>
            <a:r>
              <a:rPr lang="en-US" sz="2800" b="1" dirty="0">
                <a:solidFill>
                  <a:srgbClr val="0070C0"/>
                </a:solidFill>
                <a:latin typeface="Times New Roman" pitchFamily="18" charset="0"/>
                <a:cs typeface="Arial" charset="0"/>
              </a:rPr>
              <a:t>+ </a:t>
            </a:r>
            <a:r>
              <a:rPr lang="en-US" sz="2800" b="1" i="1" dirty="0">
                <a:solidFill>
                  <a:srgbClr val="0070C0"/>
                </a:solidFill>
                <a:latin typeface="Times New Roman" pitchFamily="18" charset="0"/>
                <a:cs typeface="Arial" charset="0"/>
              </a:rPr>
              <a:t>P</a:t>
            </a:r>
            <a:r>
              <a:rPr lang="en-US" sz="2800" b="1" baseline="-25000" dirty="0">
                <a:solidFill>
                  <a:srgbClr val="0070C0"/>
                </a:solidFill>
                <a:latin typeface="Times New Roman" pitchFamily="18" charset="0"/>
                <a:cs typeface="Arial" charset="0"/>
              </a:rPr>
              <a:t>2</a:t>
            </a:r>
            <a:r>
              <a:rPr lang="en-US" sz="2800" b="1" dirty="0">
                <a:solidFill>
                  <a:srgbClr val="0070C0"/>
                </a:solidFill>
                <a:latin typeface="Times New Roman" pitchFamily="18" charset="0"/>
                <a:cs typeface="Arial" charset="0"/>
              </a:rPr>
              <a:t> (</a:t>
            </a:r>
            <a:r>
              <a:rPr lang="en-US" sz="2800" b="1" i="1" dirty="0">
                <a:solidFill>
                  <a:srgbClr val="0070C0"/>
                </a:solidFill>
                <a:latin typeface="Times New Roman" pitchFamily="18" charset="0"/>
                <a:cs typeface="Arial" charset="0"/>
              </a:rPr>
              <a:t>G</a:t>
            </a:r>
            <a:r>
              <a:rPr lang="en-US" sz="2800" b="1" baseline="-25000" dirty="0">
                <a:solidFill>
                  <a:srgbClr val="0070C0"/>
                </a:solidFill>
                <a:latin typeface="Times New Roman" pitchFamily="18" charset="0"/>
                <a:cs typeface="Arial" charset="0"/>
              </a:rPr>
              <a:t>1 </a:t>
            </a:r>
            <a:r>
              <a:rPr lang="en-US" sz="2800" b="1" dirty="0">
                <a:solidFill>
                  <a:srgbClr val="0070C0"/>
                </a:solidFill>
                <a:latin typeface="Times New Roman" pitchFamily="18" charset="0"/>
                <a:cs typeface="Arial" charset="0"/>
              </a:rPr>
              <a:t>+ </a:t>
            </a:r>
            <a:r>
              <a:rPr lang="en-US" sz="2800" b="1" i="1" dirty="0">
                <a:solidFill>
                  <a:srgbClr val="0070C0"/>
                </a:solidFill>
                <a:latin typeface="Times New Roman" pitchFamily="18" charset="0"/>
                <a:cs typeface="Arial" charset="0"/>
              </a:rPr>
              <a:t>P</a:t>
            </a:r>
            <a:r>
              <a:rPr lang="en-US" sz="2800" b="1" baseline="-25000" dirty="0">
                <a:solidFill>
                  <a:srgbClr val="0070C0"/>
                </a:solidFill>
                <a:latin typeface="Times New Roman" pitchFamily="18" charset="0"/>
                <a:cs typeface="Arial" charset="0"/>
              </a:rPr>
              <a:t>1</a:t>
            </a:r>
            <a:r>
              <a:rPr lang="en-US" sz="2800" b="1" i="1" dirty="0">
                <a:solidFill>
                  <a:srgbClr val="0070C0"/>
                </a:solidFill>
                <a:latin typeface="Times New Roman" pitchFamily="18" charset="0"/>
                <a:cs typeface="Arial" charset="0"/>
              </a:rPr>
              <a:t>G</a:t>
            </a:r>
            <a:r>
              <a:rPr lang="en-US" sz="2800" b="1" baseline="-25000" dirty="0">
                <a:solidFill>
                  <a:srgbClr val="0070C0"/>
                </a:solidFill>
                <a:latin typeface="Times New Roman" pitchFamily="18" charset="0"/>
                <a:cs typeface="Arial" charset="0"/>
              </a:rPr>
              <a:t>0</a:t>
            </a:r>
            <a:r>
              <a:rPr lang="en-US" sz="2800" b="1" i="1" baseline="-25000" dirty="0">
                <a:solidFill>
                  <a:srgbClr val="0070C0"/>
                </a:solidFill>
                <a:latin typeface="Times New Roman" pitchFamily="18" charset="0"/>
                <a:cs typeface="Arial" charset="0"/>
              </a:rPr>
              <a:t> </a:t>
            </a:r>
            <a:r>
              <a:rPr lang="en-US" sz="2800" b="1" dirty="0">
                <a:solidFill>
                  <a:srgbClr val="0070C0"/>
                </a:solidFill>
                <a:latin typeface="Times New Roman" pitchFamily="18" charset="0"/>
                <a:cs typeface="Arial" charset="0"/>
              </a:rPr>
              <a:t>)</a:t>
            </a:r>
            <a:endParaRPr lang="en-US" sz="2800" b="1" i="1" baseline="-25000" dirty="0">
              <a:solidFill>
                <a:srgbClr val="0070C0"/>
              </a:solidFill>
              <a:latin typeface="Times New Roman" pitchFamily="18" charset="0"/>
              <a:cs typeface="Arial" charset="0"/>
            </a:endParaRPr>
          </a:p>
          <a:p>
            <a:pPr marL="742950" lvl="1" indent="-285750">
              <a:spcBef>
                <a:spcPct val="20000"/>
              </a:spcBef>
            </a:pPr>
            <a:endParaRPr lang="en-US" sz="2800" b="1" i="1" baseline="-25000" dirty="0">
              <a:solidFill>
                <a:srgbClr val="0070C0"/>
              </a:solidFill>
              <a:latin typeface="Times New Roman" pitchFamily="18" charset="0"/>
              <a:cs typeface="Arial" charset="0"/>
            </a:endParaRPr>
          </a:p>
          <a:p>
            <a:pPr lvl="1">
              <a:spcBef>
                <a:spcPct val="20000"/>
              </a:spcBef>
            </a:pPr>
            <a:r>
              <a:rPr lang="en-US" b="1" i="1" dirty="0">
                <a:solidFill>
                  <a:schemeClr val="accent2"/>
                </a:solidFill>
                <a:latin typeface="Times New Roman" pitchFamily="18" charset="0"/>
                <a:cs typeface="Arial" charset="0"/>
              </a:rPr>
              <a:t>		</a:t>
            </a:r>
          </a:p>
        </p:txBody>
      </p:sp>
      <p:sp>
        <p:nvSpPr>
          <p:cNvPr id="6" name="TextBox 5"/>
          <p:cNvSpPr txBox="1"/>
          <p:nvPr/>
        </p:nvSpPr>
        <p:spPr>
          <a:xfrm>
            <a:off x="228600" y="68759"/>
            <a:ext cx="8839200" cy="769441"/>
          </a:xfrm>
          <a:prstGeom prst="rect">
            <a:avLst/>
          </a:prstGeom>
          <a:noFill/>
        </p:spPr>
        <p:txBody>
          <a:bodyPr wrap="square" rtlCol="0">
            <a:spAutoFit/>
          </a:bodyPr>
          <a:lstStyle/>
          <a:p>
            <a:r>
              <a:rPr lang="en-US" sz="4400" dirty="0">
                <a:solidFill>
                  <a:schemeClr val="bg1"/>
                </a:solidFill>
                <a:latin typeface="+mj-lt"/>
              </a:rPr>
              <a:t>Block Propagate and Generate Signals</a:t>
            </a:r>
          </a:p>
        </p:txBody>
      </p:sp>
    </p:spTree>
    <p:extLst>
      <p:ext uri="{BB962C8B-B14F-4D97-AF65-F5344CB8AC3E}">
        <p14:creationId xmlns:p14="http://schemas.microsoft.com/office/powerpoint/2010/main" val="2514573162"/>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42" name="Rectangle 2"/>
          <p:cNvSpPr>
            <a:spLocks noChangeArrowheads="1"/>
          </p:cNvSpPr>
          <p:nvPr>
            <p:custDataLst>
              <p:tags r:id="rId1"/>
            </p:custDataLst>
          </p:nvPr>
        </p:nvSpPr>
        <p:spPr bwMode="auto">
          <a:xfrm>
            <a:off x="380999" y="990600"/>
            <a:ext cx="8476884" cy="51816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342900" indent="-342900">
              <a:spcBef>
                <a:spcPct val="20000"/>
              </a:spcBef>
              <a:buFontTx/>
              <a:buChar char="•"/>
            </a:pPr>
            <a:r>
              <a:rPr lang="en-US" sz="3200" b="1" dirty="0">
                <a:latin typeface="+mj-lt"/>
                <a:cs typeface="Arial" charset="0"/>
              </a:rPr>
              <a:t>In general for a block spanning bits </a:t>
            </a:r>
            <a:r>
              <a:rPr lang="en-US" sz="3200" b="1" dirty="0" err="1">
                <a:latin typeface="+mj-lt"/>
                <a:cs typeface="Arial" charset="0"/>
              </a:rPr>
              <a:t>i</a:t>
            </a:r>
            <a:r>
              <a:rPr lang="en-US" sz="3200" b="1" dirty="0">
                <a:latin typeface="+mj-lt"/>
                <a:cs typeface="Arial" charset="0"/>
              </a:rPr>
              <a:t> through j,</a:t>
            </a:r>
            <a:endParaRPr lang="en-US" sz="3200" dirty="0">
              <a:latin typeface="+mj-lt"/>
              <a:cs typeface="Arial" charset="0"/>
            </a:endParaRPr>
          </a:p>
          <a:p>
            <a:pPr marL="742950" lvl="1" indent="-285750">
              <a:spcBef>
                <a:spcPct val="20000"/>
              </a:spcBef>
            </a:pPr>
            <a:r>
              <a:rPr lang="en-US" sz="2800" b="1" i="1" dirty="0">
                <a:solidFill>
                  <a:schemeClr val="accent1"/>
                </a:solidFill>
                <a:latin typeface="Times New Roman" pitchFamily="18" charset="0"/>
                <a:cs typeface="Arial" charset="0"/>
              </a:rPr>
              <a:t>		  </a:t>
            </a:r>
            <a:r>
              <a:rPr lang="en-US" sz="2800" b="1" i="1" dirty="0" err="1">
                <a:solidFill>
                  <a:srgbClr val="0070C0"/>
                </a:solidFill>
                <a:latin typeface="Times New Roman" pitchFamily="18" charset="0"/>
                <a:cs typeface="Arial" charset="0"/>
              </a:rPr>
              <a:t>P</a:t>
            </a:r>
            <a:r>
              <a:rPr lang="en-US" sz="2800" b="1" i="1" baseline="-25000" dirty="0" err="1">
                <a:solidFill>
                  <a:srgbClr val="0070C0"/>
                </a:solidFill>
                <a:latin typeface="Times New Roman" pitchFamily="18" charset="0"/>
                <a:cs typeface="Arial" charset="0"/>
              </a:rPr>
              <a:t>i</a:t>
            </a:r>
            <a:r>
              <a:rPr lang="en-US" sz="2800" b="1" baseline="-25000" dirty="0" err="1">
                <a:solidFill>
                  <a:srgbClr val="0070C0"/>
                </a:solidFill>
                <a:latin typeface="Times New Roman" pitchFamily="18" charset="0"/>
                <a:cs typeface="Arial" charset="0"/>
              </a:rPr>
              <a:t>:</a:t>
            </a:r>
            <a:r>
              <a:rPr lang="en-US" sz="2800" b="1" i="1" baseline="-25000" dirty="0" err="1">
                <a:solidFill>
                  <a:srgbClr val="0070C0"/>
                </a:solidFill>
                <a:latin typeface="Times New Roman" pitchFamily="18" charset="0"/>
                <a:cs typeface="Arial" charset="0"/>
              </a:rPr>
              <a:t>j</a:t>
            </a:r>
            <a:r>
              <a:rPr lang="en-US" sz="2800" b="1" dirty="0">
                <a:solidFill>
                  <a:srgbClr val="0070C0"/>
                </a:solidFill>
                <a:latin typeface="Times New Roman" pitchFamily="18" charset="0"/>
                <a:cs typeface="Arial" charset="0"/>
              </a:rPr>
              <a:t> = </a:t>
            </a:r>
            <a:r>
              <a:rPr lang="en-US" sz="2800" b="1" i="1" dirty="0">
                <a:solidFill>
                  <a:srgbClr val="0070C0"/>
                </a:solidFill>
                <a:latin typeface="Times New Roman" pitchFamily="18" charset="0"/>
                <a:cs typeface="Arial" charset="0"/>
              </a:rPr>
              <a:t>P</a:t>
            </a:r>
            <a:r>
              <a:rPr lang="en-US" sz="2800" b="1" i="1" baseline="-25000" dirty="0">
                <a:solidFill>
                  <a:srgbClr val="0070C0"/>
                </a:solidFill>
                <a:latin typeface="Times New Roman" pitchFamily="18" charset="0"/>
                <a:cs typeface="Arial" charset="0"/>
              </a:rPr>
              <a:t>i</a:t>
            </a:r>
            <a:r>
              <a:rPr lang="en-US" sz="2800" b="1" i="1" dirty="0">
                <a:solidFill>
                  <a:srgbClr val="0070C0"/>
                </a:solidFill>
                <a:latin typeface="Times New Roman" pitchFamily="18" charset="0"/>
                <a:cs typeface="Arial" charset="0"/>
              </a:rPr>
              <a:t>P</a:t>
            </a:r>
            <a:r>
              <a:rPr lang="en-US" sz="2800" b="1" i="1" baseline="-25000" dirty="0">
                <a:solidFill>
                  <a:srgbClr val="0070C0"/>
                </a:solidFill>
                <a:latin typeface="Times New Roman" pitchFamily="18" charset="0"/>
                <a:cs typeface="Arial" charset="0"/>
              </a:rPr>
              <a:t>i</a:t>
            </a:r>
            <a:r>
              <a:rPr lang="en-US" sz="2800" b="1" baseline="-25000" dirty="0">
                <a:solidFill>
                  <a:srgbClr val="0070C0"/>
                </a:solidFill>
                <a:latin typeface="Times New Roman" pitchFamily="18" charset="0"/>
                <a:cs typeface="Arial" charset="0"/>
              </a:rPr>
              <a:t>-1 </a:t>
            </a:r>
            <a:r>
              <a:rPr lang="en-US" sz="2800" b="1" i="1" dirty="0">
                <a:solidFill>
                  <a:srgbClr val="0070C0"/>
                </a:solidFill>
                <a:latin typeface="Times New Roman" pitchFamily="18" charset="0"/>
                <a:cs typeface="Arial" charset="0"/>
              </a:rPr>
              <a:t>P</a:t>
            </a:r>
            <a:r>
              <a:rPr lang="en-US" sz="2800" b="1" i="1" baseline="-25000" dirty="0">
                <a:solidFill>
                  <a:srgbClr val="0070C0"/>
                </a:solidFill>
                <a:latin typeface="Times New Roman" pitchFamily="18" charset="0"/>
                <a:cs typeface="Arial" charset="0"/>
              </a:rPr>
              <a:t>i</a:t>
            </a:r>
            <a:r>
              <a:rPr lang="en-US" sz="2800" b="1" baseline="-25000" dirty="0">
                <a:solidFill>
                  <a:srgbClr val="0070C0"/>
                </a:solidFill>
                <a:latin typeface="Times New Roman" pitchFamily="18" charset="0"/>
                <a:cs typeface="Arial" charset="0"/>
              </a:rPr>
              <a:t>-2 </a:t>
            </a:r>
            <a:r>
              <a:rPr lang="mr-IN" sz="2800" b="1" baseline="-25000" dirty="0">
                <a:solidFill>
                  <a:srgbClr val="0070C0"/>
                </a:solidFill>
                <a:latin typeface="Times New Roman" pitchFamily="18" charset="0"/>
                <a:cs typeface="Arial" charset="0"/>
              </a:rPr>
              <a:t>…</a:t>
            </a:r>
            <a:r>
              <a:rPr lang="en-US" sz="2800" b="1" baseline="-25000" dirty="0">
                <a:solidFill>
                  <a:srgbClr val="0070C0"/>
                </a:solidFill>
                <a:latin typeface="Times New Roman" pitchFamily="18" charset="0"/>
                <a:cs typeface="Arial" charset="0"/>
              </a:rPr>
              <a:t> </a:t>
            </a:r>
            <a:r>
              <a:rPr lang="en-US" sz="2800" b="1" i="1" dirty="0" err="1">
                <a:solidFill>
                  <a:srgbClr val="0070C0"/>
                </a:solidFill>
                <a:latin typeface="Times New Roman" pitchFamily="18" charset="0"/>
                <a:cs typeface="Arial" charset="0"/>
              </a:rPr>
              <a:t>P</a:t>
            </a:r>
            <a:r>
              <a:rPr lang="en-US" sz="2800" b="1" i="1" baseline="-25000" dirty="0" err="1">
                <a:solidFill>
                  <a:srgbClr val="0070C0"/>
                </a:solidFill>
                <a:latin typeface="Times New Roman" pitchFamily="18" charset="0"/>
                <a:cs typeface="Arial" charset="0"/>
              </a:rPr>
              <a:t>j</a:t>
            </a:r>
            <a:r>
              <a:rPr lang="en-US" sz="2800" b="1" i="1" baseline="-25000" dirty="0">
                <a:solidFill>
                  <a:srgbClr val="0070C0"/>
                </a:solidFill>
                <a:latin typeface="Times New Roman" pitchFamily="18" charset="0"/>
                <a:cs typeface="Arial" charset="0"/>
              </a:rPr>
              <a:t> </a:t>
            </a:r>
          </a:p>
          <a:p>
            <a:pPr marL="742950" lvl="1" indent="-285750">
              <a:spcBef>
                <a:spcPct val="20000"/>
              </a:spcBef>
            </a:pPr>
            <a:r>
              <a:rPr lang="en-US" sz="2800" b="1" i="1" baseline="-25000" dirty="0">
                <a:solidFill>
                  <a:srgbClr val="0070C0"/>
                </a:solidFill>
                <a:latin typeface="Times New Roman" pitchFamily="18" charset="0"/>
                <a:cs typeface="Arial" charset="0"/>
              </a:rPr>
              <a:t>       	</a:t>
            </a:r>
            <a:r>
              <a:rPr lang="en-US" sz="2800" b="1" i="1" dirty="0">
                <a:solidFill>
                  <a:srgbClr val="0070C0"/>
                </a:solidFill>
                <a:latin typeface="Times New Roman" pitchFamily="18" charset="0"/>
                <a:cs typeface="Arial" charset="0"/>
              </a:rPr>
              <a:t>  </a:t>
            </a:r>
            <a:r>
              <a:rPr lang="en-US" sz="2800" b="1" i="1" dirty="0" err="1">
                <a:solidFill>
                  <a:srgbClr val="0070C0"/>
                </a:solidFill>
                <a:latin typeface="Times New Roman" pitchFamily="18" charset="0"/>
                <a:cs typeface="Arial" charset="0"/>
              </a:rPr>
              <a:t>G</a:t>
            </a:r>
            <a:r>
              <a:rPr lang="en-US" sz="2800" b="1" i="1" baseline="-25000" dirty="0" err="1">
                <a:solidFill>
                  <a:srgbClr val="0070C0"/>
                </a:solidFill>
                <a:latin typeface="Times New Roman" pitchFamily="18" charset="0"/>
                <a:cs typeface="Arial" charset="0"/>
              </a:rPr>
              <a:t>i</a:t>
            </a:r>
            <a:r>
              <a:rPr lang="en-US" sz="2800" b="1" baseline="-25000" dirty="0" err="1">
                <a:solidFill>
                  <a:srgbClr val="0070C0"/>
                </a:solidFill>
                <a:latin typeface="Times New Roman" pitchFamily="18" charset="0"/>
                <a:cs typeface="Arial" charset="0"/>
              </a:rPr>
              <a:t>:</a:t>
            </a:r>
            <a:r>
              <a:rPr lang="en-US" sz="2800" b="1" i="1" baseline="-25000" dirty="0" err="1">
                <a:solidFill>
                  <a:srgbClr val="0070C0"/>
                </a:solidFill>
                <a:latin typeface="Times New Roman" pitchFamily="18" charset="0"/>
                <a:cs typeface="Arial" charset="0"/>
              </a:rPr>
              <a:t>j</a:t>
            </a:r>
            <a:r>
              <a:rPr lang="en-US" sz="2800" b="1" dirty="0">
                <a:solidFill>
                  <a:srgbClr val="0070C0"/>
                </a:solidFill>
                <a:latin typeface="Times New Roman" pitchFamily="18" charset="0"/>
                <a:cs typeface="Arial" charset="0"/>
              </a:rPr>
              <a:t> = </a:t>
            </a:r>
            <a:r>
              <a:rPr lang="en-US" sz="2800" b="1" i="1" dirty="0" err="1">
                <a:solidFill>
                  <a:srgbClr val="0070C0"/>
                </a:solidFill>
                <a:latin typeface="Times New Roman" pitchFamily="18" charset="0"/>
                <a:cs typeface="Arial" charset="0"/>
              </a:rPr>
              <a:t>G</a:t>
            </a:r>
            <a:r>
              <a:rPr lang="en-US" sz="2800" b="1" i="1" baseline="-25000" dirty="0" err="1">
                <a:solidFill>
                  <a:srgbClr val="0070C0"/>
                </a:solidFill>
                <a:latin typeface="Times New Roman" pitchFamily="18" charset="0"/>
                <a:cs typeface="Arial" charset="0"/>
              </a:rPr>
              <a:t>i</a:t>
            </a:r>
            <a:r>
              <a:rPr lang="en-US" sz="2800" b="1" baseline="-25000" dirty="0">
                <a:solidFill>
                  <a:srgbClr val="0070C0"/>
                </a:solidFill>
                <a:latin typeface="Times New Roman" pitchFamily="18" charset="0"/>
                <a:cs typeface="Arial" charset="0"/>
              </a:rPr>
              <a:t> </a:t>
            </a:r>
            <a:r>
              <a:rPr lang="en-US" sz="2800" b="1" dirty="0">
                <a:solidFill>
                  <a:srgbClr val="0070C0"/>
                </a:solidFill>
                <a:latin typeface="Times New Roman" pitchFamily="18" charset="0"/>
                <a:cs typeface="Arial" charset="0"/>
              </a:rPr>
              <a:t>+ </a:t>
            </a:r>
            <a:r>
              <a:rPr lang="en-US" sz="2800" b="1" i="1" dirty="0">
                <a:solidFill>
                  <a:srgbClr val="0070C0"/>
                </a:solidFill>
                <a:latin typeface="Times New Roman" pitchFamily="18" charset="0"/>
                <a:cs typeface="Arial" charset="0"/>
              </a:rPr>
              <a:t>P</a:t>
            </a:r>
            <a:r>
              <a:rPr lang="en-US" sz="2800" b="1" i="1" baseline="-25000" dirty="0">
                <a:solidFill>
                  <a:srgbClr val="0070C0"/>
                </a:solidFill>
                <a:latin typeface="Times New Roman" pitchFamily="18" charset="0"/>
                <a:cs typeface="Arial" charset="0"/>
              </a:rPr>
              <a:t>i</a:t>
            </a:r>
            <a:r>
              <a:rPr lang="en-US" sz="2800" b="1" dirty="0">
                <a:solidFill>
                  <a:srgbClr val="0070C0"/>
                </a:solidFill>
                <a:latin typeface="Times New Roman" pitchFamily="18" charset="0"/>
                <a:cs typeface="Arial" charset="0"/>
              </a:rPr>
              <a:t> (</a:t>
            </a:r>
            <a:r>
              <a:rPr lang="en-US" sz="2800" b="1" i="1" dirty="0">
                <a:solidFill>
                  <a:srgbClr val="0070C0"/>
                </a:solidFill>
                <a:latin typeface="Times New Roman" pitchFamily="18" charset="0"/>
                <a:cs typeface="Arial" charset="0"/>
              </a:rPr>
              <a:t>G</a:t>
            </a:r>
            <a:r>
              <a:rPr lang="en-US" sz="2800" b="1" i="1" baseline="-25000" dirty="0">
                <a:solidFill>
                  <a:srgbClr val="0070C0"/>
                </a:solidFill>
                <a:latin typeface="Times New Roman" pitchFamily="18" charset="0"/>
                <a:cs typeface="Arial" charset="0"/>
              </a:rPr>
              <a:t>i</a:t>
            </a:r>
            <a:r>
              <a:rPr lang="en-US" sz="2800" b="1" baseline="-25000" dirty="0">
                <a:solidFill>
                  <a:srgbClr val="0070C0"/>
                </a:solidFill>
                <a:latin typeface="Times New Roman" pitchFamily="18" charset="0"/>
                <a:cs typeface="Arial" charset="0"/>
              </a:rPr>
              <a:t>-1 </a:t>
            </a:r>
            <a:r>
              <a:rPr lang="en-US" sz="2800" b="1" dirty="0">
                <a:solidFill>
                  <a:srgbClr val="0070C0"/>
                </a:solidFill>
                <a:latin typeface="Times New Roman" pitchFamily="18" charset="0"/>
                <a:cs typeface="Arial" charset="0"/>
              </a:rPr>
              <a:t>+ </a:t>
            </a:r>
            <a:r>
              <a:rPr lang="en-US" sz="2800" b="1" i="1" dirty="0">
                <a:solidFill>
                  <a:srgbClr val="0070C0"/>
                </a:solidFill>
                <a:latin typeface="Times New Roman" pitchFamily="18" charset="0"/>
                <a:cs typeface="Arial" charset="0"/>
              </a:rPr>
              <a:t>P</a:t>
            </a:r>
            <a:r>
              <a:rPr lang="en-US" sz="2800" b="1" i="1" baseline="-25000" dirty="0">
                <a:solidFill>
                  <a:srgbClr val="0070C0"/>
                </a:solidFill>
                <a:latin typeface="Times New Roman" pitchFamily="18" charset="0"/>
                <a:cs typeface="Arial" charset="0"/>
              </a:rPr>
              <a:t>i</a:t>
            </a:r>
            <a:r>
              <a:rPr lang="en-US" sz="2800" b="1" baseline="-25000" dirty="0">
                <a:solidFill>
                  <a:srgbClr val="0070C0"/>
                </a:solidFill>
                <a:latin typeface="Times New Roman" pitchFamily="18" charset="0"/>
                <a:cs typeface="Arial" charset="0"/>
              </a:rPr>
              <a:t>-1</a:t>
            </a:r>
            <a:r>
              <a:rPr lang="en-US" sz="2800" b="1" dirty="0">
                <a:solidFill>
                  <a:srgbClr val="0070C0"/>
                </a:solidFill>
                <a:latin typeface="Times New Roman" pitchFamily="18" charset="0"/>
                <a:cs typeface="Arial" charset="0"/>
              </a:rPr>
              <a:t> (</a:t>
            </a:r>
            <a:r>
              <a:rPr lang="en-US" sz="2800" b="1" i="1" dirty="0">
                <a:solidFill>
                  <a:srgbClr val="0070C0"/>
                </a:solidFill>
                <a:latin typeface="Times New Roman" pitchFamily="18" charset="0"/>
                <a:cs typeface="Arial" charset="0"/>
              </a:rPr>
              <a:t>G</a:t>
            </a:r>
            <a:r>
              <a:rPr lang="en-US" sz="2800" b="1" i="1" baseline="-25000" dirty="0">
                <a:solidFill>
                  <a:srgbClr val="0070C0"/>
                </a:solidFill>
                <a:latin typeface="Times New Roman" pitchFamily="18" charset="0"/>
                <a:cs typeface="Arial" charset="0"/>
              </a:rPr>
              <a:t>i</a:t>
            </a:r>
            <a:r>
              <a:rPr lang="en-US" sz="2800" b="1" baseline="-25000" dirty="0">
                <a:solidFill>
                  <a:srgbClr val="0070C0"/>
                </a:solidFill>
                <a:latin typeface="Times New Roman" pitchFamily="18" charset="0"/>
                <a:cs typeface="Arial" charset="0"/>
              </a:rPr>
              <a:t>-2 </a:t>
            </a:r>
            <a:r>
              <a:rPr lang="en-US" sz="2800" b="1" dirty="0">
                <a:solidFill>
                  <a:srgbClr val="0070C0"/>
                </a:solidFill>
                <a:latin typeface="Times New Roman" pitchFamily="18" charset="0"/>
                <a:cs typeface="Arial" charset="0"/>
              </a:rPr>
              <a:t>+ </a:t>
            </a:r>
            <a:r>
              <a:rPr lang="en-US" sz="2800" b="1" i="1" dirty="0">
                <a:solidFill>
                  <a:srgbClr val="0070C0"/>
                </a:solidFill>
                <a:latin typeface="Times New Roman" pitchFamily="18" charset="0"/>
                <a:cs typeface="Arial" charset="0"/>
              </a:rPr>
              <a:t>P</a:t>
            </a:r>
            <a:r>
              <a:rPr lang="en-US" sz="2800" b="1" i="1" baseline="-25000" dirty="0">
                <a:solidFill>
                  <a:srgbClr val="0070C0"/>
                </a:solidFill>
                <a:latin typeface="Times New Roman" pitchFamily="18" charset="0"/>
                <a:cs typeface="Arial" charset="0"/>
              </a:rPr>
              <a:t>i</a:t>
            </a:r>
            <a:r>
              <a:rPr lang="en-US" sz="2800" b="1" baseline="-25000" dirty="0">
                <a:solidFill>
                  <a:srgbClr val="0070C0"/>
                </a:solidFill>
                <a:latin typeface="Times New Roman" pitchFamily="18" charset="0"/>
                <a:cs typeface="Arial" charset="0"/>
              </a:rPr>
              <a:t>-2 </a:t>
            </a:r>
            <a:r>
              <a:rPr lang="mr-IN" sz="2800" b="1" baseline="-25000" dirty="0">
                <a:solidFill>
                  <a:srgbClr val="0070C0"/>
                </a:solidFill>
                <a:latin typeface="Times New Roman" pitchFamily="18" charset="0"/>
                <a:cs typeface="Arial" charset="0"/>
              </a:rPr>
              <a:t>…</a:t>
            </a:r>
            <a:r>
              <a:rPr lang="en-US" sz="2800" b="1" baseline="-25000" dirty="0">
                <a:solidFill>
                  <a:srgbClr val="0070C0"/>
                </a:solidFill>
                <a:latin typeface="Times New Roman" pitchFamily="18" charset="0"/>
                <a:cs typeface="Arial" charset="0"/>
              </a:rPr>
              <a:t> </a:t>
            </a:r>
            <a:r>
              <a:rPr lang="en-US" sz="2800" b="1" i="1" dirty="0" err="1">
                <a:solidFill>
                  <a:srgbClr val="0070C0"/>
                </a:solidFill>
                <a:latin typeface="Times New Roman" pitchFamily="18" charset="0"/>
                <a:cs typeface="Arial" charset="0"/>
              </a:rPr>
              <a:t>G</a:t>
            </a:r>
            <a:r>
              <a:rPr lang="en-US" sz="2800" b="1" i="1" baseline="-25000" dirty="0" err="1">
                <a:solidFill>
                  <a:srgbClr val="0070C0"/>
                </a:solidFill>
                <a:latin typeface="Times New Roman" pitchFamily="18" charset="0"/>
                <a:cs typeface="Arial" charset="0"/>
              </a:rPr>
              <a:t>j</a:t>
            </a:r>
            <a:r>
              <a:rPr lang="en-US" sz="2800" b="1" i="1" baseline="-25000" dirty="0">
                <a:solidFill>
                  <a:srgbClr val="0070C0"/>
                </a:solidFill>
                <a:latin typeface="Times New Roman" pitchFamily="18" charset="0"/>
                <a:cs typeface="Arial" charset="0"/>
              </a:rPr>
              <a:t> </a:t>
            </a:r>
            <a:r>
              <a:rPr lang="en-US" sz="2800" b="1" dirty="0">
                <a:solidFill>
                  <a:srgbClr val="0070C0"/>
                </a:solidFill>
                <a:latin typeface="Times New Roman" pitchFamily="18" charset="0"/>
                <a:cs typeface="Arial" charset="0"/>
              </a:rPr>
              <a:t>)</a:t>
            </a:r>
            <a:endParaRPr lang="en-US" b="1" i="1" dirty="0">
              <a:solidFill>
                <a:srgbClr val="0070C0"/>
              </a:solidFill>
              <a:latin typeface="Times New Roman" pitchFamily="18" charset="0"/>
              <a:cs typeface="Arial" charset="0"/>
            </a:endParaRPr>
          </a:p>
          <a:p>
            <a:pPr lvl="1">
              <a:spcBef>
                <a:spcPct val="20000"/>
              </a:spcBef>
            </a:pPr>
            <a:r>
              <a:rPr lang="en-US" sz="2800" b="1" i="1" dirty="0">
                <a:solidFill>
                  <a:srgbClr val="0070C0"/>
                </a:solidFill>
                <a:latin typeface="Times New Roman" pitchFamily="18" charset="0"/>
                <a:cs typeface="Arial" charset="0"/>
              </a:rPr>
              <a:t>	   C</a:t>
            </a:r>
            <a:r>
              <a:rPr lang="en-US" sz="2800" b="1" i="1" baseline="-25000" dirty="0">
                <a:solidFill>
                  <a:srgbClr val="0070C0"/>
                </a:solidFill>
                <a:latin typeface="Times New Roman" pitchFamily="18" charset="0"/>
                <a:cs typeface="Arial" charset="0"/>
              </a:rPr>
              <a:t>i</a:t>
            </a:r>
            <a:r>
              <a:rPr lang="en-US" sz="2800" b="1" dirty="0">
                <a:solidFill>
                  <a:srgbClr val="0070C0"/>
                </a:solidFill>
                <a:latin typeface="Times New Roman" pitchFamily="18" charset="0"/>
                <a:cs typeface="Arial" charset="0"/>
              </a:rPr>
              <a:t>  = </a:t>
            </a:r>
            <a:r>
              <a:rPr lang="en-US" sz="2800" b="1" i="1" dirty="0" err="1">
                <a:solidFill>
                  <a:srgbClr val="0070C0"/>
                </a:solidFill>
                <a:latin typeface="Times New Roman" pitchFamily="18" charset="0"/>
                <a:cs typeface="Arial" charset="0"/>
              </a:rPr>
              <a:t>G</a:t>
            </a:r>
            <a:r>
              <a:rPr lang="en-US" sz="2800" b="1" i="1" baseline="-25000" dirty="0" err="1">
                <a:solidFill>
                  <a:srgbClr val="0070C0"/>
                </a:solidFill>
                <a:latin typeface="Times New Roman" pitchFamily="18" charset="0"/>
                <a:cs typeface="Arial" charset="0"/>
              </a:rPr>
              <a:t>i:j</a:t>
            </a:r>
            <a:r>
              <a:rPr lang="en-US" sz="2800" b="1" i="1" baseline="-25000" dirty="0">
                <a:solidFill>
                  <a:srgbClr val="0070C0"/>
                </a:solidFill>
                <a:latin typeface="Times New Roman" pitchFamily="18" charset="0"/>
                <a:cs typeface="Arial" charset="0"/>
              </a:rPr>
              <a:t> </a:t>
            </a:r>
            <a:r>
              <a:rPr lang="en-US" sz="2800" b="1" i="1" dirty="0">
                <a:solidFill>
                  <a:srgbClr val="0070C0"/>
                </a:solidFill>
                <a:latin typeface="Times New Roman" pitchFamily="18" charset="0"/>
                <a:cs typeface="Arial" charset="0"/>
              </a:rPr>
              <a:t> + </a:t>
            </a:r>
            <a:r>
              <a:rPr lang="en-US" sz="2800" b="1" i="1" dirty="0" err="1">
                <a:solidFill>
                  <a:srgbClr val="0070C0"/>
                </a:solidFill>
                <a:latin typeface="Times New Roman" pitchFamily="18" charset="0"/>
                <a:cs typeface="Arial" charset="0"/>
              </a:rPr>
              <a:t>P</a:t>
            </a:r>
            <a:r>
              <a:rPr lang="en-US" sz="2800" b="1" i="1" baseline="-25000" dirty="0" err="1">
                <a:solidFill>
                  <a:srgbClr val="0070C0"/>
                </a:solidFill>
                <a:latin typeface="Times New Roman" pitchFamily="18" charset="0"/>
                <a:cs typeface="Arial" charset="0"/>
              </a:rPr>
              <a:t>i:j</a:t>
            </a:r>
            <a:r>
              <a:rPr lang="en-US" sz="2800" b="1" i="1" baseline="-25000" dirty="0">
                <a:solidFill>
                  <a:srgbClr val="0070C0"/>
                </a:solidFill>
                <a:latin typeface="Times New Roman" pitchFamily="18" charset="0"/>
                <a:cs typeface="Arial" charset="0"/>
              </a:rPr>
              <a:t> </a:t>
            </a:r>
            <a:r>
              <a:rPr lang="en-US" sz="2800" b="1" i="1" dirty="0">
                <a:solidFill>
                  <a:srgbClr val="0070C0"/>
                </a:solidFill>
                <a:latin typeface="Times New Roman" pitchFamily="18" charset="0"/>
                <a:cs typeface="Arial" charset="0"/>
              </a:rPr>
              <a:t>C</a:t>
            </a:r>
            <a:r>
              <a:rPr lang="en-US" sz="2800" b="1" i="1" baseline="-25000" dirty="0">
                <a:solidFill>
                  <a:srgbClr val="0070C0"/>
                </a:solidFill>
                <a:latin typeface="Times New Roman" pitchFamily="18" charset="0"/>
                <a:cs typeface="Arial" charset="0"/>
              </a:rPr>
              <a:t>j-1</a:t>
            </a:r>
          </a:p>
        </p:txBody>
      </p:sp>
      <p:sp>
        <p:nvSpPr>
          <p:cNvPr id="6" name="TextBox 5"/>
          <p:cNvSpPr txBox="1"/>
          <p:nvPr/>
        </p:nvSpPr>
        <p:spPr>
          <a:xfrm>
            <a:off x="228600" y="68759"/>
            <a:ext cx="8839200" cy="769441"/>
          </a:xfrm>
          <a:prstGeom prst="rect">
            <a:avLst/>
          </a:prstGeom>
          <a:noFill/>
        </p:spPr>
        <p:txBody>
          <a:bodyPr wrap="square" rtlCol="0">
            <a:spAutoFit/>
          </a:bodyPr>
          <a:lstStyle/>
          <a:p>
            <a:r>
              <a:rPr lang="en-US" sz="4400" dirty="0">
                <a:solidFill>
                  <a:schemeClr val="bg1"/>
                </a:solidFill>
                <a:latin typeface="+mj-lt"/>
              </a:rPr>
              <a:t>Block Propagate and Generate Signals</a:t>
            </a:r>
          </a:p>
        </p:txBody>
      </p:sp>
    </p:spTree>
    <p:extLst>
      <p:ext uri="{BB962C8B-B14F-4D97-AF65-F5344CB8AC3E}">
        <p14:creationId xmlns:p14="http://schemas.microsoft.com/office/powerpoint/2010/main" val="2431538235"/>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32868" name="Object 4"/>
          <p:cNvGraphicFramePr>
            <a:graphicFrameLocks noGrp="1" noChangeAspect="1"/>
          </p:cNvGraphicFramePr>
          <p:nvPr>
            <p:ph idx="4294967295"/>
            <p:custDataLst>
              <p:tags r:id="rId1"/>
            </p:custDataLst>
            <p:extLst>
              <p:ext uri="{D42A27DB-BD31-4B8C-83A1-F6EECF244321}">
                <p14:modId xmlns:p14="http://schemas.microsoft.com/office/powerpoint/2010/main" val="4083672598"/>
              </p:ext>
            </p:extLst>
          </p:nvPr>
        </p:nvGraphicFramePr>
        <p:xfrm>
          <a:off x="1600200" y="914400"/>
          <a:ext cx="5478636" cy="4972050"/>
        </p:xfrm>
        <a:graphic>
          <a:graphicData uri="http://schemas.openxmlformats.org/presentationml/2006/ole">
            <mc:AlternateContent xmlns:mc="http://schemas.openxmlformats.org/markup-compatibility/2006">
              <mc:Choice xmlns:v="urn:schemas-microsoft-com:vml" Requires="v">
                <p:oleObj name="VISIO" r:id="rId4" imgW="3914640" imgH="3552480" progId="Visio.Drawing.6">
                  <p:embed/>
                </p:oleObj>
              </mc:Choice>
              <mc:Fallback>
                <p:oleObj name="VISIO" r:id="rId4" imgW="3914640" imgH="3552480" progId="Visio.Drawing.6">
                  <p:embed/>
                  <p:pic>
                    <p:nvPicPr>
                      <p:cNvPr id="0" name=""/>
                      <p:cNvPicPr>
                        <a:picLocks noChangeAspect="1" noChangeArrowheads="1"/>
                      </p:cNvPicPr>
                      <p:nvPr/>
                    </p:nvPicPr>
                    <p:blipFill>
                      <a:blip r:embed="rId5"/>
                      <a:srcRect/>
                      <a:stretch>
                        <a:fillRect/>
                      </a:stretch>
                    </p:blipFill>
                    <p:spPr bwMode="auto">
                      <a:xfrm>
                        <a:off x="1600200" y="914400"/>
                        <a:ext cx="5478636" cy="4972050"/>
                      </a:xfrm>
                      <a:prstGeom prst="rect">
                        <a:avLst/>
                      </a:prstGeom>
                      <a:noFill/>
                      <a:ln>
                        <a:noFill/>
                      </a:ln>
                      <a:effectLst/>
                    </p:spPr>
                  </p:pic>
                </p:oleObj>
              </mc:Fallback>
            </mc:AlternateContent>
          </a:graphicData>
        </a:graphic>
      </p:graphicFrame>
      <p:sp>
        <p:nvSpPr>
          <p:cNvPr id="6" name="TextBox 5"/>
          <p:cNvSpPr txBox="1"/>
          <p:nvPr/>
        </p:nvSpPr>
        <p:spPr>
          <a:xfrm>
            <a:off x="457200" y="68759"/>
            <a:ext cx="7924800" cy="769441"/>
          </a:xfrm>
          <a:prstGeom prst="rect">
            <a:avLst/>
          </a:prstGeom>
          <a:noFill/>
        </p:spPr>
        <p:txBody>
          <a:bodyPr wrap="square" rtlCol="0">
            <a:spAutoFit/>
          </a:bodyPr>
          <a:lstStyle/>
          <a:p>
            <a:r>
              <a:rPr lang="en-US" sz="4400" dirty="0">
                <a:solidFill>
                  <a:schemeClr val="bg1"/>
                </a:solidFill>
                <a:latin typeface="+mj-lt"/>
              </a:rPr>
              <a:t>32-bit CLA with 4-bit Blocks</a:t>
            </a:r>
          </a:p>
        </p:txBody>
      </p:sp>
    </p:spTree>
    <p:extLst>
      <p:ext uri="{BB962C8B-B14F-4D97-AF65-F5344CB8AC3E}">
        <p14:creationId xmlns:p14="http://schemas.microsoft.com/office/powerpoint/2010/main" val="2318257848"/>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3810" name="Rectangle 2"/>
          <p:cNvSpPr>
            <a:spLocks noChangeArrowheads="1"/>
          </p:cNvSpPr>
          <p:nvPr>
            <p:custDataLst>
              <p:tags r:id="rId1"/>
            </p:custDataLst>
          </p:nvPr>
        </p:nvSpPr>
        <p:spPr bwMode="auto">
          <a:xfrm>
            <a:off x="533400" y="1066800"/>
            <a:ext cx="7845669" cy="51816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342900" indent="-342900">
              <a:spcBef>
                <a:spcPct val="20000"/>
              </a:spcBef>
              <a:buFontTx/>
              <a:buChar char="•"/>
            </a:pPr>
            <a:r>
              <a:rPr lang="en-US" sz="3200" b="1" dirty="0">
                <a:latin typeface="+mj-lt"/>
                <a:cs typeface="Arial" charset="0"/>
              </a:rPr>
              <a:t>Step 1: </a:t>
            </a:r>
            <a:r>
              <a:rPr lang="en-US" sz="3200" dirty="0">
                <a:latin typeface="+mj-lt"/>
                <a:cs typeface="Arial" charset="0"/>
              </a:rPr>
              <a:t>Compute </a:t>
            </a:r>
            <a:r>
              <a:rPr lang="en-US" sz="3200" i="1" dirty="0" err="1">
                <a:latin typeface="+mj-lt"/>
                <a:cs typeface="Arial" charset="0"/>
              </a:rPr>
              <a:t>G</a:t>
            </a:r>
            <a:r>
              <a:rPr lang="en-US" sz="3200" i="1" baseline="-25000" dirty="0" err="1">
                <a:latin typeface="+mj-lt"/>
                <a:cs typeface="Arial" charset="0"/>
              </a:rPr>
              <a:t>i</a:t>
            </a:r>
            <a:r>
              <a:rPr lang="en-US" sz="3200" dirty="0">
                <a:latin typeface="+mj-lt"/>
                <a:cs typeface="Arial" charset="0"/>
              </a:rPr>
              <a:t> and </a:t>
            </a:r>
            <a:r>
              <a:rPr lang="en-US" sz="3200" i="1" dirty="0">
                <a:latin typeface="+mj-lt"/>
                <a:cs typeface="Arial" charset="0"/>
              </a:rPr>
              <a:t>P</a:t>
            </a:r>
            <a:r>
              <a:rPr lang="en-US" sz="3200" i="1" baseline="-25000" dirty="0">
                <a:latin typeface="+mj-lt"/>
                <a:cs typeface="Arial" charset="0"/>
              </a:rPr>
              <a:t>i</a:t>
            </a:r>
            <a:r>
              <a:rPr lang="en-US" sz="3200" dirty="0">
                <a:latin typeface="+mj-lt"/>
                <a:cs typeface="Arial" charset="0"/>
              </a:rPr>
              <a:t> for all columns </a:t>
            </a:r>
          </a:p>
          <a:p>
            <a:pPr marL="342900" indent="-342900">
              <a:spcBef>
                <a:spcPct val="20000"/>
              </a:spcBef>
              <a:buFontTx/>
              <a:buChar char="•"/>
            </a:pPr>
            <a:r>
              <a:rPr lang="en-US" sz="3200" b="1" dirty="0">
                <a:latin typeface="+mj-lt"/>
                <a:cs typeface="Arial" charset="0"/>
              </a:rPr>
              <a:t>Step 2:</a:t>
            </a:r>
            <a:r>
              <a:rPr lang="en-US" sz="3200" dirty="0">
                <a:latin typeface="+mj-lt"/>
                <a:cs typeface="Arial" charset="0"/>
              </a:rPr>
              <a:t> Compute </a:t>
            </a:r>
            <a:r>
              <a:rPr lang="en-US" sz="3200" i="1" dirty="0">
                <a:latin typeface="+mj-lt"/>
                <a:cs typeface="Arial" charset="0"/>
              </a:rPr>
              <a:t>G</a:t>
            </a:r>
            <a:r>
              <a:rPr lang="en-US" sz="3200" dirty="0">
                <a:latin typeface="+mj-lt"/>
                <a:cs typeface="Arial" charset="0"/>
              </a:rPr>
              <a:t> and </a:t>
            </a:r>
            <a:r>
              <a:rPr lang="en-US" sz="3200" i="1" dirty="0">
                <a:latin typeface="+mj-lt"/>
                <a:cs typeface="Arial" charset="0"/>
              </a:rPr>
              <a:t>P</a:t>
            </a:r>
            <a:r>
              <a:rPr lang="en-US" sz="3200" dirty="0">
                <a:latin typeface="+mj-lt"/>
                <a:cs typeface="Arial" charset="0"/>
              </a:rPr>
              <a:t> for </a:t>
            </a:r>
            <a:r>
              <a:rPr lang="en-US" sz="3200" i="1" dirty="0">
                <a:latin typeface="+mj-lt"/>
                <a:cs typeface="Arial" charset="0"/>
              </a:rPr>
              <a:t>k</a:t>
            </a:r>
            <a:r>
              <a:rPr lang="en-US" sz="3200" dirty="0">
                <a:latin typeface="+mj-lt"/>
                <a:cs typeface="Arial" charset="0"/>
              </a:rPr>
              <a:t>-bit blocks</a:t>
            </a:r>
          </a:p>
          <a:p>
            <a:pPr marL="342900" indent="-342900">
              <a:spcBef>
                <a:spcPct val="20000"/>
              </a:spcBef>
              <a:buFontTx/>
              <a:buChar char="•"/>
            </a:pPr>
            <a:r>
              <a:rPr lang="en-US" sz="3200" b="1" dirty="0">
                <a:latin typeface="+mj-lt"/>
                <a:cs typeface="Arial" charset="0"/>
              </a:rPr>
              <a:t>Step 3:</a:t>
            </a:r>
            <a:r>
              <a:rPr lang="en-US" sz="3200" dirty="0">
                <a:latin typeface="+mj-lt"/>
                <a:cs typeface="Arial" charset="0"/>
              </a:rPr>
              <a:t> </a:t>
            </a:r>
            <a:r>
              <a:rPr lang="en-US" sz="3200" i="1" dirty="0" err="1">
                <a:latin typeface="+mj-lt"/>
                <a:cs typeface="Arial" charset="0"/>
              </a:rPr>
              <a:t>C</a:t>
            </a:r>
            <a:r>
              <a:rPr lang="en-US" sz="3200" i="1" baseline="-25000" dirty="0" err="1">
                <a:latin typeface="+mj-lt"/>
                <a:cs typeface="Arial" charset="0"/>
              </a:rPr>
              <a:t>in</a:t>
            </a:r>
            <a:r>
              <a:rPr lang="en-US" sz="3200" dirty="0">
                <a:latin typeface="+mj-lt"/>
                <a:cs typeface="Arial" charset="0"/>
              </a:rPr>
              <a:t> propagates through each </a:t>
            </a:r>
            <a:r>
              <a:rPr lang="en-US" sz="3200" i="1" dirty="0">
                <a:latin typeface="+mj-lt"/>
                <a:cs typeface="Arial" charset="0"/>
              </a:rPr>
              <a:t>k</a:t>
            </a:r>
            <a:r>
              <a:rPr lang="en-US" sz="3200" dirty="0">
                <a:latin typeface="+mj-lt"/>
                <a:cs typeface="Arial" charset="0"/>
              </a:rPr>
              <a:t>-bit propagate/generate logic (meanwhile computing sums)</a:t>
            </a:r>
          </a:p>
          <a:p>
            <a:pPr marL="342900" indent="-342900">
              <a:spcBef>
                <a:spcPct val="20000"/>
              </a:spcBef>
              <a:buFontTx/>
              <a:buChar char="•"/>
            </a:pPr>
            <a:r>
              <a:rPr lang="en-US" sz="3200" b="1" dirty="0">
                <a:latin typeface="+mj-lt"/>
                <a:cs typeface="Arial" charset="0"/>
              </a:rPr>
              <a:t>Step 4:</a:t>
            </a:r>
            <a:r>
              <a:rPr lang="en-US" sz="3200" dirty="0">
                <a:latin typeface="+mj-lt"/>
                <a:cs typeface="Arial" charset="0"/>
              </a:rPr>
              <a:t> Compute sum for most significant k-bit block</a:t>
            </a:r>
          </a:p>
        </p:txBody>
      </p:sp>
      <p:sp>
        <p:nvSpPr>
          <p:cNvPr id="6" name="TextBox 5"/>
          <p:cNvSpPr txBox="1"/>
          <p:nvPr/>
        </p:nvSpPr>
        <p:spPr>
          <a:xfrm>
            <a:off x="457200" y="68759"/>
            <a:ext cx="7924800" cy="769441"/>
          </a:xfrm>
          <a:prstGeom prst="rect">
            <a:avLst/>
          </a:prstGeom>
          <a:noFill/>
        </p:spPr>
        <p:txBody>
          <a:bodyPr wrap="square" rtlCol="0">
            <a:spAutoFit/>
          </a:bodyPr>
          <a:lstStyle/>
          <a:p>
            <a:r>
              <a:rPr lang="en-US" sz="4400" dirty="0">
                <a:solidFill>
                  <a:schemeClr val="bg1"/>
                </a:solidFill>
                <a:latin typeface="+mj-lt"/>
              </a:rPr>
              <a:t>Carry-</a:t>
            </a:r>
            <a:r>
              <a:rPr lang="en-US" sz="4400" dirty="0" err="1">
                <a:solidFill>
                  <a:schemeClr val="bg1"/>
                </a:solidFill>
                <a:latin typeface="+mj-lt"/>
              </a:rPr>
              <a:t>Lookahead</a:t>
            </a:r>
            <a:r>
              <a:rPr lang="en-US" sz="4400" dirty="0">
                <a:solidFill>
                  <a:schemeClr val="bg1"/>
                </a:solidFill>
                <a:latin typeface="+mj-lt"/>
              </a:rPr>
              <a:t> Addition</a:t>
            </a:r>
          </a:p>
        </p:txBody>
      </p:sp>
    </p:spTree>
    <p:extLst>
      <p:ext uri="{BB962C8B-B14F-4D97-AF65-F5344CB8AC3E}">
        <p14:creationId xmlns:p14="http://schemas.microsoft.com/office/powerpoint/2010/main" val="4108935039"/>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3810" name="Rectangle 2"/>
          <p:cNvSpPr>
            <a:spLocks noChangeArrowheads="1"/>
          </p:cNvSpPr>
          <p:nvPr>
            <p:custDataLst>
              <p:tags r:id="rId1"/>
            </p:custDataLst>
          </p:nvPr>
        </p:nvSpPr>
        <p:spPr bwMode="auto">
          <a:xfrm>
            <a:off x="533400" y="1066800"/>
            <a:ext cx="7845669" cy="51816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342900" indent="-342900">
              <a:spcBef>
                <a:spcPct val="20000"/>
              </a:spcBef>
              <a:buFontTx/>
              <a:buChar char="•"/>
            </a:pPr>
            <a:r>
              <a:rPr lang="en-US" sz="3200" b="1" dirty="0">
                <a:latin typeface="+mj-lt"/>
                <a:cs typeface="Arial" charset="0"/>
              </a:rPr>
              <a:t>Step 1: </a:t>
            </a:r>
            <a:r>
              <a:rPr lang="en-US" sz="3200" dirty="0">
                <a:latin typeface="+mj-lt"/>
                <a:cs typeface="Arial" charset="0"/>
              </a:rPr>
              <a:t>Compute </a:t>
            </a:r>
            <a:r>
              <a:rPr lang="en-US" sz="3200" i="1" dirty="0" err="1">
                <a:latin typeface="+mj-lt"/>
                <a:cs typeface="Arial" charset="0"/>
              </a:rPr>
              <a:t>G</a:t>
            </a:r>
            <a:r>
              <a:rPr lang="en-US" sz="3200" i="1" baseline="-25000" dirty="0" err="1">
                <a:latin typeface="+mj-lt"/>
                <a:cs typeface="Arial" charset="0"/>
              </a:rPr>
              <a:t>i</a:t>
            </a:r>
            <a:r>
              <a:rPr lang="en-US" sz="3200" dirty="0">
                <a:latin typeface="+mj-lt"/>
                <a:cs typeface="Arial" charset="0"/>
              </a:rPr>
              <a:t> and </a:t>
            </a:r>
            <a:r>
              <a:rPr lang="en-US" sz="3200" i="1" dirty="0">
                <a:latin typeface="+mj-lt"/>
                <a:cs typeface="Arial" charset="0"/>
              </a:rPr>
              <a:t>P</a:t>
            </a:r>
            <a:r>
              <a:rPr lang="en-US" sz="3200" i="1" baseline="-25000" dirty="0">
                <a:latin typeface="+mj-lt"/>
                <a:cs typeface="Arial" charset="0"/>
              </a:rPr>
              <a:t>i</a:t>
            </a:r>
            <a:r>
              <a:rPr lang="en-US" sz="3200" dirty="0">
                <a:latin typeface="+mj-lt"/>
                <a:cs typeface="Arial" charset="0"/>
              </a:rPr>
              <a:t> for all columns </a:t>
            </a:r>
          </a:p>
        </p:txBody>
      </p:sp>
      <p:sp>
        <p:nvSpPr>
          <p:cNvPr id="6" name="TextBox 5"/>
          <p:cNvSpPr txBox="1"/>
          <p:nvPr/>
        </p:nvSpPr>
        <p:spPr>
          <a:xfrm>
            <a:off x="457200" y="68759"/>
            <a:ext cx="7924800" cy="769441"/>
          </a:xfrm>
          <a:prstGeom prst="rect">
            <a:avLst/>
          </a:prstGeom>
          <a:noFill/>
        </p:spPr>
        <p:txBody>
          <a:bodyPr wrap="square" rtlCol="0">
            <a:spAutoFit/>
          </a:bodyPr>
          <a:lstStyle/>
          <a:p>
            <a:r>
              <a:rPr lang="en-US" sz="4400" dirty="0">
                <a:solidFill>
                  <a:schemeClr val="bg1"/>
                </a:solidFill>
                <a:latin typeface="+mj-lt"/>
              </a:rPr>
              <a:t>Carry-</a:t>
            </a:r>
            <a:r>
              <a:rPr lang="en-US" sz="4400" dirty="0" err="1">
                <a:solidFill>
                  <a:schemeClr val="bg1"/>
                </a:solidFill>
                <a:latin typeface="+mj-lt"/>
              </a:rPr>
              <a:t>Lookahead</a:t>
            </a:r>
            <a:r>
              <a:rPr lang="en-US" sz="4400" dirty="0">
                <a:solidFill>
                  <a:schemeClr val="bg1"/>
                </a:solidFill>
                <a:latin typeface="+mj-lt"/>
              </a:rPr>
              <a:t> Addition</a:t>
            </a:r>
          </a:p>
        </p:txBody>
      </p:sp>
      <p:sp>
        <p:nvSpPr>
          <p:cNvPr id="2" name="Rectangle 1"/>
          <p:cNvSpPr/>
          <p:nvPr/>
        </p:nvSpPr>
        <p:spPr>
          <a:xfrm>
            <a:off x="2466975" y="1563380"/>
            <a:ext cx="4572000" cy="1107996"/>
          </a:xfrm>
          <a:prstGeom prst="rect">
            <a:avLst/>
          </a:prstGeom>
        </p:spPr>
        <p:txBody>
          <a:bodyPr>
            <a:spAutoFit/>
          </a:bodyPr>
          <a:lstStyle/>
          <a:p>
            <a:pPr marL="742950" lvl="1" indent="-285750">
              <a:spcBef>
                <a:spcPct val="20000"/>
              </a:spcBef>
            </a:pPr>
            <a:r>
              <a:rPr lang="en-US" sz="3000" b="1" i="1" dirty="0" err="1">
                <a:solidFill>
                  <a:srgbClr val="0070C0"/>
                </a:solidFill>
                <a:latin typeface="Times New Roman" pitchFamily="18" charset="0"/>
                <a:cs typeface="Arial" charset="0"/>
              </a:rPr>
              <a:t>G</a:t>
            </a:r>
            <a:r>
              <a:rPr lang="en-US" sz="3000" b="1" i="1" baseline="-25000" dirty="0" err="1">
                <a:solidFill>
                  <a:srgbClr val="0070C0"/>
                </a:solidFill>
                <a:latin typeface="Times New Roman" pitchFamily="18" charset="0"/>
                <a:cs typeface="Arial" charset="0"/>
              </a:rPr>
              <a:t>i</a:t>
            </a:r>
            <a:r>
              <a:rPr lang="en-US" sz="3000" b="1" dirty="0">
                <a:solidFill>
                  <a:srgbClr val="0070C0"/>
                </a:solidFill>
                <a:latin typeface="Times New Roman" pitchFamily="18" charset="0"/>
                <a:cs typeface="Arial" charset="0"/>
              </a:rPr>
              <a:t> = </a:t>
            </a:r>
            <a:r>
              <a:rPr lang="en-US" sz="3000" b="1" i="1" dirty="0">
                <a:solidFill>
                  <a:srgbClr val="0070C0"/>
                </a:solidFill>
                <a:latin typeface="Times New Roman" pitchFamily="18" charset="0"/>
                <a:cs typeface="Arial" charset="0"/>
              </a:rPr>
              <a:t>A</a:t>
            </a:r>
            <a:r>
              <a:rPr lang="en-US" sz="3000" b="1" i="1" baseline="-25000" dirty="0">
                <a:solidFill>
                  <a:srgbClr val="0070C0"/>
                </a:solidFill>
                <a:latin typeface="Times New Roman" pitchFamily="18" charset="0"/>
                <a:cs typeface="Arial" charset="0"/>
              </a:rPr>
              <a:t>i </a:t>
            </a:r>
            <a:r>
              <a:rPr lang="en-US" sz="3000" b="1" i="1" dirty="0">
                <a:solidFill>
                  <a:srgbClr val="0070C0"/>
                </a:solidFill>
                <a:latin typeface="Times New Roman" pitchFamily="18" charset="0"/>
                <a:cs typeface="Arial" charset="0"/>
              </a:rPr>
              <a:t>B</a:t>
            </a:r>
            <a:r>
              <a:rPr lang="en-US" sz="3000" b="1" i="1" baseline="-25000" dirty="0">
                <a:solidFill>
                  <a:srgbClr val="0070C0"/>
                </a:solidFill>
                <a:latin typeface="Times New Roman" pitchFamily="18" charset="0"/>
                <a:cs typeface="Arial" charset="0"/>
              </a:rPr>
              <a:t>i</a:t>
            </a:r>
          </a:p>
          <a:p>
            <a:pPr marL="742950" lvl="1" indent="-285750">
              <a:spcBef>
                <a:spcPct val="20000"/>
              </a:spcBef>
            </a:pPr>
            <a:r>
              <a:rPr lang="en-US" sz="3000" b="1" i="1" dirty="0">
                <a:solidFill>
                  <a:srgbClr val="0070C0"/>
                </a:solidFill>
                <a:latin typeface="Times New Roman" pitchFamily="18" charset="0"/>
                <a:cs typeface="Arial" charset="0"/>
              </a:rPr>
              <a:t>P</a:t>
            </a:r>
            <a:r>
              <a:rPr lang="en-US" sz="3000" b="1" i="1" baseline="-25000" dirty="0">
                <a:solidFill>
                  <a:srgbClr val="0070C0"/>
                </a:solidFill>
                <a:latin typeface="Times New Roman" pitchFamily="18" charset="0"/>
                <a:cs typeface="Arial" charset="0"/>
              </a:rPr>
              <a:t>i</a:t>
            </a:r>
            <a:r>
              <a:rPr lang="en-US" sz="3000" b="1" dirty="0">
                <a:solidFill>
                  <a:srgbClr val="0070C0"/>
                </a:solidFill>
                <a:latin typeface="Times New Roman" pitchFamily="18" charset="0"/>
                <a:cs typeface="Arial" charset="0"/>
              </a:rPr>
              <a:t> = </a:t>
            </a:r>
            <a:r>
              <a:rPr lang="en-US" sz="3000" b="1" i="1" dirty="0">
                <a:solidFill>
                  <a:srgbClr val="0070C0"/>
                </a:solidFill>
                <a:latin typeface="Times New Roman" pitchFamily="18" charset="0"/>
                <a:cs typeface="Arial" charset="0"/>
              </a:rPr>
              <a:t>A</a:t>
            </a:r>
            <a:r>
              <a:rPr lang="en-US" sz="3000" b="1" i="1" baseline="-25000" dirty="0">
                <a:solidFill>
                  <a:srgbClr val="0070C0"/>
                </a:solidFill>
                <a:latin typeface="Times New Roman" pitchFamily="18" charset="0"/>
                <a:cs typeface="Arial" charset="0"/>
              </a:rPr>
              <a:t>i  </a:t>
            </a:r>
            <a:r>
              <a:rPr lang="en-US" sz="3000" b="1" dirty="0">
                <a:solidFill>
                  <a:srgbClr val="0070C0"/>
                </a:solidFill>
                <a:latin typeface="Times New Roman" pitchFamily="18" charset="0"/>
                <a:cs typeface="Arial" charset="0"/>
              </a:rPr>
              <a:t>+ </a:t>
            </a:r>
            <a:r>
              <a:rPr lang="en-US" sz="3000" b="1" i="1" dirty="0">
                <a:solidFill>
                  <a:srgbClr val="0070C0"/>
                </a:solidFill>
                <a:latin typeface="Times New Roman" pitchFamily="18" charset="0"/>
                <a:cs typeface="Arial" charset="0"/>
              </a:rPr>
              <a:t>B</a:t>
            </a:r>
            <a:r>
              <a:rPr lang="en-US" sz="3000" b="1" i="1" baseline="-25000" dirty="0">
                <a:solidFill>
                  <a:srgbClr val="0070C0"/>
                </a:solidFill>
                <a:latin typeface="Times New Roman" pitchFamily="18" charset="0"/>
                <a:cs typeface="Arial" charset="0"/>
              </a:rPr>
              <a:t>i</a:t>
            </a:r>
          </a:p>
        </p:txBody>
      </p:sp>
    </p:spTree>
    <p:extLst>
      <p:ext uri="{BB962C8B-B14F-4D97-AF65-F5344CB8AC3E}">
        <p14:creationId xmlns:p14="http://schemas.microsoft.com/office/powerpoint/2010/main" val="2746478053"/>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3810" name="Rectangle 2"/>
          <p:cNvSpPr>
            <a:spLocks noChangeArrowheads="1"/>
          </p:cNvSpPr>
          <p:nvPr>
            <p:custDataLst>
              <p:tags r:id="rId1"/>
            </p:custDataLst>
          </p:nvPr>
        </p:nvSpPr>
        <p:spPr bwMode="auto">
          <a:xfrm>
            <a:off x="533400" y="1066800"/>
            <a:ext cx="7845669" cy="51816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342900" indent="-342900">
              <a:spcBef>
                <a:spcPct val="20000"/>
              </a:spcBef>
              <a:buFontTx/>
              <a:buChar char="•"/>
            </a:pPr>
            <a:r>
              <a:rPr lang="en-US" sz="3200" b="1" dirty="0">
                <a:latin typeface="+mj-lt"/>
                <a:cs typeface="Arial" charset="0"/>
              </a:rPr>
              <a:t>Step 1: </a:t>
            </a:r>
            <a:r>
              <a:rPr lang="en-US" sz="3200" dirty="0">
                <a:latin typeface="+mj-lt"/>
                <a:cs typeface="Arial" charset="0"/>
              </a:rPr>
              <a:t>Compute </a:t>
            </a:r>
            <a:r>
              <a:rPr lang="en-US" sz="3200" i="1" dirty="0" err="1">
                <a:latin typeface="+mj-lt"/>
                <a:cs typeface="Arial" charset="0"/>
              </a:rPr>
              <a:t>G</a:t>
            </a:r>
            <a:r>
              <a:rPr lang="en-US" sz="3200" i="1" baseline="-25000" dirty="0" err="1">
                <a:latin typeface="+mj-lt"/>
                <a:cs typeface="Arial" charset="0"/>
              </a:rPr>
              <a:t>i</a:t>
            </a:r>
            <a:r>
              <a:rPr lang="en-US" sz="3200" dirty="0">
                <a:latin typeface="+mj-lt"/>
                <a:cs typeface="Arial" charset="0"/>
              </a:rPr>
              <a:t> and </a:t>
            </a:r>
            <a:r>
              <a:rPr lang="en-US" sz="3200" i="1" dirty="0">
                <a:latin typeface="+mj-lt"/>
                <a:cs typeface="Arial" charset="0"/>
              </a:rPr>
              <a:t>P</a:t>
            </a:r>
            <a:r>
              <a:rPr lang="en-US" sz="3200" i="1" baseline="-25000" dirty="0">
                <a:latin typeface="+mj-lt"/>
                <a:cs typeface="Arial" charset="0"/>
              </a:rPr>
              <a:t>i</a:t>
            </a:r>
            <a:r>
              <a:rPr lang="en-US" sz="3200" dirty="0">
                <a:latin typeface="+mj-lt"/>
                <a:cs typeface="Arial" charset="0"/>
              </a:rPr>
              <a:t> for all columns </a:t>
            </a:r>
          </a:p>
          <a:p>
            <a:pPr marL="342900" indent="-342900">
              <a:spcBef>
                <a:spcPct val="20000"/>
              </a:spcBef>
              <a:buFontTx/>
              <a:buChar char="•"/>
            </a:pPr>
            <a:r>
              <a:rPr lang="en-US" sz="3200" b="1" dirty="0">
                <a:latin typeface="+mj-lt"/>
                <a:cs typeface="Arial" charset="0"/>
              </a:rPr>
              <a:t>Step 2:</a:t>
            </a:r>
            <a:r>
              <a:rPr lang="en-US" sz="3200" dirty="0">
                <a:latin typeface="+mj-lt"/>
                <a:cs typeface="Arial" charset="0"/>
              </a:rPr>
              <a:t> Compute </a:t>
            </a:r>
            <a:r>
              <a:rPr lang="en-US" sz="3200" i="1" dirty="0">
                <a:latin typeface="+mj-lt"/>
                <a:cs typeface="Arial" charset="0"/>
              </a:rPr>
              <a:t>G</a:t>
            </a:r>
            <a:r>
              <a:rPr lang="en-US" sz="3200" dirty="0">
                <a:latin typeface="+mj-lt"/>
                <a:cs typeface="Arial" charset="0"/>
              </a:rPr>
              <a:t> and </a:t>
            </a:r>
            <a:r>
              <a:rPr lang="en-US" sz="3200" i="1" dirty="0">
                <a:latin typeface="+mj-lt"/>
                <a:cs typeface="Arial" charset="0"/>
              </a:rPr>
              <a:t>P</a:t>
            </a:r>
            <a:r>
              <a:rPr lang="en-US" sz="3200" dirty="0">
                <a:latin typeface="+mj-lt"/>
                <a:cs typeface="Arial" charset="0"/>
              </a:rPr>
              <a:t> for </a:t>
            </a:r>
            <a:r>
              <a:rPr lang="en-US" sz="3200" i="1" dirty="0">
                <a:latin typeface="+mj-lt"/>
                <a:cs typeface="Arial" charset="0"/>
              </a:rPr>
              <a:t>k</a:t>
            </a:r>
            <a:r>
              <a:rPr lang="en-US" sz="3200" dirty="0">
                <a:latin typeface="+mj-lt"/>
                <a:cs typeface="Arial" charset="0"/>
              </a:rPr>
              <a:t>-bit blocks</a:t>
            </a:r>
          </a:p>
        </p:txBody>
      </p:sp>
      <p:sp>
        <p:nvSpPr>
          <p:cNvPr id="6" name="TextBox 5"/>
          <p:cNvSpPr txBox="1"/>
          <p:nvPr/>
        </p:nvSpPr>
        <p:spPr>
          <a:xfrm>
            <a:off x="457200" y="68759"/>
            <a:ext cx="7924800" cy="769441"/>
          </a:xfrm>
          <a:prstGeom prst="rect">
            <a:avLst/>
          </a:prstGeom>
          <a:noFill/>
        </p:spPr>
        <p:txBody>
          <a:bodyPr wrap="square" rtlCol="0">
            <a:spAutoFit/>
          </a:bodyPr>
          <a:lstStyle/>
          <a:p>
            <a:r>
              <a:rPr lang="en-US" sz="4400" dirty="0">
                <a:solidFill>
                  <a:schemeClr val="bg1"/>
                </a:solidFill>
                <a:latin typeface="+mj-lt"/>
              </a:rPr>
              <a:t>Carry-</a:t>
            </a:r>
            <a:r>
              <a:rPr lang="en-US" sz="4400" dirty="0" err="1">
                <a:solidFill>
                  <a:schemeClr val="bg1"/>
                </a:solidFill>
                <a:latin typeface="+mj-lt"/>
              </a:rPr>
              <a:t>Lookahead</a:t>
            </a:r>
            <a:r>
              <a:rPr lang="en-US" sz="4400" dirty="0">
                <a:solidFill>
                  <a:schemeClr val="bg1"/>
                </a:solidFill>
                <a:latin typeface="+mj-lt"/>
              </a:rPr>
              <a:t> Addition</a:t>
            </a:r>
          </a:p>
        </p:txBody>
      </p:sp>
      <p:sp>
        <p:nvSpPr>
          <p:cNvPr id="2" name="Rectangle 1"/>
          <p:cNvSpPr/>
          <p:nvPr/>
        </p:nvSpPr>
        <p:spPr>
          <a:xfrm>
            <a:off x="1600199" y="2238601"/>
            <a:ext cx="6000751" cy="1040285"/>
          </a:xfrm>
          <a:prstGeom prst="rect">
            <a:avLst/>
          </a:prstGeom>
        </p:spPr>
        <p:txBody>
          <a:bodyPr wrap="square">
            <a:spAutoFit/>
          </a:bodyPr>
          <a:lstStyle/>
          <a:p>
            <a:pPr marL="742950" lvl="1" indent="-285750">
              <a:spcBef>
                <a:spcPct val="20000"/>
              </a:spcBef>
            </a:pPr>
            <a:r>
              <a:rPr lang="en-US" sz="2800" b="1" i="1" dirty="0">
                <a:solidFill>
                  <a:srgbClr val="0070C0"/>
                </a:solidFill>
                <a:latin typeface="Times New Roman" pitchFamily="18" charset="0"/>
                <a:cs typeface="Arial" charset="0"/>
              </a:rPr>
              <a:t>P</a:t>
            </a:r>
            <a:r>
              <a:rPr lang="en-US" sz="2800" b="1" baseline="-25000" dirty="0">
                <a:solidFill>
                  <a:srgbClr val="0070C0"/>
                </a:solidFill>
                <a:latin typeface="Times New Roman" pitchFamily="18" charset="0"/>
                <a:cs typeface="Arial" charset="0"/>
              </a:rPr>
              <a:t>3:0</a:t>
            </a:r>
            <a:r>
              <a:rPr lang="en-US" sz="2800" b="1" dirty="0">
                <a:solidFill>
                  <a:srgbClr val="0070C0"/>
                </a:solidFill>
                <a:latin typeface="Times New Roman" pitchFamily="18" charset="0"/>
                <a:cs typeface="Arial" charset="0"/>
              </a:rPr>
              <a:t> = </a:t>
            </a:r>
            <a:r>
              <a:rPr lang="en-US" sz="2800" b="1" i="1" dirty="0">
                <a:solidFill>
                  <a:srgbClr val="0070C0"/>
                </a:solidFill>
                <a:latin typeface="Times New Roman" pitchFamily="18" charset="0"/>
                <a:cs typeface="Arial" charset="0"/>
              </a:rPr>
              <a:t>P</a:t>
            </a:r>
            <a:r>
              <a:rPr lang="en-US" sz="2800" b="1" baseline="-25000" dirty="0">
                <a:solidFill>
                  <a:srgbClr val="0070C0"/>
                </a:solidFill>
                <a:latin typeface="Times New Roman" pitchFamily="18" charset="0"/>
                <a:cs typeface="Arial" charset="0"/>
              </a:rPr>
              <a:t>3</a:t>
            </a:r>
            <a:r>
              <a:rPr lang="en-US" sz="2800" b="1" i="1" dirty="0">
                <a:solidFill>
                  <a:srgbClr val="0070C0"/>
                </a:solidFill>
                <a:latin typeface="Times New Roman" pitchFamily="18" charset="0"/>
                <a:cs typeface="Arial" charset="0"/>
              </a:rPr>
              <a:t>P</a:t>
            </a:r>
            <a:r>
              <a:rPr lang="en-US" sz="2800" b="1" baseline="-25000" dirty="0">
                <a:solidFill>
                  <a:srgbClr val="0070C0"/>
                </a:solidFill>
                <a:latin typeface="Times New Roman" pitchFamily="18" charset="0"/>
                <a:cs typeface="Arial" charset="0"/>
              </a:rPr>
              <a:t>2 </a:t>
            </a:r>
            <a:r>
              <a:rPr lang="en-US" sz="2800" b="1" i="1" dirty="0">
                <a:solidFill>
                  <a:srgbClr val="0070C0"/>
                </a:solidFill>
                <a:latin typeface="Times New Roman" pitchFamily="18" charset="0"/>
                <a:cs typeface="Arial" charset="0"/>
              </a:rPr>
              <a:t>P</a:t>
            </a:r>
            <a:r>
              <a:rPr lang="en-US" sz="2800" b="1" baseline="-25000" dirty="0">
                <a:solidFill>
                  <a:srgbClr val="0070C0"/>
                </a:solidFill>
                <a:latin typeface="Times New Roman" pitchFamily="18" charset="0"/>
                <a:cs typeface="Arial" charset="0"/>
              </a:rPr>
              <a:t>1</a:t>
            </a:r>
            <a:r>
              <a:rPr lang="en-US" sz="2800" b="1" i="1" dirty="0">
                <a:solidFill>
                  <a:srgbClr val="0070C0"/>
                </a:solidFill>
                <a:latin typeface="Times New Roman" pitchFamily="18" charset="0"/>
                <a:cs typeface="Arial" charset="0"/>
              </a:rPr>
              <a:t>P</a:t>
            </a:r>
            <a:r>
              <a:rPr lang="en-US" sz="2800" b="1" baseline="-25000" dirty="0">
                <a:solidFill>
                  <a:srgbClr val="0070C0"/>
                </a:solidFill>
                <a:latin typeface="Times New Roman" pitchFamily="18" charset="0"/>
                <a:cs typeface="Arial" charset="0"/>
              </a:rPr>
              <a:t>0</a:t>
            </a:r>
          </a:p>
          <a:p>
            <a:pPr marL="742950" lvl="1" indent="-285750">
              <a:spcBef>
                <a:spcPct val="20000"/>
              </a:spcBef>
            </a:pPr>
            <a:r>
              <a:rPr lang="en-US" sz="2800" b="1" i="1" dirty="0">
                <a:solidFill>
                  <a:srgbClr val="0070C0"/>
                </a:solidFill>
                <a:latin typeface="Times New Roman" pitchFamily="18" charset="0"/>
                <a:cs typeface="Arial" charset="0"/>
              </a:rPr>
              <a:t>G</a:t>
            </a:r>
            <a:r>
              <a:rPr lang="en-US" sz="2800" b="1" baseline="-25000" dirty="0">
                <a:solidFill>
                  <a:srgbClr val="0070C0"/>
                </a:solidFill>
                <a:latin typeface="Times New Roman" pitchFamily="18" charset="0"/>
                <a:cs typeface="Arial" charset="0"/>
              </a:rPr>
              <a:t>3:0</a:t>
            </a:r>
            <a:r>
              <a:rPr lang="en-US" sz="2800" b="1" dirty="0">
                <a:solidFill>
                  <a:srgbClr val="0070C0"/>
                </a:solidFill>
                <a:latin typeface="Times New Roman" pitchFamily="18" charset="0"/>
                <a:cs typeface="Arial" charset="0"/>
              </a:rPr>
              <a:t> = </a:t>
            </a:r>
            <a:r>
              <a:rPr lang="en-US" sz="2800" b="1" i="1" dirty="0">
                <a:solidFill>
                  <a:srgbClr val="0070C0"/>
                </a:solidFill>
                <a:latin typeface="Times New Roman" pitchFamily="18" charset="0"/>
                <a:cs typeface="Arial" charset="0"/>
              </a:rPr>
              <a:t>G</a:t>
            </a:r>
            <a:r>
              <a:rPr lang="en-US" sz="2800" b="1" baseline="-25000" dirty="0">
                <a:solidFill>
                  <a:srgbClr val="0070C0"/>
                </a:solidFill>
                <a:latin typeface="Times New Roman" pitchFamily="18" charset="0"/>
                <a:cs typeface="Arial" charset="0"/>
              </a:rPr>
              <a:t>3 </a:t>
            </a:r>
            <a:r>
              <a:rPr lang="en-US" sz="2800" b="1" dirty="0">
                <a:solidFill>
                  <a:srgbClr val="0070C0"/>
                </a:solidFill>
                <a:latin typeface="Times New Roman" pitchFamily="18" charset="0"/>
                <a:cs typeface="Arial" charset="0"/>
              </a:rPr>
              <a:t>+ </a:t>
            </a:r>
            <a:r>
              <a:rPr lang="en-US" sz="2800" b="1" i="1" dirty="0">
                <a:solidFill>
                  <a:srgbClr val="0070C0"/>
                </a:solidFill>
                <a:latin typeface="Times New Roman" pitchFamily="18" charset="0"/>
                <a:cs typeface="Arial" charset="0"/>
              </a:rPr>
              <a:t>P</a:t>
            </a:r>
            <a:r>
              <a:rPr lang="en-US" sz="2800" b="1" baseline="-25000" dirty="0">
                <a:solidFill>
                  <a:srgbClr val="0070C0"/>
                </a:solidFill>
                <a:latin typeface="Times New Roman" pitchFamily="18" charset="0"/>
                <a:cs typeface="Arial" charset="0"/>
              </a:rPr>
              <a:t>3</a:t>
            </a:r>
            <a:r>
              <a:rPr lang="en-US" sz="2800" b="1" dirty="0">
                <a:solidFill>
                  <a:srgbClr val="0070C0"/>
                </a:solidFill>
                <a:latin typeface="Times New Roman" pitchFamily="18" charset="0"/>
                <a:cs typeface="Arial" charset="0"/>
              </a:rPr>
              <a:t> (</a:t>
            </a:r>
            <a:r>
              <a:rPr lang="en-US" sz="2800" b="1" i="1" dirty="0">
                <a:solidFill>
                  <a:srgbClr val="0070C0"/>
                </a:solidFill>
                <a:latin typeface="Times New Roman" pitchFamily="18" charset="0"/>
                <a:cs typeface="Arial" charset="0"/>
              </a:rPr>
              <a:t>G</a:t>
            </a:r>
            <a:r>
              <a:rPr lang="en-US" sz="2800" b="1" baseline="-25000" dirty="0">
                <a:solidFill>
                  <a:srgbClr val="0070C0"/>
                </a:solidFill>
                <a:latin typeface="Times New Roman" pitchFamily="18" charset="0"/>
                <a:cs typeface="Arial" charset="0"/>
              </a:rPr>
              <a:t>2 </a:t>
            </a:r>
            <a:r>
              <a:rPr lang="en-US" sz="2800" b="1" dirty="0">
                <a:solidFill>
                  <a:srgbClr val="0070C0"/>
                </a:solidFill>
                <a:latin typeface="Times New Roman" pitchFamily="18" charset="0"/>
                <a:cs typeface="Arial" charset="0"/>
              </a:rPr>
              <a:t>+ </a:t>
            </a:r>
            <a:r>
              <a:rPr lang="en-US" sz="2800" b="1" i="1" dirty="0">
                <a:solidFill>
                  <a:srgbClr val="0070C0"/>
                </a:solidFill>
                <a:latin typeface="Times New Roman" pitchFamily="18" charset="0"/>
                <a:cs typeface="Arial" charset="0"/>
              </a:rPr>
              <a:t>P</a:t>
            </a:r>
            <a:r>
              <a:rPr lang="en-US" sz="2800" b="1" baseline="-25000" dirty="0">
                <a:solidFill>
                  <a:srgbClr val="0070C0"/>
                </a:solidFill>
                <a:latin typeface="Times New Roman" pitchFamily="18" charset="0"/>
                <a:cs typeface="Arial" charset="0"/>
              </a:rPr>
              <a:t>2</a:t>
            </a:r>
            <a:r>
              <a:rPr lang="en-US" sz="2800" b="1" dirty="0">
                <a:solidFill>
                  <a:srgbClr val="0070C0"/>
                </a:solidFill>
                <a:latin typeface="Times New Roman" pitchFamily="18" charset="0"/>
                <a:cs typeface="Arial" charset="0"/>
              </a:rPr>
              <a:t> (</a:t>
            </a:r>
            <a:r>
              <a:rPr lang="en-US" sz="2800" b="1" i="1" dirty="0">
                <a:solidFill>
                  <a:srgbClr val="0070C0"/>
                </a:solidFill>
                <a:latin typeface="Times New Roman" pitchFamily="18" charset="0"/>
                <a:cs typeface="Arial" charset="0"/>
              </a:rPr>
              <a:t>G</a:t>
            </a:r>
            <a:r>
              <a:rPr lang="en-US" sz="2800" b="1" baseline="-25000" dirty="0">
                <a:solidFill>
                  <a:srgbClr val="0070C0"/>
                </a:solidFill>
                <a:latin typeface="Times New Roman" pitchFamily="18" charset="0"/>
                <a:cs typeface="Arial" charset="0"/>
              </a:rPr>
              <a:t>1 </a:t>
            </a:r>
            <a:r>
              <a:rPr lang="en-US" sz="2800" b="1" dirty="0">
                <a:solidFill>
                  <a:srgbClr val="0070C0"/>
                </a:solidFill>
                <a:latin typeface="Times New Roman" pitchFamily="18" charset="0"/>
                <a:cs typeface="Arial" charset="0"/>
              </a:rPr>
              <a:t>+ </a:t>
            </a:r>
            <a:r>
              <a:rPr lang="en-US" sz="2800" b="1" i="1" dirty="0">
                <a:solidFill>
                  <a:srgbClr val="0070C0"/>
                </a:solidFill>
                <a:latin typeface="Times New Roman" pitchFamily="18" charset="0"/>
                <a:cs typeface="Arial" charset="0"/>
              </a:rPr>
              <a:t>P</a:t>
            </a:r>
            <a:r>
              <a:rPr lang="en-US" sz="2800" b="1" baseline="-25000" dirty="0">
                <a:solidFill>
                  <a:srgbClr val="0070C0"/>
                </a:solidFill>
                <a:latin typeface="Times New Roman" pitchFamily="18" charset="0"/>
                <a:cs typeface="Arial" charset="0"/>
              </a:rPr>
              <a:t>1</a:t>
            </a:r>
            <a:r>
              <a:rPr lang="en-US" sz="2800" b="1" i="1" dirty="0">
                <a:solidFill>
                  <a:srgbClr val="0070C0"/>
                </a:solidFill>
                <a:latin typeface="Times New Roman" pitchFamily="18" charset="0"/>
                <a:cs typeface="Arial" charset="0"/>
              </a:rPr>
              <a:t>G</a:t>
            </a:r>
            <a:r>
              <a:rPr lang="en-US" sz="2800" b="1" baseline="-25000" dirty="0">
                <a:solidFill>
                  <a:srgbClr val="0070C0"/>
                </a:solidFill>
                <a:latin typeface="Times New Roman" pitchFamily="18" charset="0"/>
                <a:cs typeface="Arial" charset="0"/>
              </a:rPr>
              <a:t>0</a:t>
            </a:r>
            <a:r>
              <a:rPr lang="en-US" sz="2800" b="1" i="1" baseline="-25000" dirty="0">
                <a:solidFill>
                  <a:srgbClr val="0070C0"/>
                </a:solidFill>
                <a:latin typeface="Times New Roman" pitchFamily="18" charset="0"/>
                <a:cs typeface="Arial" charset="0"/>
              </a:rPr>
              <a:t> </a:t>
            </a:r>
            <a:r>
              <a:rPr lang="en-US" sz="2800" b="1" dirty="0">
                <a:solidFill>
                  <a:srgbClr val="0070C0"/>
                </a:solidFill>
                <a:latin typeface="Times New Roman" pitchFamily="18" charset="0"/>
                <a:cs typeface="Arial" charset="0"/>
              </a:rPr>
              <a:t>)</a:t>
            </a:r>
            <a:endParaRPr lang="en-US" sz="2800" b="1" i="1" baseline="-25000" dirty="0">
              <a:solidFill>
                <a:srgbClr val="0070C0"/>
              </a:solidFill>
              <a:latin typeface="Times New Roman" pitchFamily="18" charset="0"/>
              <a:cs typeface="Arial" charset="0"/>
            </a:endParaRPr>
          </a:p>
        </p:txBody>
      </p:sp>
    </p:spTree>
    <p:extLst>
      <p:ext uri="{BB962C8B-B14F-4D97-AF65-F5344CB8AC3E}">
        <p14:creationId xmlns:p14="http://schemas.microsoft.com/office/powerpoint/2010/main" val="1760677440"/>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3810" name="Rectangle 2"/>
          <p:cNvSpPr>
            <a:spLocks noChangeArrowheads="1"/>
          </p:cNvSpPr>
          <p:nvPr>
            <p:custDataLst>
              <p:tags r:id="rId1"/>
            </p:custDataLst>
          </p:nvPr>
        </p:nvSpPr>
        <p:spPr bwMode="auto">
          <a:xfrm>
            <a:off x="533400" y="1066800"/>
            <a:ext cx="7845669" cy="51816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342900" indent="-342900">
              <a:spcBef>
                <a:spcPct val="20000"/>
              </a:spcBef>
              <a:buFontTx/>
              <a:buChar char="•"/>
            </a:pPr>
            <a:r>
              <a:rPr lang="en-US" sz="3200" b="1" dirty="0">
                <a:latin typeface="+mj-lt"/>
                <a:cs typeface="Arial" charset="0"/>
              </a:rPr>
              <a:t>Step 1: </a:t>
            </a:r>
            <a:r>
              <a:rPr lang="en-US" sz="3200" dirty="0">
                <a:latin typeface="+mj-lt"/>
                <a:cs typeface="Arial" charset="0"/>
              </a:rPr>
              <a:t>Compute </a:t>
            </a:r>
            <a:r>
              <a:rPr lang="en-US" sz="3200" i="1" dirty="0" err="1">
                <a:latin typeface="+mj-lt"/>
                <a:cs typeface="Arial" charset="0"/>
              </a:rPr>
              <a:t>G</a:t>
            </a:r>
            <a:r>
              <a:rPr lang="en-US" sz="3200" i="1" baseline="-25000" dirty="0" err="1">
                <a:latin typeface="+mj-lt"/>
                <a:cs typeface="Arial" charset="0"/>
              </a:rPr>
              <a:t>i</a:t>
            </a:r>
            <a:r>
              <a:rPr lang="en-US" sz="3200" dirty="0">
                <a:latin typeface="+mj-lt"/>
                <a:cs typeface="Arial" charset="0"/>
              </a:rPr>
              <a:t> and </a:t>
            </a:r>
            <a:r>
              <a:rPr lang="en-US" sz="3200" i="1" dirty="0">
                <a:latin typeface="+mj-lt"/>
                <a:cs typeface="Arial" charset="0"/>
              </a:rPr>
              <a:t>P</a:t>
            </a:r>
            <a:r>
              <a:rPr lang="en-US" sz="3200" i="1" baseline="-25000" dirty="0">
                <a:latin typeface="+mj-lt"/>
                <a:cs typeface="Arial" charset="0"/>
              </a:rPr>
              <a:t>i</a:t>
            </a:r>
            <a:r>
              <a:rPr lang="en-US" sz="3200" dirty="0">
                <a:latin typeface="+mj-lt"/>
                <a:cs typeface="Arial" charset="0"/>
              </a:rPr>
              <a:t> for all columns </a:t>
            </a:r>
          </a:p>
          <a:p>
            <a:pPr marL="342900" indent="-342900">
              <a:spcBef>
                <a:spcPct val="20000"/>
              </a:spcBef>
              <a:buFontTx/>
              <a:buChar char="•"/>
            </a:pPr>
            <a:r>
              <a:rPr lang="en-US" sz="3200" b="1" dirty="0">
                <a:latin typeface="+mj-lt"/>
                <a:cs typeface="Arial" charset="0"/>
              </a:rPr>
              <a:t>Step 2:</a:t>
            </a:r>
            <a:r>
              <a:rPr lang="en-US" sz="3200" dirty="0">
                <a:latin typeface="+mj-lt"/>
                <a:cs typeface="Arial" charset="0"/>
              </a:rPr>
              <a:t> Compute </a:t>
            </a:r>
            <a:r>
              <a:rPr lang="en-US" sz="3200" i="1" dirty="0">
                <a:latin typeface="+mj-lt"/>
                <a:cs typeface="Arial" charset="0"/>
              </a:rPr>
              <a:t>G</a:t>
            </a:r>
            <a:r>
              <a:rPr lang="en-US" sz="3200" dirty="0">
                <a:latin typeface="+mj-lt"/>
                <a:cs typeface="Arial" charset="0"/>
              </a:rPr>
              <a:t> and </a:t>
            </a:r>
            <a:r>
              <a:rPr lang="en-US" sz="3200" i="1" dirty="0">
                <a:latin typeface="+mj-lt"/>
                <a:cs typeface="Arial" charset="0"/>
              </a:rPr>
              <a:t>P</a:t>
            </a:r>
            <a:r>
              <a:rPr lang="en-US" sz="3200" dirty="0">
                <a:latin typeface="+mj-lt"/>
                <a:cs typeface="Arial" charset="0"/>
              </a:rPr>
              <a:t> for </a:t>
            </a:r>
            <a:r>
              <a:rPr lang="en-US" sz="3200" i="1" dirty="0">
                <a:latin typeface="+mj-lt"/>
                <a:cs typeface="Arial" charset="0"/>
              </a:rPr>
              <a:t>k</a:t>
            </a:r>
            <a:r>
              <a:rPr lang="en-US" sz="3200" dirty="0">
                <a:latin typeface="+mj-lt"/>
                <a:cs typeface="Arial" charset="0"/>
              </a:rPr>
              <a:t>-bit blocks</a:t>
            </a:r>
          </a:p>
          <a:p>
            <a:pPr marL="342900" indent="-342900">
              <a:spcBef>
                <a:spcPct val="20000"/>
              </a:spcBef>
              <a:buFontTx/>
              <a:buChar char="•"/>
            </a:pPr>
            <a:r>
              <a:rPr lang="en-US" sz="3200" b="1" dirty="0">
                <a:latin typeface="+mj-lt"/>
                <a:cs typeface="Arial" charset="0"/>
              </a:rPr>
              <a:t>Step 3:</a:t>
            </a:r>
            <a:r>
              <a:rPr lang="en-US" sz="3200" dirty="0">
                <a:latin typeface="+mj-lt"/>
                <a:cs typeface="Arial" charset="0"/>
              </a:rPr>
              <a:t> </a:t>
            </a:r>
            <a:r>
              <a:rPr lang="en-US" sz="3200" i="1" dirty="0" err="1">
                <a:latin typeface="+mj-lt"/>
                <a:cs typeface="Arial" charset="0"/>
              </a:rPr>
              <a:t>C</a:t>
            </a:r>
            <a:r>
              <a:rPr lang="en-US" sz="3200" i="1" baseline="-25000" dirty="0" err="1">
                <a:latin typeface="+mj-lt"/>
                <a:cs typeface="Arial" charset="0"/>
              </a:rPr>
              <a:t>in</a:t>
            </a:r>
            <a:r>
              <a:rPr lang="en-US" sz="3200" dirty="0">
                <a:latin typeface="+mj-lt"/>
                <a:cs typeface="Arial" charset="0"/>
              </a:rPr>
              <a:t> propagates through each </a:t>
            </a:r>
            <a:r>
              <a:rPr lang="en-US" sz="3200" i="1" dirty="0">
                <a:latin typeface="+mj-lt"/>
                <a:cs typeface="Arial" charset="0"/>
              </a:rPr>
              <a:t>k</a:t>
            </a:r>
            <a:r>
              <a:rPr lang="en-US" sz="3200" dirty="0">
                <a:latin typeface="+mj-lt"/>
                <a:cs typeface="Arial" charset="0"/>
              </a:rPr>
              <a:t>-bit propagate/generate logic (meanwhile computing sums)</a:t>
            </a:r>
          </a:p>
        </p:txBody>
      </p:sp>
      <p:sp>
        <p:nvSpPr>
          <p:cNvPr id="6" name="TextBox 5"/>
          <p:cNvSpPr txBox="1"/>
          <p:nvPr/>
        </p:nvSpPr>
        <p:spPr>
          <a:xfrm>
            <a:off x="457200" y="68759"/>
            <a:ext cx="7924800" cy="769441"/>
          </a:xfrm>
          <a:prstGeom prst="rect">
            <a:avLst/>
          </a:prstGeom>
          <a:noFill/>
        </p:spPr>
        <p:txBody>
          <a:bodyPr wrap="square" rtlCol="0">
            <a:spAutoFit/>
          </a:bodyPr>
          <a:lstStyle/>
          <a:p>
            <a:r>
              <a:rPr lang="en-US" sz="4400" dirty="0">
                <a:solidFill>
                  <a:schemeClr val="bg1"/>
                </a:solidFill>
                <a:latin typeface="+mj-lt"/>
              </a:rPr>
              <a:t>Carry-</a:t>
            </a:r>
            <a:r>
              <a:rPr lang="en-US" sz="4400" dirty="0" err="1">
                <a:solidFill>
                  <a:schemeClr val="bg1"/>
                </a:solidFill>
                <a:latin typeface="+mj-lt"/>
              </a:rPr>
              <a:t>Lookahead</a:t>
            </a:r>
            <a:r>
              <a:rPr lang="en-US" sz="4400" dirty="0">
                <a:solidFill>
                  <a:schemeClr val="bg1"/>
                </a:solidFill>
                <a:latin typeface="+mj-lt"/>
              </a:rPr>
              <a:t> Addition</a:t>
            </a:r>
          </a:p>
        </p:txBody>
      </p:sp>
      <p:grpSp>
        <p:nvGrpSpPr>
          <p:cNvPr id="2" name="Group 1"/>
          <p:cNvGrpSpPr/>
          <p:nvPr/>
        </p:nvGrpSpPr>
        <p:grpSpPr>
          <a:xfrm>
            <a:off x="3979862" y="3224212"/>
            <a:ext cx="5011738" cy="1230313"/>
            <a:chOff x="3846512" y="3214687"/>
            <a:chExt cx="5011738" cy="1230313"/>
          </a:xfrm>
        </p:grpSpPr>
        <p:sp>
          <p:nvSpPr>
            <p:cNvPr id="4" name="Freeform 157"/>
            <p:cNvSpPr>
              <a:spLocks/>
            </p:cNvSpPr>
            <p:nvPr>
              <p:custDataLst>
                <p:tags r:id="rId1853"/>
              </p:custDataLst>
            </p:nvPr>
          </p:nvSpPr>
          <p:spPr bwMode="auto">
            <a:xfrm>
              <a:off x="7748587" y="3586162"/>
              <a:ext cx="650875" cy="487363"/>
            </a:xfrm>
            <a:custGeom>
              <a:avLst/>
              <a:gdLst>
                <a:gd name="T0" fmla="*/ 2147483647 w 410"/>
                <a:gd name="T1" fmla="*/ 2147483647 h 307"/>
                <a:gd name="T2" fmla="*/ 2147483647 w 410"/>
                <a:gd name="T3" fmla="*/ 2147483647 h 307"/>
                <a:gd name="T4" fmla="*/ 2147483647 w 410"/>
                <a:gd name="T5" fmla="*/ 2147483647 h 307"/>
                <a:gd name="T6" fmla="*/ 2147483647 w 410"/>
                <a:gd name="T7" fmla="*/ 2147483647 h 307"/>
                <a:gd name="T8" fmla="*/ 2147483647 w 410"/>
                <a:gd name="T9" fmla="*/ 2147483647 h 307"/>
                <a:gd name="T10" fmla="*/ 2147483647 w 410"/>
                <a:gd name="T11" fmla="*/ 2147483647 h 307"/>
                <a:gd name="T12" fmla="*/ 2147483647 w 410"/>
                <a:gd name="T13" fmla="*/ 2147483647 h 307"/>
                <a:gd name="T14" fmla="*/ 2147483647 w 410"/>
                <a:gd name="T15" fmla="*/ 2147483647 h 307"/>
                <a:gd name="T16" fmla="*/ 2147483647 w 410"/>
                <a:gd name="T17" fmla="*/ 2147483647 h 307"/>
                <a:gd name="T18" fmla="*/ 2147483647 w 410"/>
                <a:gd name="T19" fmla="*/ 2147483647 h 307"/>
                <a:gd name="T20" fmla="*/ 2147483647 w 410"/>
                <a:gd name="T21" fmla="*/ 2147483647 h 307"/>
                <a:gd name="T22" fmla="*/ 2147483647 w 410"/>
                <a:gd name="T23" fmla="*/ 2147483647 h 307"/>
                <a:gd name="T24" fmla="*/ 2147483647 w 410"/>
                <a:gd name="T25" fmla="*/ 0 h 307"/>
                <a:gd name="T26" fmla="*/ 2147483647 w 410"/>
                <a:gd name="T27" fmla="*/ 0 h 307"/>
                <a:gd name="T28" fmla="*/ 2147483647 w 410"/>
                <a:gd name="T29" fmla="*/ 2147483647 h 307"/>
                <a:gd name="T30" fmla="*/ 2147483647 w 410"/>
                <a:gd name="T31" fmla="*/ 2147483647 h 307"/>
                <a:gd name="T32" fmla="*/ 2147483647 w 410"/>
                <a:gd name="T33" fmla="*/ 2147483647 h 307"/>
                <a:gd name="T34" fmla="*/ 2147483647 w 410"/>
                <a:gd name="T35" fmla="*/ 2147483647 h 307"/>
                <a:gd name="T36" fmla="*/ 0 w 410"/>
                <a:gd name="T37" fmla="*/ 2147483647 h 307"/>
                <a:gd name="T38" fmla="*/ 0 w 410"/>
                <a:gd name="T39" fmla="*/ 2147483647 h 307"/>
                <a:gd name="T40" fmla="*/ 2147483647 w 410"/>
                <a:gd name="T41" fmla="*/ 2147483647 h 307"/>
                <a:gd name="T42" fmla="*/ 2147483647 w 410"/>
                <a:gd name="T43" fmla="*/ 2147483647 h 307"/>
                <a:gd name="T44" fmla="*/ 2147483647 w 410"/>
                <a:gd name="T45" fmla="*/ 2147483647 h 307"/>
                <a:gd name="T46" fmla="*/ 2147483647 w 410"/>
                <a:gd name="T47" fmla="*/ 2147483647 h 307"/>
                <a:gd name="T48" fmla="*/ 2147483647 w 410"/>
                <a:gd name="T49" fmla="*/ 2147483647 h 30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10"/>
                <a:gd name="T76" fmla="*/ 0 h 307"/>
                <a:gd name="T77" fmla="*/ 410 w 410"/>
                <a:gd name="T78" fmla="*/ 307 h 307"/>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10" h="307">
                  <a:moveTo>
                    <a:pt x="51" y="307"/>
                  </a:moveTo>
                  <a:lnTo>
                    <a:pt x="358" y="307"/>
                  </a:lnTo>
                  <a:lnTo>
                    <a:pt x="374" y="304"/>
                  </a:lnTo>
                  <a:lnTo>
                    <a:pt x="388" y="297"/>
                  </a:lnTo>
                  <a:lnTo>
                    <a:pt x="399" y="287"/>
                  </a:lnTo>
                  <a:lnTo>
                    <a:pt x="407" y="272"/>
                  </a:lnTo>
                  <a:lnTo>
                    <a:pt x="410" y="256"/>
                  </a:lnTo>
                  <a:lnTo>
                    <a:pt x="410" y="52"/>
                  </a:lnTo>
                  <a:lnTo>
                    <a:pt x="407" y="35"/>
                  </a:lnTo>
                  <a:lnTo>
                    <a:pt x="399" y="20"/>
                  </a:lnTo>
                  <a:lnTo>
                    <a:pt x="388" y="9"/>
                  </a:lnTo>
                  <a:lnTo>
                    <a:pt x="374" y="2"/>
                  </a:lnTo>
                  <a:lnTo>
                    <a:pt x="358" y="0"/>
                  </a:lnTo>
                  <a:lnTo>
                    <a:pt x="51" y="0"/>
                  </a:lnTo>
                  <a:lnTo>
                    <a:pt x="34" y="2"/>
                  </a:lnTo>
                  <a:lnTo>
                    <a:pt x="21" y="9"/>
                  </a:lnTo>
                  <a:lnTo>
                    <a:pt x="10" y="20"/>
                  </a:lnTo>
                  <a:lnTo>
                    <a:pt x="1" y="35"/>
                  </a:lnTo>
                  <a:lnTo>
                    <a:pt x="0" y="52"/>
                  </a:lnTo>
                  <a:lnTo>
                    <a:pt x="0" y="256"/>
                  </a:lnTo>
                  <a:lnTo>
                    <a:pt x="1" y="272"/>
                  </a:lnTo>
                  <a:lnTo>
                    <a:pt x="10" y="287"/>
                  </a:lnTo>
                  <a:lnTo>
                    <a:pt x="21" y="297"/>
                  </a:lnTo>
                  <a:lnTo>
                    <a:pt x="34" y="304"/>
                  </a:lnTo>
                  <a:lnTo>
                    <a:pt x="51" y="307"/>
                  </a:lnTo>
                  <a:close/>
                </a:path>
              </a:pathLst>
            </a:custGeom>
            <a:solidFill>
              <a:srgbClr val="FFFFFF"/>
            </a:solidFill>
            <a:ln w="12700">
              <a:solidFill>
                <a:srgbClr val="000000"/>
              </a:solidFill>
              <a:prstDash val="solid"/>
              <a:round/>
              <a:headEnd/>
              <a:tailEnd/>
            </a:ln>
          </p:spPr>
          <p:txBody>
            <a:bodyPr/>
            <a:lstStyle/>
            <a:p>
              <a:endParaRPr lang="en-US"/>
            </a:p>
          </p:txBody>
        </p:sp>
        <p:sp>
          <p:nvSpPr>
            <p:cNvPr id="5" name="Line 158"/>
            <p:cNvSpPr>
              <a:spLocks noChangeShapeType="1"/>
            </p:cNvSpPr>
            <p:nvPr>
              <p:custDataLst>
                <p:tags r:id="rId1854"/>
              </p:custDataLst>
            </p:nvPr>
          </p:nvSpPr>
          <p:spPr bwMode="auto">
            <a:xfrm>
              <a:off x="8235950" y="3422650"/>
              <a:ext cx="0" cy="163512"/>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7" name="Line 159"/>
            <p:cNvSpPr>
              <a:spLocks noChangeShapeType="1"/>
            </p:cNvSpPr>
            <p:nvPr>
              <p:custDataLst>
                <p:tags r:id="rId1855"/>
              </p:custDataLst>
            </p:nvPr>
          </p:nvSpPr>
          <p:spPr bwMode="auto">
            <a:xfrm>
              <a:off x="7912100" y="3422650"/>
              <a:ext cx="0" cy="163512"/>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8" name="Line 160"/>
            <p:cNvSpPr>
              <a:spLocks noChangeShapeType="1"/>
            </p:cNvSpPr>
            <p:nvPr>
              <p:custDataLst>
                <p:tags r:id="rId1856"/>
              </p:custDataLst>
            </p:nvPr>
          </p:nvSpPr>
          <p:spPr bwMode="auto">
            <a:xfrm>
              <a:off x="8074025" y="4073525"/>
              <a:ext cx="0" cy="161925"/>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9" name="Line 161"/>
            <p:cNvSpPr>
              <a:spLocks noChangeShapeType="1"/>
            </p:cNvSpPr>
            <p:nvPr>
              <p:custDataLst>
                <p:tags r:id="rId1857"/>
              </p:custDataLst>
            </p:nvPr>
          </p:nvSpPr>
          <p:spPr bwMode="auto">
            <a:xfrm flipH="1">
              <a:off x="8399462" y="3830637"/>
              <a:ext cx="242888" cy="0"/>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0" name="Line 162"/>
            <p:cNvSpPr>
              <a:spLocks noChangeShapeType="1"/>
            </p:cNvSpPr>
            <p:nvPr>
              <p:custDataLst>
                <p:tags r:id="rId1858"/>
              </p:custDataLst>
            </p:nvPr>
          </p:nvSpPr>
          <p:spPr bwMode="auto">
            <a:xfrm flipV="1">
              <a:off x="7870825" y="3482975"/>
              <a:ext cx="79375" cy="41275"/>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1" name="Line 163"/>
            <p:cNvSpPr>
              <a:spLocks noChangeShapeType="1"/>
            </p:cNvSpPr>
            <p:nvPr>
              <p:custDataLst>
                <p:tags r:id="rId1859"/>
              </p:custDataLst>
            </p:nvPr>
          </p:nvSpPr>
          <p:spPr bwMode="auto">
            <a:xfrm flipV="1">
              <a:off x="8194675" y="3482975"/>
              <a:ext cx="80962" cy="41275"/>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2" name="Line 164"/>
            <p:cNvSpPr>
              <a:spLocks noChangeShapeType="1"/>
            </p:cNvSpPr>
            <p:nvPr>
              <p:custDataLst>
                <p:tags r:id="rId1860"/>
              </p:custDataLst>
            </p:nvPr>
          </p:nvSpPr>
          <p:spPr bwMode="auto">
            <a:xfrm flipV="1">
              <a:off x="8032750" y="4133850"/>
              <a:ext cx="80962" cy="41275"/>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3" name="Rectangle 165"/>
            <p:cNvSpPr>
              <a:spLocks noChangeArrowheads="1"/>
            </p:cNvSpPr>
            <p:nvPr>
              <p:custDataLst>
                <p:tags r:id="rId1861"/>
              </p:custDataLst>
            </p:nvPr>
          </p:nvSpPr>
          <p:spPr bwMode="auto">
            <a:xfrm>
              <a:off x="8121650" y="3214687"/>
              <a:ext cx="101600" cy="182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1200">
                  <a:solidFill>
                    <a:srgbClr val="000000"/>
                  </a:solidFill>
                </a:rPr>
                <a:t>A</a:t>
              </a:r>
              <a:endParaRPr lang="de-DE" altLang="en-US" sz="2800"/>
            </a:p>
          </p:txBody>
        </p:sp>
        <p:sp>
          <p:nvSpPr>
            <p:cNvPr id="14" name="Rectangle 166"/>
            <p:cNvSpPr>
              <a:spLocks noChangeArrowheads="1"/>
            </p:cNvSpPr>
            <p:nvPr>
              <p:custDataLst>
                <p:tags r:id="rId1862"/>
              </p:custDataLst>
            </p:nvPr>
          </p:nvSpPr>
          <p:spPr bwMode="auto">
            <a:xfrm>
              <a:off x="8220075" y="3305175"/>
              <a:ext cx="142875" cy="1222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800">
                  <a:solidFill>
                    <a:srgbClr val="000000"/>
                  </a:solidFill>
                </a:rPr>
                <a:t>3:0</a:t>
              </a:r>
              <a:endParaRPr lang="de-DE" altLang="en-US" sz="2800"/>
            </a:p>
          </p:txBody>
        </p:sp>
        <p:sp>
          <p:nvSpPr>
            <p:cNvPr id="15" name="Rectangle 167"/>
            <p:cNvSpPr>
              <a:spLocks noChangeArrowheads="1"/>
            </p:cNvSpPr>
            <p:nvPr>
              <p:custDataLst>
                <p:tags r:id="rId1863"/>
              </p:custDataLst>
            </p:nvPr>
          </p:nvSpPr>
          <p:spPr bwMode="auto">
            <a:xfrm>
              <a:off x="7796212" y="3214687"/>
              <a:ext cx="101600" cy="182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1200">
                  <a:solidFill>
                    <a:srgbClr val="000000"/>
                  </a:solidFill>
                </a:rPr>
                <a:t>B</a:t>
              </a:r>
              <a:endParaRPr lang="de-DE" altLang="en-US" sz="2800"/>
            </a:p>
          </p:txBody>
        </p:sp>
        <p:sp>
          <p:nvSpPr>
            <p:cNvPr id="16" name="Rectangle 168"/>
            <p:cNvSpPr>
              <a:spLocks noChangeArrowheads="1"/>
            </p:cNvSpPr>
            <p:nvPr>
              <p:custDataLst>
                <p:tags r:id="rId1864"/>
              </p:custDataLst>
            </p:nvPr>
          </p:nvSpPr>
          <p:spPr bwMode="auto">
            <a:xfrm>
              <a:off x="7894637" y="3305175"/>
              <a:ext cx="142875" cy="1222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800">
                  <a:solidFill>
                    <a:srgbClr val="000000"/>
                  </a:solidFill>
                </a:rPr>
                <a:t>3:0</a:t>
              </a:r>
              <a:endParaRPr lang="de-DE" altLang="en-US" sz="2800"/>
            </a:p>
          </p:txBody>
        </p:sp>
        <p:sp>
          <p:nvSpPr>
            <p:cNvPr id="17" name="Rectangle 169"/>
            <p:cNvSpPr>
              <a:spLocks noChangeArrowheads="1"/>
            </p:cNvSpPr>
            <p:nvPr>
              <p:custDataLst>
                <p:tags r:id="rId1865"/>
              </p:custDataLst>
            </p:nvPr>
          </p:nvSpPr>
          <p:spPr bwMode="auto">
            <a:xfrm>
              <a:off x="7959725" y="4232275"/>
              <a:ext cx="101600" cy="1825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1200">
                  <a:solidFill>
                    <a:srgbClr val="000000"/>
                  </a:solidFill>
                </a:rPr>
                <a:t>S</a:t>
              </a:r>
              <a:endParaRPr lang="de-DE" altLang="en-US" sz="2800"/>
            </a:p>
          </p:txBody>
        </p:sp>
        <p:sp>
          <p:nvSpPr>
            <p:cNvPr id="18" name="Rectangle 170"/>
            <p:cNvSpPr>
              <a:spLocks noChangeArrowheads="1"/>
            </p:cNvSpPr>
            <p:nvPr>
              <p:custDataLst>
                <p:tags r:id="rId1866"/>
              </p:custDataLst>
            </p:nvPr>
          </p:nvSpPr>
          <p:spPr bwMode="auto">
            <a:xfrm>
              <a:off x="8056562" y="4322762"/>
              <a:ext cx="142875" cy="1222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800">
                  <a:solidFill>
                    <a:srgbClr val="000000"/>
                  </a:solidFill>
                </a:rPr>
                <a:t>3:0</a:t>
              </a:r>
              <a:endParaRPr lang="de-DE" altLang="en-US" sz="2800"/>
            </a:p>
          </p:txBody>
        </p:sp>
        <p:sp>
          <p:nvSpPr>
            <p:cNvPr id="19" name="Rectangle 171"/>
            <p:cNvSpPr>
              <a:spLocks noChangeArrowheads="1"/>
            </p:cNvSpPr>
            <p:nvPr>
              <p:custDataLst>
                <p:tags r:id="rId1867"/>
              </p:custDataLst>
            </p:nvPr>
          </p:nvSpPr>
          <p:spPr bwMode="auto">
            <a:xfrm>
              <a:off x="7770812" y="3657600"/>
              <a:ext cx="633413" cy="1825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1200">
                  <a:solidFill>
                    <a:srgbClr val="000000"/>
                  </a:solidFill>
                </a:rPr>
                <a:t>4-bit CLA</a:t>
              </a:r>
              <a:endParaRPr lang="de-DE" altLang="en-US" sz="2800"/>
            </a:p>
          </p:txBody>
        </p:sp>
        <p:sp>
          <p:nvSpPr>
            <p:cNvPr id="20" name="Rectangle 172"/>
            <p:cNvSpPr>
              <a:spLocks noChangeArrowheads="1"/>
            </p:cNvSpPr>
            <p:nvPr>
              <p:custDataLst>
                <p:tags r:id="rId1868"/>
              </p:custDataLst>
            </p:nvPr>
          </p:nvSpPr>
          <p:spPr bwMode="auto">
            <a:xfrm>
              <a:off x="7894637" y="3830637"/>
              <a:ext cx="371475" cy="182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1200">
                  <a:solidFill>
                    <a:srgbClr val="000000"/>
                  </a:solidFill>
                </a:rPr>
                <a:t>Block</a:t>
              </a:r>
              <a:endParaRPr lang="de-DE" altLang="en-US" sz="2800"/>
            </a:p>
          </p:txBody>
        </p:sp>
        <p:sp>
          <p:nvSpPr>
            <p:cNvPr id="21" name="Rectangle 173"/>
            <p:cNvSpPr>
              <a:spLocks noChangeArrowheads="1"/>
            </p:cNvSpPr>
            <p:nvPr>
              <p:custDataLst>
                <p:tags r:id="rId1869"/>
              </p:custDataLst>
            </p:nvPr>
          </p:nvSpPr>
          <p:spPr bwMode="auto">
            <a:xfrm>
              <a:off x="8674100" y="3743325"/>
              <a:ext cx="109537" cy="1825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1200">
                  <a:solidFill>
                    <a:srgbClr val="000000"/>
                  </a:solidFill>
                </a:rPr>
                <a:t>C</a:t>
              </a:r>
              <a:endParaRPr lang="de-DE" altLang="en-US" sz="2800"/>
            </a:p>
          </p:txBody>
        </p:sp>
        <p:sp>
          <p:nvSpPr>
            <p:cNvPr id="22" name="Rectangle 174"/>
            <p:cNvSpPr>
              <a:spLocks noChangeArrowheads="1"/>
            </p:cNvSpPr>
            <p:nvPr>
              <p:custDataLst>
                <p:tags r:id="rId1870"/>
              </p:custDataLst>
            </p:nvPr>
          </p:nvSpPr>
          <p:spPr bwMode="auto">
            <a:xfrm>
              <a:off x="8778875" y="3833812"/>
              <a:ext cx="79375" cy="1222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800">
                  <a:solidFill>
                    <a:srgbClr val="000000"/>
                  </a:solidFill>
                </a:rPr>
                <a:t>in</a:t>
              </a:r>
              <a:endParaRPr lang="de-DE" altLang="en-US" sz="2800"/>
            </a:p>
          </p:txBody>
        </p:sp>
        <p:sp>
          <p:nvSpPr>
            <p:cNvPr id="23" name="Freeform 175"/>
            <p:cNvSpPr>
              <a:spLocks/>
            </p:cNvSpPr>
            <p:nvPr>
              <p:custDataLst>
                <p:tags r:id="rId1871"/>
              </p:custDataLst>
            </p:nvPr>
          </p:nvSpPr>
          <p:spPr bwMode="auto">
            <a:xfrm>
              <a:off x="6853237" y="3586162"/>
              <a:ext cx="650875" cy="487363"/>
            </a:xfrm>
            <a:custGeom>
              <a:avLst/>
              <a:gdLst>
                <a:gd name="T0" fmla="*/ 2147483647 w 410"/>
                <a:gd name="T1" fmla="*/ 2147483647 h 307"/>
                <a:gd name="T2" fmla="*/ 2147483647 w 410"/>
                <a:gd name="T3" fmla="*/ 2147483647 h 307"/>
                <a:gd name="T4" fmla="*/ 2147483647 w 410"/>
                <a:gd name="T5" fmla="*/ 2147483647 h 307"/>
                <a:gd name="T6" fmla="*/ 2147483647 w 410"/>
                <a:gd name="T7" fmla="*/ 2147483647 h 307"/>
                <a:gd name="T8" fmla="*/ 2147483647 w 410"/>
                <a:gd name="T9" fmla="*/ 2147483647 h 307"/>
                <a:gd name="T10" fmla="*/ 2147483647 w 410"/>
                <a:gd name="T11" fmla="*/ 2147483647 h 307"/>
                <a:gd name="T12" fmla="*/ 2147483647 w 410"/>
                <a:gd name="T13" fmla="*/ 2147483647 h 307"/>
                <a:gd name="T14" fmla="*/ 2147483647 w 410"/>
                <a:gd name="T15" fmla="*/ 2147483647 h 307"/>
                <a:gd name="T16" fmla="*/ 2147483647 w 410"/>
                <a:gd name="T17" fmla="*/ 2147483647 h 307"/>
                <a:gd name="T18" fmla="*/ 2147483647 w 410"/>
                <a:gd name="T19" fmla="*/ 2147483647 h 307"/>
                <a:gd name="T20" fmla="*/ 2147483647 w 410"/>
                <a:gd name="T21" fmla="*/ 2147483647 h 307"/>
                <a:gd name="T22" fmla="*/ 2147483647 w 410"/>
                <a:gd name="T23" fmla="*/ 2147483647 h 307"/>
                <a:gd name="T24" fmla="*/ 2147483647 w 410"/>
                <a:gd name="T25" fmla="*/ 0 h 307"/>
                <a:gd name="T26" fmla="*/ 2147483647 w 410"/>
                <a:gd name="T27" fmla="*/ 0 h 307"/>
                <a:gd name="T28" fmla="*/ 2147483647 w 410"/>
                <a:gd name="T29" fmla="*/ 2147483647 h 307"/>
                <a:gd name="T30" fmla="*/ 2147483647 w 410"/>
                <a:gd name="T31" fmla="*/ 2147483647 h 307"/>
                <a:gd name="T32" fmla="*/ 2147483647 w 410"/>
                <a:gd name="T33" fmla="*/ 2147483647 h 307"/>
                <a:gd name="T34" fmla="*/ 2147483647 w 410"/>
                <a:gd name="T35" fmla="*/ 2147483647 h 307"/>
                <a:gd name="T36" fmla="*/ 0 w 410"/>
                <a:gd name="T37" fmla="*/ 2147483647 h 307"/>
                <a:gd name="T38" fmla="*/ 0 w 410"/>
                <a:gd name="T39" fmla="*/ 2147483647 h 307"/>
                <a:gd name="T40" fmla="*/ 2147483647 w 410"/>
                <a:gd name="T41" fmla="*/ 2147483647 h 307"/>
                <a:gd name="T42" fmla="*/ 2147483647 w 410"/>
                <a:gd name="T43" fmla="*/ 2147483647 h 307"/>
                <a:gd name="T44" fmla="*/ 2147483647 w 410"/>
                <a:gd name="T45" fmla="*/ 2147483647 h 307"/>
                <a:gd name="T46" fmla="*/ 2147483647 w 410"/>
                <a:gd name="T47" fmla="*/ 2147483647 h 307"/>
                <a:gd name="T48" fmla="*/ 2147483647 w 410"/>
                <a:gd name="T49" fmla="*/ 2147483647 h 30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10"/>
                <a:gd name="T76" fmla="*/ 0 h 307"/>
                <a:gd name="T77" fmla="*/ 410 w 410"/>
                <a:gd name="T78" fmla="*/ 307 h 307"/>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10" h="307">
                  <a:moveTo>
                    <a:pt x="52" y="307"/>
                  </a:moveTo>
                  <a:lnTo>
                    <a:pt x="359" y="307"/>
                  </a:lnTo>
                  <a:lnTo>
                    <a:pt x="374" y="304"/>
                  </a:lnTo>
                  <a:lnTo>
                    <a:pt x="389" y="297"/>
                  </a:lnTo>
                  <a:lnTo>
                    <a:pt x="400" y="287"/>
                  </a:lnTo>
                  <a:lnTo>
                    <a:pt x="407" y="272"/>
                  </a:lnTo>
                  <a:lnTo>
                    <a:pt x="410" y="256"/>
                  </a:lnTo>
                  <a:lnTo>
                    <a:pt x="410" y="52"/>
                  </a:lnTo>
                  <a:lnTo>
                    <a:pt x="407" y="35"/>
                  </a:lnTo>
                  <a:lnTo>
                    <a:pt x="400" y="20"/>
                  </a:lnTo>
                  <a:lnTo>
                    <a:pt x="389" y="9"/>
                  </a:lnTo>
                  <a:lnTo>
                    <a:pt x="374" y="2"/>
                  </a:lnTo>
                  <a:lnTo>
                    <a:pt x="359" y="0"/>
                  </a:lnTo>
                  <a:lnTo>
                    <a:pt x="52" y="0"/>
                  </a:lnTo>
                  <a:lnTo>
                    <a:pt x="35" y="2"/>
                  </a:lnTo>
                  <a:lnTo>
                    <a:pt x="20" y="9"/>
                  </a:lnTo>
                  <a:lnTo>
                    <a:pt x="9" y="20"/>
                  </a:lnTo>
                  <a:lnTo>
                    <a:pt x="3" y="35"/>
                  </a:lnTo>
                  <a:lnTo>
                    <a:pt x="0" y="52"/>
                  </a:lnTo>
                  <a:lnTo>
                    <a:pt x="0" y="256"/>
                  </a:lnTo>
                  <a:lnTo>
                    <a:pt x="3" y="272"/>
                  </a:lnTo>
                  <a:lnTo>
                    <a:pt x="9" y="287"/>
                  </a:lnTo>
                  <a:lnTo>
                    <a:pt x="20" y="297"/>
                  </a:lnTo>
                  <a:lnTo>
                    <a:pt x="35" y="304"/>
                  </a:lnTo>
                  <a:lnTo>
                    <a:pt x="52" y="307"/>
                  </a:lnTo>
                  <a:close/>
                </a:path>
              </a:pathLst>
            </a:custGeom>
            <a:solidFill>
              <a:srgbClr val="FFFFFF"/>
            </a:solidFill>
            <a:ln w="12700">
              <a:solidFill>
                <a:srgbClr val="000000"/>
              </a:solidFill>
              <a:prstDash val="solid"/>
              <a:round/>
              <a:headEnd/>
              <a:tailEnd/>
            </a:ln>
          </p:spPr>
          <p:txBody>
            <a:bodyPr/>
            <a:lstStyle/>
            <a:p>
              <a:endParaRPr lang="en-US"/>
            </a:p>
          </p:txBody>
        </p:sp>
        <p:sp>
          <p:nvSpPr>
            <p:cNvPr id="24" name="Line 176"/>
            <p:cNvSpPr>
              <a:spLocks noChangeShapeType="1"/>
            </p:cNvSpPr>
            <p:nvPr>
              <p:custDataLst>
                <p:tags r:id="rId1872"/>
              </p:custDataLst>
            </p:nvPr>
          </p:nvSpPr>
          <p:spPr bwMode="auto">
            <a:xfrm>
              <a:off x="7340600" y="3422650"/>
              <a:ext cx="0" cy="163512"/>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5" name="Line 177"/>
            <p:cNvSpPr>
              <a:spLocks noChangeShapeType="1"/>
            </p:cNvSpPr>
            <p:nvPr>
              <p:custDataLst>
                <p:tags r:id="rId1873"/>
              </p:custDataLst>
            </p:nvPr>
          </p:nvSpPr>
          <p:spPr bwMode="auto">
            <a:xfrm>
              <a:off x="7015162" y="3422650"/>
              <a:ext cx="0" cy="163512"/>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6" name="Line 178"/>
            <p:cNvSpPr>
              <a:spLocks noChangeShapeType="1"/>
            </p:cNvSpPr>
            <p:nvPr>
              <p:custDataLst>
                <p:tags r:id="rId1874"/>
              </p:custDataLst>
            </p:nvPr>
          </p:nvSpPr>
          <p:spPr bwMode="auto">
            <a:xfrm>
              <a:off x="7178675" y="4073525"/>
              <a:ext cx="0" cy="161925"/>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7" name="Line 179"/>
            <p:cNvSpPr>
              <a:spLocks noChangeShapeType="1"/>
            </p:cNvSpPr>
            <p:nvPr>
              <p:custDataLst>
                <p:tags r:id="rId1875"/>
              </p:custDataLst>
            </p:nvPr>
          </p:nvSpPr>
          <p:spPr bwMode="auto">
            <a:xfrm flipH="1">
              <a:off x="7504112" y="3830637"/>
              <a:ext cx="244475" cy="0"/>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8" name="Line 180"/>
            <p:cNvSpPr>
              <a:spLocks noChangeShapeType="1"/>
            </p:cNvSpPr>
            <p:nvPr>
              <p:custDataLst>
                <p:tags r:id="rId1876"/>
              </p:custDataLst>
            </p:nvPr>
          </p:nvSpPr>
          <p:spPr bwMode="auto">
            <a:xfrm flipV="1">
              <a:off x="6973887" y="3482975"/>
              <a:ext cx="82550" cy="41275"/>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9" name="Line 181"/>
            <p:cNvSpPr>
              <a:spLocks noChangeShapeType="1"/>
            </p:cNvSpPr>
            <p:nvPr>
              <p:custDataLst>
                <p:tags r:id="rId1877"/>
              </p:custDataLst>
            </p:nvPr>
          </p:nvSpPr>
          <p:spPr bwMode="auto">
            <a:xfrm flipV="1">
              <a:off x="7299325" y="3482975"/>
              <a:ext cx="82550" cy="41275"/>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0" name="Line 182"/>
            <p:cNvSpPr>
              <a:spLocks noChangeShapeType="1"/>
            </p:cNvSpPr>
            <p:nvPr>
              <p:custDataLst>
                <p:tags r:id="rId1878"/>
              </p:custDataLst>
            </p:nvPr>
          </p:nvSpPr>
          <p:spPr bwMode="auto">
            <a:xfrm flipV="1">
              <a:off x="7137400" y="4133850"/>
              <a:ext cx="82550" cy="41275"/>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1" name="Rectangle 183"/>
            <p:cNvSpPr>
              <a:spLocks noChangeArrowheads="1"/>
            </p:cNvSpPr>
            <p:nvPr>
              <p:custDataLst>
                <p:tags r:id="rId1879"/>
              </p:custDataLst>
            </p:nvPr>
          </p:nvSpPr>
          <p:spPr bwMode="auto">
            <a:xfrm>
              <a:off x="7226300" y="3214687"/>
              <a:ext cx="101600" cy="182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1200">
                  <a:solidFill>
                    <a:srgbClr val="000000"/>
                  </a:solidFill>
                </a:rPr>
                <a:t>A</a:t>
              </a:r>
              <a:endParaRPr lang="de-DE" altLang="en-US" sz="2800"/>
            </a:p>
          </p:txBody>
        </p:sp>
        <p:sp>
          <p:nvSpPr>
            <p:cNvPr id="32" name="Rectangle 184"/>
            <p:cNvSpPr>
              <a:spLocks noChangeArrowheads="1"/>
            </p:cNvSpPr>
            <p:nvPr>
              <p:custDataLst>
                <p:tags r:id="rId1880"/>
              </p:custDataLst>
            </p:nvPr>
          </p:nvSpPr>
          <p:spPr bwMode="auto">
            <a:xfrm>
              <a:off x="7323137" y="3305175"/>
              <a:ext cx="142875" cy="1222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800">
                  <a:solidFill>
                    <a:srgbClr val="000000"/>
                  </a:solidFill>
                </a:rPr>
                <a:t>7:4</a:t>
              </a:r>
              <a:endParaRPr lang="de-DE" altLang="en-US" sz="2800"/>
            </a:p>
          </p:txBody>
        </p:sp>
        <p:sp>
          <p:nvSpPr>
            <p:cNvPr id="33" name="Rectangle 185"/>
            <p:cNvSpPr>
              <a:spLocks noChangeArrowheads="1"/>
            </p:cNvSpPr>
            <p:nvPr>
              <p:custDataLst>
                <p:tags r:id="rId1881"/>
              </p:custDataLst>
            </p:nvPr>
          </p:nvSpPr>
          <p:spPr bwMode="auto">
            <a:xfrm>
              <a:off x="6900862" y="3214687"/>
              <a:ext cx="101600" cy="182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1200">
                  <a:solidFill>
                    <a:srgbClr val="000000"/>
                  </a:solidFill>
                </a:rPr>
                <a:t>B</a:t>
              </a:r>
              <a:endParaRPr lang="de-DE" altLang="en-US" sz="2800"/>
            </a:p>
          </p:txBody>
        </p:sp>
        <p:sp>
          <p:nvSpPr>
            <p:cNvPr id="34" name="Rectangle 186"/>
            <p:cNvSpPr>
              <a:spLocks noChangeArrowheads="1"/>
            </p:cNvSpPr>
            <p:nvPr>
              <p:custDataLst>
                <p:tags r:id="rId1882"/>
              </p:custDataLst>
            </p:nvPr>
          </p:nvSpPr>
          <p:spPr bwMode="auto">
            <a:xfrm>
              <a:off x="6997700" y="3305175"/>
              <a:ext cx="142875" cy="1222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800">
                  <a:solidFill>
                    <a:srgbClr val="000000"/>
                  </a:solidFill>
                </a:rPr>
                <a:t>7:4</a:t>
              </a:r>
              <a:endParaRPr lang="de-DE" altLang="en-US" sz="2800"/>
            </a:p>
          </p:txBody>
        </p:sp>
        <p:sp>
          <p:nvSpPr>
            <p:cNvPr id="35" name="Rectangle 187"/>
            <p:cNvSpPr>
              <a:spLocks noChangeArrowheads="1"/>
            </p:cNvSpPr>
            <p:nvPr>
              <p:custDataLst>
                <p:tags r:id="rId1883"/>
              </p:custDataLst>
            </p:nvPr>
          </p:nvSpPr>
          <p:spPr bwMode="auto">
            <a:xfrm>
              <a:off x="7062787" y="4232275"/>
              <a:ext cx="101600" cy="1825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1200">
                  <a:solidFill>
                    <a:srgbClr val="000000"/>
                  </a:solidFill>
                </a:rPr>
                <a:t>S</a:t>
              </a:r>
              <a:endParaRPr lang="de-DE" altLang="en-US" sz="2800"/>
            </a:p>
          </p:txBody>
        </p:sp>
        <p:sp>
          <p:nvSpPr>
            <p:cNvPr id="36" name="Rectangle 188"/>
            <p:cNvSpPr>
              <a:spLocks noChangeArrowheads="1"/>
            </p:cNvSpPr>
            <p:nvPr>
              <p:custDataLst>
                <p:tags r:id="rId1884"/>
              </p:custDataLst>
            </p:nvPr>
          </p:nvSpPr>
          <p:spPr bwMode="auto">
            <a:xfrm>
              <a:off x="7161212" y="4322762"/>
              <a:ext cx="142875" cy="1222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800">
                  <a:solidFill>
                    <a:srgbClr val="000000"/>
                  </a:solidFill>
                </a:rPr>
                <a:t>7:4</a:t>
              </a:r>
              <a:endParaRPr lang="de-DE" altLang="en-US" sz="2800"/>
            </a:p>
          </p:txBody>
        </p:sp>
        <p:sp>
          <p:nvSpPr>
            <p:cNvPr id="37" name="Rectangle 189"/>
            <p:cNvSpPr>
              <a:spLocks noChangeArrowheads="1"/>
            </p:cNvSpPr>
            <p:nvPr>
              <p:custDataLst>
                <p:tags r:id="rId1885"/>
              </p:custDataLst>
            </p:nvPr>
          </p:nvSpPr>
          <p:spPr bwMode="auto">
            <a:xfrm>
              <a:off x="6875462" y="3657600"/>
              <a:ext cx="633413" cy="1825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1200">
                  <a:solidFill>
                    <a:srgbClr val="000000"/>
                  </a:solidFill>
                </a:rPr>
                <a:t>4-bit CLA</a:t>
              </a:r>
              <a:endParaRPr lang="de-DE" altLang="en-US" sz="2800"/>
            </a:p>
          </p:txBody>
        </p:sp>
        <p:sp>
          <p:nvSpPr>
            <p:cNvPr id="38" name="Rectangle 190"/>
            <p:cNvSpPr>
              <a:spLocks noChangeArrowheads="1"/>
            </p:cNvSpPr>
            <p:nvPr>
              <p:custDataLst>
                <p:tags r:id="rId1886"/>
              </p:custDataLst>
            </p:nvPr>
          </p:nvSpPr>
          <p:spPr bwMode="auto">
            <a:xfrm>
              <a:off x="6997700" y="3830637"/>
              <a:ext cx="371475" cy="182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1200">
                  <a:solidFill>
                    <a:srgbClr val="000000"/>
                  </a:solidFill>
                </a:rPr>
                <a:t>Block</a:t>
              </a:r>
              <a:endParaRPr lang="de-DE" altLang="en-US" sz="2800"/>
            </a:p>
          </p:txBody>
        </p:sp>
        <p:sp>
          <p:nvSpPr>
            <p:cNvPr id="39" name="Rectangle 191"/>
            <p:cNvSpPr>
              <a:spLocks noChangeArrowheads="1"/>
            </p:cNvSpPr>
            <p:nvPr>
              <p:custDataLst>
                <p:tags r:id="rId1887"/>
              </p:custDataLst>
            </p:nvPr>
          </p:nvSpPr>
          <p:spPr bwMode="auto">
            <a:xfrm>
              <a:off x="7546975" y="3621087"/>
              <a:ext cx="109537" cy="182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1200">
                  <a:solidFill>
                    <a:srgbClr val="000000"/>
                  </a:solidFill>
                </a:rPr>
                <a:t>C</a:t>
              </a:r>
              <a:endParaRPr lang="de-DE" altLang="en-US" sz="2800"/>
            </a:p>
          </p:txBody>
        </p:sp>
        <p:sp>
          <p:nvSpPr>
            <p:cNvPr id="40" name="Rectangle 192"/>
            <p:cNvSpPr>
              <a:spLocks noChangeArrowheads="1"/>
            </p:cNvSpPr>
            <p:nvPr>
              <p:custDataLst>
                <p:tags r:id="rId1888"/>
              </p:custDataLst>
            </p:nvPr>
          </p:nvSpPr>
          <p:spPr bwMode="auto">
            <a:xfrm>
              <a:off x="7651750" y="3711575"/>
              <a:ext cx="57150" cy="1222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800">
                  <a:solidFill>
                    <a:srgbClr val="000000"/>
                  </a:solidFill>
                </a:rPr>
                <a:t>3</a:t>
              </a:r>
              <a:endParaRPr lang="de-DE" altLang="en-US" sz="2800"/>
            </a:p>
          </p:txBody>
        </p:sp>
        <p:sp>
          <p:nvSpPr>
            <p:cNvPr id="41" name="Line 193"/>
            <p:cNvSpPr>
              <a:spLocks noChangeShapeType="1"/>
            </p:cNvSpPr>
            <p:nvPr>
              <p:custDataLst>
                <p:tags r:id="rId1889"/>
              </p:custDataLst>
            </p:nvPr>
          </p:nvSpPr>
          <p:spPr bwMode="auto">
            <a:xfrm flipH="1">
              <a:off x="6610350" y="3830637"/>
              <a:ext cx="242887" cy="0"/>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42" name="Rectangle 194"/>
            <p:cNvSpPr>
              <a:spLocks noChangeArrowheads="1"/>
            </p:cNvSpPr>
            <p:nvPr>
              <p:custDataLst>
                <p:tags r:id="rId1890"/>
              </p:custDataLst>
            </p:nvPr>
          </p:nvSpPr>
          <p:spPr bwMode="auto">
            <a:xfrm>
              <a:off x="6653212" y="3621087"/>
              <a:ext cx="109538" cy="182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1200">
                  <a:solidFill>
                    <a:srgbClr val="000000"/>
                  </a:solidFill>
                </a:rPr>
                <a:t>C</a:t>
              </a:r>
              <a:endParaRPr lang="de-DE" altLang="en-US" sz="2800"/>
            </a:p>
          </p:txBody>
        </p:sp>
        <p:sp>
          <p:nvSpPr>
            <p:cNvPr id="43" name="Rectangle 195"/>
            <p:cNvSpPr>
              <a:spLocks noChangeArrowheads="1"/>
            </p:cNvSpPr>
            <p:nvPr>
              <p:custDataLst>
                <p:tags r:id="rId1891"/>
              </p:custDataLst>
            </p:nvPr>
          </p:nvSpPr>
          <p:spPr bwMode="auto">
            <a:xfrm>
              <a:off x="6757987" y="3711575"/>
              <a:ext cx="57150" cy="1222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800">
                  <a:solidFill>
                    <a:srgbClr val="000000"/>
                  </a:solidFill>
                </a:rPr>
                <a:t>7</a:t>
              </a:r>
              <a:endParaRPr lang="de-DE" altLang="en-US" sz="2800"/>
            </a:p>
          </p:txBody>
        </p:sp>
        <p:sp>
          <p:nvSpPr>
            <p:cNvPr id="44" name="Freeform 196"/>
            <p:cNvSpPr>
              <a:spLocks/>
            </p:cNvSpPr>
            <p:nvPr>
              <p:custDataLst>
                <p:tags r:id="rId1892"/>
              </p:custDataLst>
            </p:nvPr>
          </p:nvSpPr>
          <p:spPr bwMode="auto">
            <a:xfrm>
              <a:off x="5143500" y="3586162"/>
              <a:ext cx="650875" cy="487363"/>
            </a:xfrm>
            <a:custGeom>
              <a:avLst/>
              <a:gdLst>
                <a:gd name="T0" fmla="*/ 2147483647 w 410"/>
                <a:gd name="T1" fmla="*/ 2147483647 h 307"/>
                <a:gd name="T2" fmla="*/ 2147483647 w 410"/>
                <a:gd name="T3" fmla="*/ 2147483647 h 307"/>
                <a:gd name="T4" fmla="*/ 2147483647 w 410"/>
                <a:gd name="T5" fmla="*/ 2147483647 h 307"/>
                <a:gd name="T6" fmla="*/ 2147483647 w 410"/>
                <a:gd name="T7" fmla="*/ 2147483647 h 307"/>
                <a:gd name="T8" fmla="*/ 2147483647 w 410"/>
                <a:gd name="T9" fmla="*/ 2147483647 h 307"/>
                <a:gd name="T10" fmla="*/ 2147483647 w 410"/>
                <a:gd name="T11" fmla="*/ 2147483647 h 307"/>
                <a:gd name="T12" fmla="*/ 2147483647 w 410"/>
                <a:gd name="T13" fmla="*/ 2147483647 h 307"/>
                <a:gd name="T14" fmla="*/ 2147483647 w 410"/>
                <a:gd name="T15" fmla="*/ 2147483647 h 307"/>
                <a:gd name="T16" fmla="*/ 2147483647 w 410"/>
                <a:gd name="T17" fmla="*/ 2147483647 h 307"/>
                <a:gd name="T18" fmla="*/ 2147483647 w 410"/>
                <a:gd name="T19" fmla="*/ 2147483647 h 307"/>
                <a:gd name="T20" fmla="*/ 2147483647 w 410"/>
                <a:gd name="T21" fmla="*/ 2147483647 h 307"/>
                <a:gd name="T22" fmla="*/ 2147483647 w 410"/>
                <a:gd name="T23" fmla="*/ 2147483647 h 307"/>
                <a:gd name="T24" fmla="*/ 2147483647 w 410"/>
                <a:gd name="T25" fmla="*/ 0 h 307"/>
                <a:gd name="T26" fmla="*/ 2147483647 w 410"/>
                <a:gd name="T27" fmla="*/ 0 h 307"/>
                <a:gd name="T28" fmla="*/ 2147483647 w 410"/>
                <a:gd name="T29" fmla="*/ 2147483647 h 307"/>
                <a:gd name="T30" fmla="*/ 2147483647 w 410"/>
                <a:gd name="T31" fmla="*/ 2147483647 h 307"/>
                <a:gd name="T32" fmla="*/ 2147483647 w 410"/>
                <a:gd name="T33" fmla="*/ 2147483647 h 307"/>
                <a:gd name="T34" fmla="*/ 2147483647 w 410"/>
                <a:gd name="T35" fmla="*/ 2147483647 h 307"/>
                <a:gd name="T36" fmla="*/ 0 w 410"/>
                <a:gd name="T37" fmla="*/ 2147483647 h 307"/>
                <a:gd name="T38" fmla="*/ 0 w 410"/>
                <a:gd name="T39" fmla="*/ 2147483647 h 307"/>
                <a:gd name="T40" fmla="*/ 2147483647 w 410"/>
                <a:gd name="T41" fmla="*/ 2147483647 h 307"/>
                <a:gd name="T42" fmla="*/ 2147483647 w 410"/>
                <a:gd name="T43" fmla="*/ 2147483647 h 307"/>
                <a:gd name="T44" fmla="*/ 2147483647 w 410"/>
                <a:gd name="T45" fmla="*/ 2147483647 h 307"/>
                <a:gd name="T46" fmla="*/ 2147483647 w 410"/>
                <a:gd name="T47" fmla="*/ 2147483647 h 307"/>
                <a:gd name="T48" fmla="*/ 2147483647 w 410"/>
                <a:gd name="T49" fmla="*/ 2147483647 h 30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10"/>
                <a:gd name="T76" fmla="*/ 0 h 307"/>
                <a:gd name="T77" fmla="*/ 410 w 410"/>
                <a:gd name="T78" fmla="*/ 307 h 307"/>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10" h="307">
                  <a:moveTo>
                    <a:pt x="52" y="307"/>
                  </a:moveTo>
                  <a:lnTo>
                    <a:pt x="360" y="307"/>
                  </a:lnTo>
                  <a:lnTo>
                    <a:pt x="376" y="304"/>
                  </a:lnTo>
                  <a:lnTo>
                    <a:pt x="390" y="297"/>
                  </a:lnTo>
                  <a:lnTo>
                    <a:pt x="401" y="287"/>
                  </a:lnTo>
                  <a:lnTo>
                    <a:pt x="409" y="272"/>
                  </a:lnTo>
                  <a:lnTo>
                    <a:pt x="410" y="256"/>
                  </a:lnTo>
                  <a:lnTo>
                    <a:pt x="410" y="52"/>
                  </a:lnTo>
                  <a:lnTo>
                    <a:pt x="409" y="35"/>
                  </a:lnTo>
                  <a:lnTo>
                    <a:pt x="401" y="20"/>
                  </a:lnTo>
                  <a:lnTo>
                    <a:pt x="390" y="9"/>
                  </a:lnTo>
                  <a:lnTo>
                    <a:pt x="376" y="2"/>
                  </a:lnTo>
                  <a:lnTo>
                    <a:pt x="360" y="0"/>
                  </a:lnTo>
                  <a:lnTo>
                    <a:pt x="52" y="0"/>
                  </a:lnTo>
                  <a:lnTo>
                    <a:pt x="36" y="2"/>
                  </a:lnTo>
                  <a:lnTo>
                    <a:pt x="22" y="9"/>
                  </a:lnTo>
                  <a:lnTo>
                    <a:pt x="11" y="20"/>
                  </a:lnTo>
                  <a:lnTo>
                    <a:pt x="3" y="35"/>
                  </a:lnTo>
                  <a:lnTo>
                    <a:pt x="0" y="52"/>
                  </a:lnTo>
                  <a:lnTo>
                    <a:pt x="0" y="256"/>
                  </a:lnTo>
                  <a:lnTo>
                    <a:pt x="3" y="272"/>
                  </a:lnTo>
                  <a:lnTo>
                    <a:pt x="11" y="287"/>
                  </a:lnTo>
                  <a:lnTo>
                    <a:pt x="22" y="297"/>
                  </a:lnTo>
                  <a:lnTo>
                    <a:pt x="36" y="304"/>
                  </a:lnTo>
                  <a:lnTo>
                    <a:pt x="52" y="307"/>
                  </a:lnTo>
                  <a:close/>
                </a:path>
              </a:pathLst>
            </a:custGeom>
            <a:solidFill>
              <a:srgbClr val="FFFFFF"/>
            </a:solidFill>
            <a:ln w="12700">
              <a:solidFill>
                <a:srgbClr val="000000"/>
              </a:solidFill>
              <a:prstDash val="solid"/>
              <a:round/>
              <a:headEnd/>
              <a:tailEnd/>
            </a:ln>
          </p:spPr>
          <p:txBody>
            <a:bodyPr/>
            <a:lstStyle/>
            <a:p>
              <a:endParaRPr lang="en-US"/>
            </a:p>
          </p:txBody>
        </p:sp>
        <p:sp>
          <p:nvSpPr>
            <p:cNvPr id="45" name="Line 197"/>
            <p:cNvSpPr>
              <a:spLocks noChangeShapeType="1"/>
            </p:cNvSpPr>
            <p:nvPr>
              <p:custDataLst>
                <p:tags r:id="rId1893"/>
              </p:custDataLst>
            </p:nvPr>
          </p:nvSpPr>
          <p:spPr bwMode="auto">
            <a:xfrm>
              <a:off x="5632450" y="3422650"/>
              <a:ext cx="0" cy="163512"/>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46" name="Line 198"/>
            <p:cNvSpPr>
              <a:spLocks noChangeShapeType="1"/>
            </p:cNvSpPr>
            <p:nvPr>
              <p:custDataLst>
                <p:tags r:id="rId1894"/>
              </p:custDataLst>
            </p:nvPr>
          </p:nvSpPr>
          <p:spPr bwMode="auto">
            <a:xfrm>
              <a:off x="5307012" y="3422650"/>
              <a:ext cx="0" cy="163512"/>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47" name="Line 199"/>
            <p:cNvSpPr>
              <a:spLocks noChangeShapeType="1"/>
            </p:cNvSpPr>
            <p:nvPr>
              <p:custDataLst>
                <p:tags r:id="rId1895"/>
              </p:custDataLst>
            </p:nvPr>
          </p:nvSpPr>
          <p:spPr bwMode="auto">
            <a:xfrm>
              <a:off x="5468937" y="4073525"/>
              <a:ext cx="0" cy="161925"/>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48" name="Line 200"/>
            <p:cNvSpPr>
              <a:spLocks noChangeShapeType="1"/>
            </p:cNvSpPr>
            <p:nvPr>
              <p:custDataLst>
                <p:tags r:id="rId1896"/>
              </p:custDataLst>
            </p:nvPr>
          </p:nvSpPr>
          <p:spPr bwMode="auto">
            <a:xfrm flipH="1">
              <a:off x="5794375" y="3830637"/>
              <a:ext cx="246062" cy="0"/>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49" name="Line 201"/>
            <p:cNvSpPr>
              <a:spLocks noChangeShapeType="1"/>
            </p:cNvSpPr>
            <p:nvPr>
              <p:custDataLst>
                <p:tags r:id="rId1897"/>
              </p:custDataLst>
            </p:nvPr>
          </p:nvSpPr>
          <p:spPr bwMode="auto">
            <a:xfrm flipV="1">
              <a:off x="5267325" y="3482975"/>
              <a:ext cx="80962" cy="41275"/>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0" name="Line 202"/>
            <p:cNvSpPr>
              <a:spLocks noChangeShapeType="1"/>
            </p:cNvSpPr>
            <p:nvPr>
              <p:custDataLst>
                <p:tags r:id="rId1898"/>
              </p:custDataLst>
            </p:nvPr>
          </p:nvSpPr>
          <p:spPr bwMode="auto">
            <a:xfrm flipV="1">
              <a:off x="5592762" y="3482975"/>
              <a:ext cx="80963" cy="41275"/>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1" name="Line 203"/>
            <p:cNvSpPr>
              <a:spLocks noChangeShapeType="1"/>
            </p:cNvSpPr>
            <p:nvPr>
              <p:custDataLst>
                <p:tags r:id="rId1899"/>
              </p:custDataLst>
            </p:nvPr>
          </p:nvSpPr>
          <p:spPr bwMode="auto">
            <a:xfrm flipV="1">
              <a:off x="5430837" y="4133850"/>
              <a:ext cx="79375" cy="41275"/>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2" name="Rectangle 204"/>
            <p:cNvSpPr>
              <a:spLocks noChangeArrowheads="1"/>
            </p:cNvSpPr>
            <p:nvPr>
              <p:custDataLst>
                <p:tags r:id="rId1900"/>
              </p:custDataLst>
            </p:nvPr>
          </p:nvSpPr>
          <p:spPr bwMode="auto">
            <a:xfrm>
              <a:off x="5486400" y="3214687"/>
              <a:ext cx="101600" cy="182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1200">
                  <a:solidFill>
                    <a:srgbClr val="000000"/>
                  </a:solidFill>
                </a:rPr>
                <a:t>A</a:t>
              </a:r>
              <a:endParaRPr lang="de-DE" altLang="en-US" sz="2800"/>
            </a:p>
          </p:txBody>
        </p:sp>
        <p:sp>
          <p:nvSpPr>
            <p:cNvPr id="53" name="Rectangle 205"/>
            <p:cNvSpPr>
              <a:spLocks noChangeArrowheads="1"/>
            </p:cNvSpPr>
            <p:nvPr>
              <p:custDataLst>
                <p:tags r:id="rId1901"/>
              </p:custDataLst>
            </p:nvPr>
          </p:nvSpPr>
          <p:spPr bwMode="auto">
            <a:xfrm>
              <a:off x="5584825" y="3305175"/>
              <a:ext cx="257175" cy="1222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800">
                  <a:solidFill>
                    <a:srgbClr val="000000"/>
                  </a:solidFill>
                </a:rPr>
                <a:t>27:24</a:t>
              </a:r>
              <a:endParaRPr lang="de-DE" altLang="en-US" sz="2800"/>
            </a:p>
          </p:txBody>
        </p:sp>
        <p:sp>
          <p:nvSpPr>
            <p:cNvPr id="54" name="Rectangle 207"/>
            <p:cNvSpPr>
              <a:spLocks noChangeArrowheads="1"/>
            </p:cNvSpPr>
            <p:nvPr>
              <p:custDataLst>
                <p:tags r:id="rId1902"/>
              </p:custDataLst>
            </p:nvPr>
          </p:nvSpPr>
          <p:spPr bwMode="auto">
            <a:xfrm>
              <a:off x="5119687" y="3214687"/>
              <a:ext cx="101600" cy="182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1200">
                  <a:solidFill>
                    <a:srgbClr val="000000"/>
                  </a:solidFill>
                </a:rPr>
                <a:t>B</a:t>
              </a:r>
              <a:endParaRPr lang="de-DE" altLang="en-US" sz="2800"/>
            </a:p>
          </p:txBody>
        </p:sp>
        <p:sp>
          <p:nvSpPr>
            <p:cNvPr id="55" name="Rectangle 208"/>
            <p:cNvSpPr>
              <a:spLocks noChangeArrowheads="1"/>
            </p:cNvSpPr>
            <p:nvPr>
              <p:custDataLst>
                <p:tags r:id="rId1903"/>
              </p:custDataLst>
            </p:nvPr>
          </p:nvSpPr>
          <p:spPr bwMode="auto">
            <a:xfrm>
              <a:off x="5218112" y="3305175"/>
              <a:ext cx="257175" cy="1222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800">
                  <a:solidFill>
                    <a:srgbClr val="000000"/>
                  </a:solidFill>
                </a:rPr>
                <a:t>27:24</a:t>
              </a:r>
              <a:endParaRPr lang="de-DE" altLang="en-US" sz="2800"/>
            </a:p>
          </p:txBody>
        </p:sp>
        <p:sp>
          <p:nvSpPr>
            <p:cNvPr id="56" name="Rectangle 209"/>
            <p:cNvSpPr>
              <a:spLocks noChangeArrowheads="1"/>
            </p:cNvSpPr>
            <p:nvPr>
              <p:custDataLst>
                <p:tags r:id="rId1904"/>
              </p:custDataLst>
            </p:nvPr>
          </p:nvSpPr>
          <p:spPr bwMode="auto">
            <a:xfrm>
              <a:off x="5303837" y="4232275"/>
              <a:ext cx="101600" cy="1825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1200">
                  <a:solidFill>
                    <a:srgbClr val="000000"/>
                  </a:solidFill>
                </a:rPr>
                <a:t>S</a:t>
              </a:r>
              <a:endParaRPr lang="de-DE" altLang="en-US" sz="2800"/>
            </a:p>
          </p:txBody>
        </p:sp>
        <p:sp>
          <p:nvSpPr>
            <p:cNvPr id="57" name="Rectangle 210"/>
            <p:cNvSpPr>
              <a:spLocks noChangeArrowheads="1"/>
            </p:cNvSpPr>
            <p:nvPr>
              <p:custDataLst>
                <p:tags r:id="rId1905"/>
              </p:custDataLst>
            </p:nvPr>
          </p:nvSpPr>
          <p:spPr bwMode="auto">
            <a:xfrm>
              <a:off x="5402262" y="4322762"/>
              <a:ext cx="257175" cy="1222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800">
                  <a:solidFill>
                    <a:srgbClr val="000000"/>
                  </a:solidFill>
                </a:rPr>
                <a:t>27:24</a:t>
              </a:r>
              <a:endParaRPr lang="de-DE" altLang="en-US" sz="2800"/>
            </a:p>
          </p:txBody>
        </p:sp>
        <p:sp>
          <p:nvSpPr>
            <p:cNvPr id="58" name="Rectangle 211"/>
            <p:cNvSpPr>
              <a:spLocks noChangeArrowheads="1"/>
            </p:cNvSpPr>
            <p:nvPr>
              <p:custDataLst>
                <p:tags r:id="rId1906"/>
              </p:custDataLst>
            </p:nvPr>
          </p:nvSpPr>
          <p:spPr bwMode="auto">
            <a:xfrm>
              <a:off x="5167312" y="3657600"/>
              <a:ext cx="633413" cy="1825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1200" dirty="0">
                  <a:solidFill>
                    <a:srgbClr val="000000"/>
                  </a:solidFill>
                </a:rPr>
                <a:t>4-bit CLA</a:t>
              </a:r>
              <a:endParaRPr lang="de-DE" altLang="en-US" sz="2800" dirty="0"/>
            </a:p>
          </p:txBody>
        </p:sp>
        <p:sp>
          <p:nvSpPr>
            <p:cNvPr id="59" name="Rectangle 212"/>
            <p:cNvSpPr>
              <a:spLocks noChangeArrowheads="1"/>
            </p:cNvSpPr>
            <p:nvPr>
              <p:custDataLst>
                <p:tags r:id="rId1907"/>
              </p:custDataLst>
            </p:nvPr>
          </p:nvSpPr>
          <p:spPr bwMode="auto">
            <a:xfrm>
              <a:off x="5291137" y="3830637"/>
              <a:ext cx="371475" cy="182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1200">
                  <a:solidFill>
                    <a:srgbClr val="000000"/>
                  </a:solidFill>
                </a:rPr>
                <a:t>Block</a:t>
              </a:r>
              <a:endParaRPr lang="de-DE" altLang="en-US" sz="2800"/>
            </a:p>
          </p:txBody>
        </p:sp>
        <p:sp>
          <p:nvSpPr>
            <p:cNvPr id="60" name="Rectangle 213"/>
            <p:cNvSpPr>
              <a:spLocks noChangeArrowheads="1"/>
            </p:cNvSpPr>
            <p:nvPr>
              <p:custDataLst>
                <p:tags r:id="rId1908"/>
              </p:custDataLst>
            </p:nvPr>
          </p:nvSpPr>
          <p:spPr bwMode="auto">
            <a:xfrm>
              <a:off x="5815012" y="3621087"/>
              <a:ext cx="109538" cy="182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1200">
                  <a:solidFill>
                    <a:srgbClr val="000000"/>
                  </a:solidFill>
                </a:rPr>
                <a:t>C</a:t>
              </a:r>
              <a:endParaRPr lang="de-DE" altLang="en-US" sz="2800"/>
            </a:p>
          </p:txBody>
        </p:sp>
        <p:sp>
          <p:nvSpPr>
            <p:cNvPr id="61" name="Rectangle 214"/>
            <p:cNvSpPr>
              <a:spLocks noChangeArrowheads="1"/>
            </p:cNvSpPr>
            <p:nvPr>
              <p:custDataLst>
                <p:tags r:id="rId1909"/>
              </p:custDataLst>
            </p:nvPr>
          </p:nvSpPr>
          <p:spPr bwMode="auto">
            <a:xfrm>
              <a:off x="5918200" y="3711575"/>
              <a:ext cx="114300" cy="1222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800">
                  <a:solidFill>
                    <a:srgbClr val="000000"/>
                  </a:solidFill>
                </a:rPr>
                <a:t>23</a:t>
              </a:r>
              <a:endParaRPr lang="de-DE" altLang="en-US" sz="2800"/>
            </a:p>
          </p:txBody>
        </p:sp>
        <p:sp>
          <p:nvSpPr>
            <p:cNvPr id="62" name="Freeform 215"/>
            <p:cNvSpPr>
              <a:spLocks/>
            </p:cNvSpPr>
            <p:nvPr>
              <p:custDataLst>
                <p:tags r:id="rId1910"/>
              </p:custDataLst>
            </p:nvPr>
          </p:nvSpPr>
          <p:spPr bwMode="auto">
            <a:xfrm>
              <a:off x="4251325" y="3586162"/>
              <a:ext cx="649287" cy="487363"/>
            </a:xfrm>
            <a:custGeom>
              <a:avLst/>
              <a:gdLst>
                <a:gd name="T0" fmla="*/ 2147483647 w 409"/>
                <a:gd name="T1" fmla="*/ 2147483647 h 307"/>
                <a:gd name="T2" fmla="*/ 2147483647 w 409"/>
                <a:gd name="T3" fmla="*/ 2147483647 h 307"/>
                <a:gd name="T4" fmla="*/ 2147483647 w 409"/>
                <a:gd name="T5" fmla="*/ 2147483647 h 307"/>
                <a:gd name="T6" fmla="*/ 2147483647 w 409"/>
                <a:gd name="T7" fmla="*/ 2147483647 h 307"/>
                <a:gd name="T8" fmla="*/ 2147483647 w 409"/>
                <a:gd name="T9" fmla="*/ 2147483647 h 307"/>
                <a:gd name="T10" fmla="*/ 2147483647 w 409"/>
                <a:gd name="T11" fmla="*/ 2147483647 h 307"/>
                <a:gd name="T12" fmla="*/ 2147483647 w 409"/>
                <a:gd name="T13" fmla="*/ 2147483647 h 307"/>
                <a:gd name="T14" fmla="*/ 2147483647 w 409"/>
                <a:gd name="T15" fmla="*/ 2147483647 h 307"/>
                <a:gd name="T16" fmla="*/ 2147483647 w 409"/>
                <a:gd name="T17" fmla="*/ 2147483647 h 307"/>
                <a:gd name="T18" fmla="*/ 2147483647 w 409"/>
                <a:gd name="T19" fmla="*/ 2147483647 h 307"/>
                <a:gd name="T20" fmla="*/ 2147483647 w 409"/>
                <a:gd name="T21" fmla="*/ 2147483647 h 307"/>
                <a:gd name="T22" fmla="*/ 2147483647 w 409"/>
                <a:gd name="T23" fmla="*/ 2147483647 h 307"/>
                <a:gd name="T24" fmla="*/ 2147483647 w 409"/>
                <a:gd name="T25" fmla="*/ 0 h 307"/>
                <a:gd name="T26" fmla="*/ 2147483647 w 409"/>
                <a:gd name="T27" fmla="*/ 0 h 307"/>
                <a:gd name="T28" fmla="*/ 2147483647 w 409"/>
                <a:gd name="T29" fmla="*/ 2147483647 h 307"/>
                <a:gd name="T30" fmla="*/ 2147483647 w 409"/>
                <a:gd name="T31" fmla="*/ 2147483647 h 307"/>
                <a:gd name="T32" fmla="*/ 2147483647 w 409"/>
                <a:gd name="T33" fmla="*/ 2147483647 h 307"/>
                <a:gd name="T34" fmla="*/ 2147483647 w 409"/>
                <a:gd name="T35" fmla="*/ 2147483647 h 307"/>
                <a:gd name="T36" fmla="*/ 0 w 409"/>
                <a:gd name="T37" fmla="*/ 2147483647 h 307"/>
                <a:gd name="T38" fmla="*/ 0 w 409"/>
                <a:gd name="T39" fmla="*/ 2147483647 h 307"/>
                <a:gd name="T40" fmla="*/ 2147483647 w 409"/>
                <a:gd name="T41" fmla="*/ 2147483647 h 307"/>
                <a:gd name="T42" fmla="*/ 2147483647 w 409"/>
                <a:gd name="T43" fmla="*/ 2147483647 h 307"/>
                <a:gd name="T44" fmla="*/ 2147483647 w 409"/>
                <a:gd name="T45" fmla="*/ 2147483647 h 307"/>
                <a:gd name="T46" fmla="*/ 2147483647 w 409"/>
                <a:gd name="T47" fmla="*/ 2147483647 h 307"/>
                <a:gd name="T48" fmla="*/ 2147483647 w 409"/>
                <a:gd name="T49" fmla="*/ 2147483647 h 30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09"/>
                <a:gd name="T76" fmla="*/ 0 h 307"/>
                <a:gd name="T77" fmla="*/ 409 w 409"/>
                <a:gd name="T78" fmla="*/ 307 h 307"/>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09" h="307">
                  <a:moveTo>
                    <a:pt x="50" y="307"/>
                  </a:moveTo>
                  <a:lnTo>
                    <a:pt x="357" y="307"/>
                  </a:lnTo>
                  <a:lnTo>
                    <a:pt x="374" y="304"/>
                  </a:lnTo>
                  <a:lnTo>
                    <a:pt x="388" y="297"/>
                  </a:lnTo>
                  <a:lnTo>
                    <a:pt x="400" y="287"/>
                  </a:lnTo>
                  <a:lnTo>
                    <a:pt x="407" y="272"/>
                  </a:lnTo>
                  <a:lnTo>
                    <a:pt x="409" y="256"/>
                  </a:lnTo>
                  <a:lnTo>
                    <a:pt x="409" y="52"/>
                  </a:lnTo>
                  <a:lnTo>
                    <a:pt x="407" y="35"/>
                  </a:lnTo>
                  <a:lnTo>
                    <a:pt x="400" y="20"/>
                  </a:lnTo>
                  <a:lnTo>
                    <a:pt x="388" y="9"/>
                  </a:lnTo>
                  <a:lnTo>
                    <a:pt x="374" y="2"/>
                  </a:lnTo>
                  <a:lnTo>
                    <a:pt x="357" y="0"/>
                  </a:lnTo>
                  <a:lnTo>
                    <a:pt x="50" y="0"/>
                  </a:lnTo>
                  <a:lnTo>
                    <a:pt x="35" y="2"/>
                  </a:lnTo>
                  <a:lnTo>
                    <a:pt x="20" y="9"/>
                  </a:lnTo>
                  <a:lnTo>
                    <a:pt x="9" y="20"/>
                  </a:lnTo>
                  <a:lnTo>
                    <a:pt x="2" y="35"/>
                  </a:lnTo>
                  <a:lnTo>
                    <a:pt x="0" y="52"/>
                  </a:lnTo>
                  <a:lnTo>
                    <a:pt x="0" y="256"/>
                  </a:lnTo>
                  <a:lnTo>
                    <a:pt x="2" y="272"/>
                  </a:lnTo>
                  <a:lnTo>
                    <a:pt x="9" y="287"/>
                  </a:lnTo>
                  <a:lnTo>
                    <a:pt x="20" y="297"/>
                  </a:lnTo>
                  <a:lnTo>
                    <a:pt x="35" y="304"/>
                  </a:lnTo>
                  <a:lnTo>
                    <a:pt x="50" y="307"/>
                  </a:lnTo>
                  <a:close/>
                </a:path>
              </a:pathLst>
            </a:custGeom>
            <a:solidFill>
              <a:srgbClr val="FFFFFF"/>
            </a:solidFill>
            <a:ln w="12700">
              <a:solidFill>
                <a:srgbClr val="000000"/>
              </a:solidFill>
              <a:prstDash val="solid"/>
              <a:round/>
              <a:headEnd/>
              <a:tailEnd/>
            </a:ln>
          </p:spPr>
          <p:txBody>
            <a:bodyPr/>
            <a:lstStyle/>
            <a:p>
              <a:endParaRPr lang="en-US"/>
            </a:p>
          </p:txBody>
        </p:sp>
        <p:sp>
          <p:nvSpPr>
            <p:cNvPr id="63" name="Line 216"/>
            <p:cNvSpPr>
              <a:spLocks noChangeShapeType="1"/>
            </p:cNvSpPr>
            <p:nvPr>
              <p:custDataLst>
                <p:tags r:id="rId1911"/>
              </p:custDataLst>
            </p:nvPr>
          </p:nvSpPr>
          <p:spPr bwMode="auto">
            <a:xfrm>
              <a:off x="4738687" y="3422650"/>
              <a:ext cx="0" cy="163512"/>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64" name="Line 217"/>
            <p:cNvSpPr>
              <a:spLocks noChangeShapeType="1"/>
            </p:cNvSpPr>
            <p:nvPr>
              <p:custDataLst>
                <p:tags r:id="rId1912"/>
              </p:custDataLst>
            </p:nvPr>
          </p:nvSpPr>
          <p:spPr bwMode="auto">
            <a:xfrm>
              <a:off x="4413250" y="3422650"/>
              <a:ext cx="0" cy="163512"/>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65" name="Line 218"/>
            <p:cNvSpPr>
              <a:spLocks noChangeShapeType="1"/>
            </p:cNvSpPr>
            <p:nvPr>
              <p:custDataLst>
                <p:tags r:id="rId1913"/>
              </p:custDataLst>
            </p:nvPr>
          </p:nvSpPr>
          <p:spPr bwMode="auto">
            <a:xfrm>
              <a:off x="4575175" y="4073525"/>
              <a:ext cx="0" cy="161925"/>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66" name="Line 219"/>
            <p:cNvSpPr>
              <a:spLocks noChangeShapeType="1"/>
            </p:cNvSpPr>
            <p:nvPr>
              <p:custDataLst>
                <p:tags r:id="rId1914"/>
              </p:custDataLst>
            </p:nvPr>
          </p:nvSpPr>
          <p:spPr bwMode="auto">
            <a:xfrm flipH="1">
              <a:off x="4900612" y="3830637"/>
              <a:ext cx="242888" cy="0"/>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67" name="Line 220"/>
            <p:cNvSpPr>
              <a:spLocks noChangeShapeType="1"/>
            </p:cNvSpPr>
            <p:nvPr>
              <p:custDataLst>
                <p:tags r:id="rId1915"/>
              </p:custDataLst>
            </p:nvPr>
          </p:nvSpPr>
          <p:spPr bwMode="auto">
            <a:xfrm flipV="1">
              <a:off x="4371975" y="3482975"/>
              <a:ext cx="82550" cy="41275"/>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68" name="Line 221"/>
            <p:cNvSpPr>
              <a:spLocks noChangeShapeType="1"/>
            </p:cNvSpPr>
            <p:nvPr>
              <p:custDataLst>
                <p:tags r:id="rId1916"/>
              </p:custDataLst>
            </p:nvPr>
          </p:nvSpPr>
          <p:spPr bwMode="auto">
            <a:xfrm flipV="1">
              <a:off x="4697412" y="3482975"/>
              <a:ext cx="82550" cy="41275"/>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69" name="Line 222"/>
            <p:cNvSpPr>
              <a:spLocks noChangeShapeType="1"/>
            </p:cNvSpPr>
            <p:nvPr>
              <p:custDataLst>
                <p:tags r:id="rId1917"/>
              </p:custDataLst>
            </p:nvPr>
          </p:nvSpPr>
          <p:spPr bwMode="auto">
            <a:xfrm flipV="1">
              <a:off x="4535487" y="4133850"/>
              <a:ext cx="80963" cy="41275"/>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70" name="Rectangle 223"/>
            <p:cNvSpPr>
              <a:spLocks noChangeArrowheads="1"/>
            </p:cNvSpPr>
            <p:nvPr>
              <p:custDataLst>
                <p:tags r:id="rId1918"/>
              </p:custDataLst>
            </p:nvPr>
          </p:nvSpPr>
          <p:spPr bwMode="auto">
            <a:xfrm>
              <a:off x="4592637" y="3214687"/>
              <a:ext cx="101600" cy="182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1200">
                  <a:solidFill>
                    <a:srgbClr val="000000"/>
                  </a:solidFill>
                </a:rPr>
                <a:t>A</a:t>
              </a:r>
              <a:endParaRPr lang="de-DE" altLang="en-US" sz="2800"/>
            </a:p>
          </p:txBody>
        </p:sp>
        <p:sp>
          <p:nvSpPr>
            <p:cNvPr id="71" name="Rectangle 224"/>
            <p:cNvSpPr>
              <a:spLocks noChangeArrowheads="1"/>
            </p:cNvSpPr>
            <p:nvPr>
              <p:custDataLst>
                <p:tags r:id="rId1919"/>
              </p:custDataLst>
            </p:nvPr>
          </p:nvSpPr>
          <p:spPr bwMode="auto">
            <a:xfrm>
              <a:off x="4691062" y="3305175"/>
              <a:ext cx="257175" cy="1222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800">
                  <a:solidFill>
                    <a:srgbClr val="000000"/>
                  </a:solidFill>
                </a:rPr>
                <a:t>31:28</a:t>
              </a:r>
              <a:endParaRPr lang="de-DE" altLang="en-US" sz="2800"/>
            </a:p>
          </p:txBody>
        </p:sp>
        <p:sp>
          <p:nvSpPr>
            <p:cNvPr id="72" name="Rectangle 225"/>
            <p:cNvSpPr>
              <a:spLocks noChangeArrowheads="1"/>
            </p:cNvSpPr>
            <p:nvPr>
              <p:custDataLst>
                <p:tags r:id="rId1920"/>
              </p:custDataLst>
            </p:nvPr>
          </p:nvSpPr>
          <p:spPr bwMode="auto">
            <a:xfrm>
              <a:off x="4227512" y="3214687"/>
              <a:ext cx="101600" cy="182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1200">
                  <a:solidFill>
                    <a:srgbClr val="000000"/>
                  </a:solidFill>
                </a:rPr>
                <a:t>B</a:t>
              </a:r>
              <a:endParaRPr lang="de-DE" altLang="en-US" sz="2800"/>
            </a:p>
          </p:txBody>
        </p:sp>
        <p:sp>
          <p:nvSpPr>
            <p:cNvPr id="73" name="Rectangle 226"/>
            <p:cNvSpPr>
              <a:spLocks noChangeArrowheads="1"/>
            </p:cNvSpPr>
            <p:nvPr>
              <p:custDataLst>
                <p:tags r:id="rId1921"/>
              </p:custDataLst>
            </p:nvPr>
          </p:nvSpPr>
          <p:spPr bwMode="auto">
            <a:xfrm>
              <a:off x="4324350" y="3305175"/>
              <a:ext cx="257175" cy="1222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800">
                  <a:solidFill>
                    <a:srgbClr val="000000"/>
                  </a:solidFill>
                </a:rPr>
                <a:t>31:28</a:t>
              </a:r>
              <a:endParaRPr lang="de-DE" altLang="en-US" sz="2800"/>
            </a:p>
          </p:txBody>
        </p:sp>
        <p:sp>
          <p:nvSpPr>
            <p:cNvPr id="74" name="Rectangle 227"/>
            <p:cNvSpPr>
              <a:spLocks noChangeArrowheads="1"/>
            </p:cNvSpPr>
            <p:nvPr>
              <p:custDataLst>
                <p:tags r:id="rId1922"/>
              </p:custDataLst>
            </p:nvPr>
          </p:nvSpPr>
          <p:spPr bwMode="auto">
            <a:xfrm>
              <a:off x="4408487" y="4232275"/>
              <a:ext cx="101600" cy="1825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1200">
                  <a:solidFill>
                    <a:srgbClr val="000000"/>
                  </a:solidFill>
                </a:rPr>
                <a:t>S</a:t>
              </a:r>
              <a:endParaRPr lang="de-DE" altLang="en-US" sz="2800"/>
            </a:p>
          </p:txBody>
        </p:sp>
        <p:sp>
          <p:nvSpPr>
            <p:cNvPr id="75" name="Rectangle 228"/>
            <p:cNvSpPr>
              <a:spLocks noChangeArrowheads="1"/>
            </p:cNvSpPr>
            <p:nvPr>
              <p:custDataLst>
                <p:tags r:id="rId1923"/>
              </p:custDataLst>
            </p:nvPr>
          </p:nvSpPr>
          <p:spPr bwMode="auto">
            <a:xfrm>
              <a:off x="4506912" y="4322762"/>
              <a:ext cx="257175" cy="1222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800">
                  <a:solidFill>
                    <a:srgbClr val="000000"/>
                  </a:solidFill>
                </a:rPr>
                <a:t>31:28</a:t>
              </a:r>
              <a:endParaRPr lang="de-DE" altLang="en-US" sz="2800"/>
            </a:p>
          </p:txBody>
        </p:sp>
        <p:sp>
          <p:nvSpPr>
            <p:cNvPr id="76" name="Rectangle 229"/>
            <p:cNvSpPr>
              <a:spLocks noChangeArrowheads="1"/>
            </p:cNvSpPr>
            <p:nvPr>
              <p:custDataLst>
                <p:tags r:id="rId1924"/>
              </p:custDataLst>
            </p:nvPr>
          </p:nvSpPr>
          <p:spPr bwMode="auto">
            <a:xfrm>
              <a:off x="4271962" y="3657600"/>
              <a:ext cx="633413" cy="1825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1200">
                  <a:solidFill>
                    <a:srgbClr val="000000"/>
                  </a:solidFill>
                </a:rPr>
                <a:t>4-bit CLA</a:t>
              </a:r>
              <a:endParaRPr lang="de-DE" altLang="en-US" sz="2800"/>
            </a:p>
          </p:txBody>
        </p:sp>
        <p:sp>
          <p:nvSpPr>
            <p:cNvPr id="77" name="Rectangle 230"/>
            <p:cNvSpPr>
              <a:spLocks noChangeArrowheads="1"/>
            </p:cNvSpPr>
            <p:nvPr>
              <p:custDataLst>
                <p:tags r:id="rId1925"/>
              </p:custDataLst>
            </p:nvPr>
          </p:nvSpPr>
          <p:spPr bwMode="auto">
            <a:xfrm>
              <a:off x="4395787" y="3830637"/>
              <a:ext cx="371475" cy="182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1200">
                  <a:solidFill>
                    <a:srgbClr val="000000"/>
                  </a:solidFill>
                </a:rPr>
                <a:t>Block</a:t>
              </a:r>
              <a:endParaRPr lang="de-DE" altLang="en-US" sz="2800"/>
            </a:p>
          </p:txBody>
        </p:sp>
        <p:sp>
          <p:nvSpPr>
            <p:cNvPr id="78" name="Rectangle 231"/>
            <p:cNvSpPr>
              <a:spLocks noChangeArrowheads="1"/>
            </p:cNvSpPr>
            <p:nvPr>
              <p:custDataLst>
                <p:tags r:id="rId1926"/>
              </p:custDataLst>
            </p:nvPr>
          </p:nvSpPr>
          <p:spPr bwMode="auto">
            <a:xfrm>
              <a:off x="4918075" y="3621087"/>
              <a:ext cx="109537" cy="182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1200">
                  <a:solidFill>
                    <a:srgbClr val="000000"/>
                  </a:solidFill>
                </a:rPr>
                <a:t>C</a:t>
              </a:r>
              <a:endParaRPr lang="de-DE" altLang="en-US" sz="2800"/>
            </a:p>
          </p:txBody>
        </p:sp>
        <p:sp>
          <p:nvSpPr>
            <p:cNvPr id="79" name="Rectangle 232"/>
            <p:cNvSpPr>
              <a:spLocks noChangeArrowheads="1"/>
            </p:cNvSpPr>
            <p:nvPr>
              <p:custDataLst>
                <p:tags r:id="rId1927"/>
              </p:custDataLst>
            </p:nvPr>
          </p:nvSpPr>
          <p:spPr bwMode="auto">
            <a:xfrm>
              <a:off x="5022850" y="3711575"/>
              <a:ext cx="114300" cy="1222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800">
                  <a:solidFill>
                    <a:srgbClr val="000000"/>
                  </a:solidFill>
                </a:rPr>
                <a:t>27</a:t>
              </a:r>
              <a:endParaRPr lang="de-DE" altLang="en-US" sz="2800"/>
            </a:p>
          </p:txBody>
        </p:sp>
        <p:sp>
          <p:nvSpPr>
            <p:cNvPr id="80" name="Line 233"/>
            <p:cNvSpPr>
              <a:spLocks noChangeShapeType="1"/>
            </p:cNvSpPr>
            <p:nvPr>
              <p:custDataLst>
                <p:tags r:id="rId1928"/>
              </p:custDataLst>
            </p:nvPr>
          </p:nvSpPr>
          <p:spPr bwMode="auto">
            <a:xfrm flipH="1">
              <a:off x="4005262" y="3830637"/>
              <a:ext cx="246063" cy="0"/>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81" name="Rectangle 234"/>
            <p:cNvSpPr>
              <a:spLocks noChangeArrowheads="1"/>
            </p:cNvSpPr>
            <p:nvPr>
              <p:custDataLst>
                <p:tags r:id="rId1929"/>
              </p:custDataLst>
            </p:nvPr>
          </p:nvSpPr>
          <p:spPr bwMode="auto">
            <a:xfrm>
              <a:off x="3846512" y="3743325"/>
              <a:ext cx="109538" cy="1825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1200">
                  <a:solidFill>
                    <a:srgbClr val="000000"/>
                  </a:solidFill>
                </a:rPr>
                <a:t>C</a:t>
              </a:r>
              <a:endParaRPr lang="de-DE" altLang="en-US" sz="2800"/>
            </a:p>
          </p:txBody>
        </p:sp>
        <p:sp>
          <p:nvSpPr>
            <p:cNvPr id="82" name="Rectangle 235"/>
            <p:cNvSpPr>
              <a:spLocks noChangeArrowheads="1"/>
            </p:cNvSpPr>
            <p:nvPr>
              <p:custDataLst>
                <p:tags r:id="rId1930"/>
              </p:custDataLst>
            </p:nvPr>
          </p:nvSpPr>
          <p:spPr bwMode="auto">
            <a:xfrm>
              <a:off x="3951287" y="3833812"/>
              <a:ext cx="142875" cy="1222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800">
                  <a:solidFill>
                    <a:srgbClr val="000000"/>
                  </a:solidFill>
                </a:rPr>
                <a:t>out</a:t>
              </a:r>
              <a:endParaRPr lang="de-DE" altLang="en-US" sz="2800"/>
            </a:p>
          </p:txBody>
        </p:sp>
        <p:sp>
          <p:nvSpPr>
            <p:cNvPr id="83" name="Freeform 549"/>
            <p:cNvSpPr>
              <a:spLocks/>
            </p:cNvSpPr>
            <p:nvPr>
              <p:custDataLst>
                <p:tags r:id="rId1931"/>
              </p:custDataLst>
            </p:nvPr>
          </p:nvSpPr>
          <p:spPr bwMode="auto">
            <a:xfrm>
              <a:off x="6183312" y="3811587"/>
              <a:ext cx="38100" cy="36513"/>
            </a:xfrm>
            <a:custGeom>
              <a:avLst/>
              <a:gdLst>
                <a:gd name="T0" fmla="*/ 2147483647 w 24"/>
                <a:gd name="T1" fmla="*/ 2147483647 h 23"/>
                <a:gd name="T2" fmla="*/ 2147483647 w 24"/>
                <a:gd name="T3" fmla="*/ 2147483647 h 23"/>
                <a:gd name="T4" fmla="*/ 2147483647 w 24"/>
                <a:gd name="T5" fmla="*/ 0 h 23"/>
                <a:gd name="T6" fmla="*/ 2147483647 w 24"/>
                <a:gd name="T7" fmla="*/ 0 h 23"/>
                <a:gd name="T8" fmla="*/ 2147483647 w 24"/>
                <a:gd name="T9" fmla="*/ 2147483647 h 23"/>
                <a:gd name="T10" fmla="*/ 0 w 24"/>
                <a:gd name="T11" fmla="*/ 2147483647 h 23"/>
                <a:gd name="T12" fmla="*/ 2147483647 w 24"/>
                <a:gd name="T13" fmla="*/ 2147483647 h 23"/>
                <a:gd name="T14" fmla="*/ 2147483647 w 24"/>
                <a:gd name="T15" fmla="*/ 2147483647 h 23"/>
                <a:gd name="T16" fmla="*/ 2147483647 w 24"/>
                <a:gd name="T17" fmla="*/ 2147483647 h 23"/>
                <a:gd name="T18" fmla="*/ 2147483647 w 24"/>
                <a:gd name="T19" fmla="*/ 2147483647 h 23"/>
                <a:gd name="T20" fmla="*/ 2147483647 w 24"/>
                <a:gd name="T21" fmla="*/ 2147483647 h 2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4"/>
                <a:gd name="T34" fmla="*/ 0 h 23"/>
                <a:gd name="T35" fmla="*/ 24 w 24"/>
                <a:gd name="T36" fmla="*/ 23 h 2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4" h="23">
                  <a:moveTo>
                    <a:pt x="24" y="12"/>
                  </a:moveTo>
                  <a:lnTo>
                    <a:pt x="23" y="4"/>
                  </a:lnTo>
                  <a:lnTo>
                    <a:pt x="16" y="0"/>
                  </a:lnTo>
                  <a:lnTo>
                    <a:pt x="8" y="0"/>
                  </a:lnTo>
                  <a:lnTo>
                    <a:pt x="1" y="4"/>
                  </a:lnTo>
                  <a:lnTo>
                    <a:pt x="0" y="12"/>
                  </a:lnTo>
                  <a:lnTo>
                    <a:pt x="1" y="19"/>
                  </a:lnTo>
                  <a:lnTo>
                    <a:pt x="8" y="23"/>
                  </a:lnTo>
                  <a:lnTo>
                    <a:pt x="16" y="23"/>
                  </a:lnTo>
                  <a:lnTo>
                    <a:pt x="23" y="19"/>
                  </a:lnTo>
                  <a:lnTo>
                    <a:pt x="24" y="12"/>
                  </a:lnTo>
                  <a:close/>
                </a:path>
              </a:pathLst>
            </a:custGeom>
            <a:solidFill>
              <a:srgbClr val="000000"/>
            </a:solidFill>
            <a:ln w="4763">
              <a:solidFill>
                <a:srgbClr val="000000"/>
              </a:solidFill>
              <a:prstDash val="solid"/>
              <a:round/>
              <a:headEnd/>
              <a:tailEnd/>
            </a:ln>
          </p:spPr>
          <p:txBody>
            <a:bodyPr/>
            <a:lstStyle/>
            <a:p>
              <a:endParaRPr lang="en-US"/>
            </a:p>
          </p:txBody>
        </p:sp>
        <p:sp>
          <p:nvSpPr>
            <p:cNvPr id="84" name="Freeform 550"/>
            <p:cNvSpPr>
              <a:spLocks/>
            </p:cNvSpPr>
            <p:nvPr>
              <p:custDataLst>
                <p:tags r:id="rId1932"/>
              </p:custDataLst>
            </p:nvPr>
          </p:nvSpPr>
          <p:spPr bwMode="auto">
            <a:xfrm>
              <a:off x="6324600" y="3811587"/>
              <a:ext cx="41275" cy="36513"/>
            </a:xfrm>
            <a:custGeom>
              <a:avLst/>
              <a:gdLst>
                <a:gd name="T0" fmla="*/ 2147483647 w 26"/>
                <a:gd name="T1" fmla="*/ 2147483647 h 23"/>
                <a:gd name="T2" fmla="*/ 2147483647 w 26"/>
                <a:gd name="T3" fmla="*/ 2147483647 h 23"/>
                <a:gd name="T4" fmla="*/ 2147483647 w 26"/>
                <a:gd name="T5" fmla="*/ 0 h 23"/>
                <a:gd name="T6" fmla="*/ 2147483647 w 26"/>
                <a:gd name="T7" fmla="*/ 0 h 23"/>
                <a:gd name="T8" fmla="*/ 2147483647 w 26"/>
                <a:gd name="T9" fmla="*/ 2147483647 h 23"/>
                <a:gd name="T10" fmla="*/ 0 w 26"/>
                <a:gd name="T11" fmla="*/ 2147483647 h 23"/>
                <a:gd name="T12" fmla="*/ 2147483647 w 26"/>
                <a:gd name="T13" fmla="*/ 2147483647 h 23"/>
                <a:gd name="T14" fmla="*/ 2147483647 w 26"/>
                <a:gd name="T15" fmla="*/ 2147483647 h 23"/>
                <a:gd name="T16" fmla="*/ 2147483647 w 26"/>
                <a:gd name="T17" fmla="*/ 2147483647 h 23"/>
                <a:gd name="T18" fmla="*/ 2147483647 w 26"/>
                <a:gd name="T19" fmla="*/ 2147483647 h 23"/>
                <a:gd name="T20" fmla="*/ 2147483647 w 26"/>
                <a:gd name="T21" fmla="*/ 2147483647 h 2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6"/>
                <a:gd name="T34" fmla="*/ 0 h 23"/>
                <a:gd name="T35" fmla="*/ 26 w 26"/>
                <a:gd name="T36" fmla="*/ 23 h 2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6" h="23">
                  <a:moveTo>
                    <a:pt x="26" y="12"/>
                  </a:moveTo>
                  <a:lnTo>
                    <a:pt x="23" y="4"/>
                  </a:lnTo>
                  <a:lnTo>
                    <a:pt x="17" y="0"/>
                  </a:lnTo>
                  <a:lnTo>
                    <a:pt x="9" y="0"/>
                  </a:lnTo>
                  <a:lnTo>
                    <a:pt x="2" y="4"/>
                  </a:lnTo>
                  <a:lnTo>
                    <a:pt x="0" y="12"/>
                  </a:lnTo>
                  <a:lnTo>
                    <a:pt x="2" y="19"/>
                  </a:lnTo>
                  <a:lnTo>
                    <a:pt x="9" y="23"/>
                  </a:lnTo>
                  <a:lnTo>
                    <a:pt x="17" y="23"/>
                  </a:lnTo>
                  <a:lnTo>
                    <a:pt x="23" y="19"/>
                  </a:lnTo>
                  <a:lnTo>
                    <a:pt x="26" y="12"/>
                  </a:lnTo>
                  <a:close/>
                </a:path>
              </a:pathLst>
            </a:custGeom>
            <a:solidFill>
              <a:srgbClr val="000000"/>
            </a:solidFill>
            <a:ln w="4763">
              <a:solidFill>
                <a:srgbClr val="000000"/>
              </a:solidFill>
              <a:prstDash val="solid"/>
              <a:round/>
              <a:headEnd/>
              <a:tailEnd/>
            </a:ln>
          </p:spPr>
          <p:txBody>
            <a:bodyPr/>
            <a:lstStyle/>
            <a:p>
              <a:endParaRPr lang="en-US"/>
            </a:p>
          </p:txBody>
        </p:sp>
        <p:sp>
          <p:nvSpPr>
            <p:cNvPr id="85" name="Freeform 551"/>
            <p:cNvSpPr>
              <a:spLocks/>
            </p:cNvSpPr>
            <p:nvPr>
              <p:custDataLst>
                <p:tags r:id="rId1933"/>
              </p:custDataLst>
            </p:nvPr>
          </p:nvSpPr>
          <p:spPr bwMode="auto">
            <a:xfrm>
              <a:off x="6467475" y="3811587"/>
              <a:ext cx="41275" cy="36513"/>
            </a:xfrm>
            <a:custGeom>
              <a:avLst/>
              <a:gdLst>
                <a:gd name="T0" fmla="*/ 2147483647 w 26"/>
                <a:gd name="T1" fmla="*/ 2147483647 h 23"/>
                <a:gd name="T2" fmla="*/ 2147483647 w 26"/>
                <a:gd name="T3" fmla="*/ 2147483647 h 23"/>
                <a:gd name="T4" fmla="*/ 2147483647 w 26"/>
                <a:gd name="T5" fmla="*/ 0 h 23"/>
                <a:gd name="T6" fmla="*/ 2147483647 w 26"/>
                <a:gd name="T7" fmla="*/ 0 h 23"/>
                <a:gd name="T8" fmla="*/ 2147483647 w 26"/>
                <a:gd name="T9" fmla="*/ 2147483647 h 23"/>
                <a:gd name="T10" fmla="*/ 0 w 26"/>
                <a:gd name="T11" fmla="*/ 2147483647 h 23"/>
                <a:gd name="T12" fmla="*/ 2147483647 w 26"/>
                <a:gd name="T13" fmla="*/ 2147483647 h 23"/>
                <a:gd name="T14" fmla="*/ 2147483647 w 26"/>
                <a:gd name="T15" fmla="*/ 2147483647 h 23"/>
                <a:gd name="T16" fmla="*/ 2147483647 w 26"/>
                <a:gd name="T17" fmla="*/ 2147483647 h 23"/>
                <a:gd name="T18" fmla="*/ 2147483647 w 26"/>
                <a:gd name="T19" fmla="*/ 2147483647 h 23"/>
                <a:gd name="T20" fmla="*/ 2147483647 w 26"/>
                <a:gd name="T21" fmla="*/ 2147483647 h 2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6"/>
                <a:gd name="T34" fmla="*/ 0 h 23"/>
                <a:gd name="T35" fmla="*/ 26 w 26"/>
                <a:gd name="T36" fmla="*/ 23 h 2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6" h="23">
                  <a:moveTo>
                    <a:pt x="26" y="12"/>
                  </a:moveTo>
                  <a:lnTo>
                    <a:pt x="23" y="4"/>
                  </a:lnTo>
                  <a:lnTo>
                    <a:pt x="16" y="0"/>
                  </a:lnTo>
                  <a:lnTo>
                    <a:pt x="8" y="0"/>
                  </a:lnTo>
                  <a:lnTo>
                    <a:pt x="2" y="4"/>
                  </a:lnTo>
                  <a:lnTo>
                    <a:pt x="0" y="12"/>
                  </a:lnTo>
                  <a:lnTo>
                    <a:pt x="2" y="19"/>
                  </a:lnTo>
                  <a:lnTo>
                    <a:pt x="8" y="23"/>
                  </a:lnTo>
                  <a:lnTo>
                    <a:pt x="16" y="23"/>
                  </a:lnTo>
                  <a:lnTo>
                    <a:pt x="23" y="19"/>
                  </a:lnTo>
                  <a:lnTo>
                    <a:pt x="26" y="12"/>
                  </a:lnTo>
                  <a:close/>
                </a:path>
              </a:pathLst>
            </a:custGeom>
            <a:solidFill>
              <a:srgbClr val="000000"/>
            </a:solidFill>
            <a:ln w="4763">
              <a:solidFill>
                <a:srgbClr val="000000"/>
              </a:solidFill>
              <a:prstDash val="solid"/>
              <a:round/>
              <a:headEnd/>
              <a:tailEnd/>
            </a:ln>
          </p:spPr>
          <p:txBody>
            <a:bodyPr/>
            <a:lstStyle/>
            <a:p>
              <a:endParaRPr lang="en-US"/>
            </a:p>
          </p:txBody>
        </p:sp>
      </p:grpSp>
      <p:grpSp>
        <p:nvGrpSpPr>
          <p:cNvPr id="3" name="Group 2"/>
          <p:cNvGrpSpPr/>
          <p:nvPr/>
        </p:nvGrpSpPr>
        <p:grpSpPr>
          <a:xfrm>
            <a:off x="3494881" y="4407405"/>
            <a:ext cx="5265737" cy="1493330"/>
            <a:chOff x="666750" y="4038600"/>
            <a:chExt cx="8128000" cy="2305050"/>
          </a:xfrm>
        </p:grpSpPr>
        <p:grpSp>
          <p:nvGrpSpPr>
            <p:cNvPr id="1937" name="Group 555"/>
            <p:cNvGrpSpPr>
              <a:grpSpLocks/>
            </p:cNvGrpSpPr>
            <p:nvPr>
              <p:custDataLst>
                <p:tags r:id="rId2"/>
              </p:custDataLst>
            </p:nvPr>
          </p:nvGrpSpPr>
          <p:grpSpPr bwMode="auto">
            <a:xfrm>
              <a:off x="6934200" y="4568825"/>
              <a:ext cx="1860550" cy="1374775"/>
              <a:chOff x="1276" y="1911"/>
              <a:chExt cx="2972" cy="2196"/>
            </a:xfrm>
          </p:grpSpPr>
          <p:sp>
            <p:nvSpPr>
              <p:cNvPr id="1938" name="Rectangle 6"/>
              <p:cNvSpPr>
                <a:spLocks noChangeArrowheads="1"/>
              </p:cNvSpPr>
              <p:nvPr>
                <p:custDataLst>
                  <p:tags r:id="rId1392"/>
                </p:custDataLst>
              </p:nvPr>
            </p:nvSpPr>
            <p:spPr bwMode="auto">
              <a:xfrm>
                <a:off x="3561" y="1987"/>
                <a:ext cx="81"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B</a:t>
                </a:r>
                <a:endParaRPr lang="de-DE" altLang="en-US" sz="600"/>
              </a:p>
            </p:txBody>
          </p:sp>
          <p:sp>
            <p:nvSpPr>
              <p:cNvPr id="1939" name="Rectangle 7"/>
              <p:cNvSpPr>
                <a:spLocks noChangeArrowheads="1"/>
              </p:cNvSpPr>
              <p:nvPr>
                <p:custDataLst>
                  <p:tags r:id="rId1393"/>
                </p:custDataLst>
              </p:nvPr>
            </p:nvSpPr>
            <p:spPr bwMode="auto">
              <a:xfrm>
                <a:off x="3622" y="2043"/>
                <a:ext cx="68"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0</a:t>
                </a:r>
                <a:endParaRPr lang="de-DE" altLang="en-US" sz="600"/>
              </a:p>
            </p:txBody>
          </p:sp>
          <p:sp>
            <p:nvSpPr>
              <p:cNvPr id="1940" name="Freeform 8"/>
              <p:cNvSpPr>
                <a:spLocks/>
              </p:cNvSpPr>
              <p:nvPr>
                <p:custDataLst>
                  <p:tags r:id="rId1394"/>
                </p:custDataLst>
              </p:nvPr>
            </p:nvSpPr>
            <p:spPr bwMode="auto">
              <a:xfrm>
                <a:off x="3531" y="2168"/>
                <a:ext cx="410" cy="205"/>
              </a:xfrm>
              <a:custGeom>
                <a:avLst/>
                <a:gdLst>
                  <a:gd name="T0" fmla="*/ 0 w 410"/>
                  <a:gd name="T1" fmla="*/ 0 h 205"/>
                  <a:gd name="T2" fmla="*/ 51 w 410"/>
                  <a:gd name="T3" fmla="*/ 205 h 205"/>
                  <a:gd name="T4" fmla="*/ 358 w 410"/>
                  <a:gd name="T5" fmla="*/ 205 h 205"/>
                  <a:gd name="T6" fmla="*/ 410 w 410"/>
                  <a:gd name="T7" fmla="*/ 0 h 205"/>
                  <a:gd name="T8" fmla="*/ 0 60000 65536"/>
                  <a:gd name="T9" fmla="*/ 0 60000 65536"/>
                  <a:gd name="T10" fmla="*/ 0 60000 65536"/>
                  <a:gd name="T11" fmla="*/ 0 60000 65536"/>
                  <a:gd name="T12" fmla="*/ 0 w 410"/>
                  <a:gd name="T13" fmla="*/ 0 h 205"/>
                  <a:gd name="T14" fmla="*/ 410 w 410"/>
                  <a:gd name="T15" fmla="*/ 205 h 205"/>
                </a:gdLst>
                <a:ahLst/>
                <a:cxnLst>
                  <a:cxn ang="T8">
                    <a:pos x="T0" y="T1"/>
                  </a:cxn>
                  <a:cxn ang="T9">
                    <a:pos x="T2" y="T3"/>
                  </a:cxn>
                  <a:cxn ang="T10">
                    <a:pos x="T4" y="T5"/>
                  </a:cxn>
                  <a:cxn ang="T11">
                    <a:pos x="T6" y="T7"/>
                  </a:cxn>
                </a:cxnLst>
                <a:rect l="T12" t="T13" r="T14" b="T15"/>
                <a:pathLst>
                  <a:path w="410" h="205">
                    <a:moveTo>
                      <a:pt x="0" y="0"/>
                    </a:moveTo>
                    <a:lnTo>
                      <a:pt x="51" y="205"/>
                    </a:lnTo>
                    <a:lnTo>
                      <a:pt x="358" y="205"/>
                    </a:lnTo>
                    <a:lnTo>
                      <a:pt x="410" y="0"/>
                    </a:lnTo>
                  </a:path>
                </a:pathLst>
              </a:custGeom>
              <a:noFill/>
              <a:ln w="4763">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941" name="Freeform 9"/>
              <p:cNvSpPr>
                <a:spLocks/>
              </p:cNvSpPr>
              <p:nvPr>
                <p:custDataLst>
                  <p:tags r:id="rId1395"/>
                </p:custDataLst>
              </p:nvPr>
            </p:nvSpPr>
            <p:spPr bwMode="auto">
              <a:xfrm>
                <a:off x="3531" y="2168"/>
                <a:ext cx="410" cy="102"/>
              </a:xfrm>
              <a:custGeom>
                <a:avLst/>
                <a:gdLst>
                  <a:gd name="T0" fmla="*/ 410 w 410"/>
                  <a:gd name="T1" fmla="*/ 0 h 102"/>
                  <a:gd name="T2" fmla="*/ 230 w 410"/>
                  <a:gd name="T3" fmla="*/ 0 h 102"/>
                  <a:gd name="T4" fmla="*/ 205 w 410"/>
                  <a:gd name="T5" fmla="*/ 102 h 102"/>
                  <a:gd name="T6" fmla="*/ 179 w 410"/>
                  <a:gd name="T7" fmla="*/ 0 h 102"/>
                  <a:gd name="T8" fmla="*/ 0 w 410"/>
                  <a:gd name="T9" fmla="*/ 0 h 102"/>
                  <a:gd name="T10" fmla="*/ 0 60000 65536"/>
                  <a:gd name="T11" fmla="*/ 0 60000 65536"/>
                  <a:gd name="T12" fmla="*/ 0 60000 65536"/>
                  <a:gd name="T13" fmla="*/ 0 60000 65536"/>
                  <a:gd name="T14" fmla="*/ 0 60000 65536"/>
                  <a:gd name="T15" fmla="*/ 0 w 410"/>
                  <a:gd name="T16" fmla="*/ 0 h 102"/>
                  <a:gd name="T17" fmla="*/ 410 w 410"/>
                  <a:gd name="T18" fmla="*/ 102 h 102"/>
                </a:gdLst>
                <a:ahLst/>
                <a:cxnLst>
                  <a:cxn ang="T10">
                    <a:pos x="T0" y="T1"/>
                  </a:cxn>
                  <a:cxn ang="T11">
                    <a:pos x="T2" y="T3"/>
                  </a:cxn>
                  <a:cxn ang="T12">
                    <a:pos x="T4" y="T5"/>
                  </a:cxn>
                  <a:cxn ang="T13">
                    <a:pos x="T6" y="T7"/>
                  </a:cxn>
                  <a:cxn ang="T14">
                    <a:pos x="T8" y="T9"/>
                  </a:cxn>
                </a:cxnLst>
                <a:rect l="T15" t="T16" r="T17" b="T18"/>
                <a:pathLst>
                  <a:path w="410" h="102">
                    <a:moveTo>
                      <a:pt x="410" y="0"/>
                    </a:moveTo>
                    <a:lnTo>
                      <a:pt x="230" y="0"/>
                    </a:lnTo>
                    <a:lnTo>
                      <a:pt x="205" y="102"/>
                    </a:lnTo>
                    <a:lnTo>
                      <a:pt x="179" y="0"/>
                    </a:lnTo>
                    <a:lnTo>
                      <a:pt x="0" y="0"/>
                    </a:lnTo>
                  </a:path>
                </a:pathLst>
              </a:custGeom>
              <a:noFill/>
              <a:ln w="4763">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942" name="Line 10"/>
              <p:cNvSpPr>
                <a:spLocks noChangeShapeType="1"/>
              </p:cNvSpPr>
              <p:nvPr>
                <p:custDataLst>
                  <p:tags r:id="rId1396"/>
                </p:custDataLst>
              </p:nvPr>
            </p:nvSpPr>
            <p:spPr bwMode="auto">
              <a:xfrm>
                <a:off x="3608" y="2116"/>
                <a:ext cx="0" cy="52"/>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943" name="Line 11"/>
              <p:cNvSpPr>
                <a:spLocks noChangeShapeType="1"/>
              </p:cNvSpPr>
              <p:nvPr>
                <p:custDataLst>
                  <p:tags r:id="rId1397"/>
                </p:custDataLst>
              </p:nvPr>
            </p:nvSpPr>
            <p:spPr bwMode="auto">
              <a:xfrm>
                <a:off x="3863" y="2116"/>
                <a:ext cx="0" cy="52"/>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944" name="Line 12"/>
              <p:cNvSpPr>
                <a:spLocks noChangeShapeType="1"/>
              </p:cNvSpPr>
              <p:nvPr>
                <p:custDataLst>
                  <p:tags r:id="rId1398"/>
                </p:custDataLst>
              </p:nvPr>
            </p:nvSpPr>
            <p:spPr bwMode="auto">
              <a:xfrm>
                <a:off x="3736" y="2373"/>
                <a:ext cx="0" cy="50"/>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945" name="Rectangle 13"/>
              <p:cNvSpPr>
                <a:spLocks noChangeArrowheads="1"/>
              </p:cNvSpPr>
              <p:nvPr>
                <p:custDataLst>
                  <p:tags r:id="rId1399"/>
                </p:custDataLst>
              </p:nvPr>
            </p:nvSpPr>
            <p:spPr bwMode="auto">
              <a:xfrm>
                <a:off x="3708" y="2266"/>
                <a:ext cx="71"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a:t>
                </a:r>
                <a:endParaRPr lang="de-DE" altLang="en-US" sz="600"/>
              </a:p>
            </p:txBody>
          </p:sp>
          <p:sp>
            <p:nvSpPr>
              <p:cNvPr id="1946" name="Freeform 14"/>
              <p:cNvSpPr>
                <a:spLocks/>
              </p:cNvSpPr>
              <p:nvPr>
                <p:custDataLst>
                  <p:tags r:id="rId1400"/>
                </p:custDataLst>
              </p:nvPr>
            </p:nvSpPr>
            <p:spPr bwMode="auto">
              <a:xfrm>
                <a:off x="3019" y="2168"/>
                <a:ext cx="410" cy="205"/>
              </a:xfrm>
              <a:custGeom>
                <a:avLst/>
                <a:gdLst>
                  <a:gd name="T0" fmla="*/ 0 w 410"/>
                  <a:gd name="T1" fmla="*/ 0 h 205"/>
                  <a:gd name="T2" fmla="*/ 50 w 410"/>
                  <a:gd name="T3" fmla="*/ 205 h 205"/>
                  <a:gd name="T4" fmla="*/ 358 w 410"/>
                  <a:gd name="T5" fmla="*/ 205 h 205"/>
                  <a:gd name="T6" fmla="*/ 410 w 410"/>
                  <a:gd name="T7" fmla="*/ 0 h 205"/>
                  <a:gd name="T8" fmla="*/ 0 60000 65536"/>
                  <a:gd name="T9" fmla="*/ 0 60000 65536"/>
                  <a:gd name="T10" fmla="*/ 0 60000 65536"/>
                  <a:gd name="T11" fmla="*/ 0 60000 65536"/>
                  <a:gd name="T12" fmla="*/ 0 w 410"/>
                  <a:gd name="T13" fmla="*/ 0 h 205"/>
                  <a:gd name="T14" fmla="*/ 410 w 410"/>
                  <a:gd name="T15" fmla="*/ 205 h 205"/>
                </a:gdLst>
                <a:ahLst/>
                <a:cxnLst>
                  <a:cxn ang="T8">
                    <a:pos x="T0" y="T1"/>
                  </a:cxn>
                  <a:cxn ang="T9">
                    <a:pos x="T2" y="T3"/>
                  </a:cxn>
                  <a:cxn ang="T10">
                    <a:pos x="T4" y="T5"/>
                  </a:cxn>
                  <a:cxn ang="T11">
                    <a:pos x="T6" y="T7"/>
                  </a:cxn>
                </a:cxnLst>
                <a:rect l="T12" t="T13" r="T14" b="T15"/>
                <a:pathLst>
                  <a:path w="410" h="205">
                    <a:moveTo>
                      <a:pt x="0" y="0"/>
                    </a:moveTo>
                    <a:lnTo>
                      <a:pt x="50" y="205"/>
                    </a:lnTo>
                    <a:lnTo>
                      <a:pt x="358" y="205"/>
                    </a:lnTo>
                    <a:lnTo>
                      <a:pt x="410" y="0"/>
                    </a:lnTo>
                  </a:path>
                </a:pathLst>
              </a:custGeom>
              <a:noFill/>
              <a:ln w="4763">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947" name="Freeform 15"/>
              <p:cNvSpPr>
                <a:spLocks/>
              </p:cNvSpPr>
              <p:nvPr>
                <p:custDataLst>
                  <p:tags r:id="rId1401"/>
                </p:custDataLst>
              </p:nvPr>
            </p:nvSpPr>
            <p:spPr bwMode="auto">
              <a:xfrm>
                <a:off x="3019" y="2168"/>
                <a:ext cx="410" cy="102"/>
              </a:xfrm>
              <a:custGeom>
                <a:avLst/>
                <a:gdLst>
                  <a:gd name="T0" fmla="*/ 410 w 410"/>
                  <a:gd name="T1" fmla="*/ 0 h 102"/>
                  <a:gd name="T2" fmla="*/ 229 w 410"/>
                  <a:gd name="T3" fmla="*/ 0 h 102"/>
                  <a:gd name="T4" fmla="*/ 205 w 410"/>
                  <a:gd name="T5" fmla="*/ 102 h 102"/>
                  <a:gd name="T6" fmla="*/ 179 w 410"/>
                  <a:gd name="T7" fmla="*/ 0 h 102"/>
                  <a:gd name="T8" fmla="*/ 0 w 410"/>
                  <a:gd name="T9" fmla="*/ 0 h 102"/>
                  <a:gd name="T10" fmla="*/ 0 60000 65536"/>
                  <a:gd name="T11" fmla="*/ 0 60000 65536"/>
                  <a:gd name="T12" fmla="*/ 0 60000 65536"/>
                  <a:gd name="T13" fmla="*/ 0 60000 65536"/>
                  <a:gd name="T14" fmla="*/ 0 60000 65536"/>
                  <a:gd name="T15" fmla="*/ 0 w 410"/>
                  <a:gd name="T16" fmla="*/ 0 h 102"/>
                  <a:gd name="T17" fmla="*/ 410 w 410"/>
                  <a:gd name="T18" fmla="*/ 102 h 102"/>
                </a:gdLst>
                <a:ahLst/>
                <a:cxnLst>
                  <a:cxn ang="T10">
                    <a:pos x="T0" y="T1"/>
                  </a:cxn>
                  <a:cxn ang="T11">
                    <a:pos x="T2" y="T3"/>
                  </a:cxn>
                  <a:cxn ang="T12">
                    <a:pos x="T4" y="T5"/>
                  </a:cxn>
                  <a:cxn ang="T13">
                    <a:pos x="T6" y="T7"/>
                  </a:cxn>
                  <a:cxn ang="T14">
                    <a:pos x="T8" y="T9"/>
                  </a:cxn>
                </a:cxnLst>
                <a:rect l="T15" t="T16" r="T17" b="T18"/>
                <a:pathLst>
                  <a:path w="410" h="102">
                    <a:moveTo>
                      <a:pt x="410" y="0"/>
                    </a:moveTo>
                    <a:lnTo>
                      <a:pt x="229" y="0"/>
                    </a:lnTo>
                    <a:lnTo>
                      <a:pt x="205" y="102"/>
                    </a:lnTo>
                    <a:lnTo>
                      <a:pt x="179" y="0"/>
                    </a:lnTo>
                    <a:lnTo>
                      <a:pt x="0" y="0"/>
                    </a:lnTo>
                  </a:path>
                </a:pathLst>
              </a:custGeom>
              <a:noFill/>
              <a:ln w="4763">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948" name="Line 16"/>
              <p:cNvSpPr>
                <a:spLocks noChangeShapeType="1"/>
              </p:cNvSpPr>
              <p:nvPr>
                <p:custDataLst>
                  <p:tags r:id="rId1402"/>
                </p:custDataLst>
              </p:nvPr>
            </p:nvSpPr>
            <p:spPr bwMode="auto">
              <a:xfrm>
                <a:off x="3095" y="2116"/>
                <a:ext cx="0" cy="52"/>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949" name="Line 17"/>
              <p:cNvSpPr>
                <a:spLocks noChangeShapeType="1"/>
              </p:cNvSpPr>
              <p:nvPr>
                <p:custDataLst>
                  <p:tags r:id="rId1403"/>
                </p:custDataLst>
              </p:nvPr>
            </p:nvSpPr>
            <p:spPr bwMode="auto">
              <a:xfrm>
                <a:off x="3351" y="2116"/>
                <a:ext cx="0" cy="52"/>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950" name="Line 18"/>
              <p:cNvSpPr>
                <a:spLocks noChangeShapeType="1"/>
              </p:cNvSpPr>
              <p:nvPr>
                <p:custDataLst>
                  <p:tags r:id="rId1404"/>
                </p:custDataLst>
              </p:nvPr>
            </p:nvSpPr>
            <p:spPr bwMode="auto">
              <a:xfrm>
                <a:off x="3224" y="2373"/>
                <a:ext cx="0" cy="50"/>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951" name="Rectangle 19"/>
              <p:cNvSpPr>
                <a:spLocks noChangeArrowheads="1"/>
              </p:cNvSpPr>
              <p:nvPr>
                <p:custDataLst>
                  <p:tags r:id="rId1405"/>
                </p:custDataLst>
              </p:nvPr>
            </p:nvSpPr>
            <p:spPr bwMode="auto">
              <a:xfrm>
                <a:off x="3196" y="2266"/>
                <a:ext cx="71"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a:t>
                </a:r>
                <a:endParaRPr lang="de-DE" altLang="en-US" sz="600"/>
              </a:p>
            </p:txBody>
          </p:sp>
          <p:sp>
            <p:nvSpPr>
              <p:cNvPr id="1952" name="Freeform 20"/>
              <p:cNvSpPr>
                <a:spLocks/>
              </p:cNvSpPr>
              <p:nvPr>
                <p:custDataLst>
                  <p:tags r:id="rId1406"/>
                </p:custDataLst>
              </p:nvPr>
            </p:nvSpPr>
            <p:spPr bwMode="auto">
              <a:xfrm>
                <a:off x="2505" y="2168"/>
                <a:ext cx="411" cy="205"/>
              </a:xfrm>
              <a:custGeom>
                <a:avLst/>
                <a:gdLst>
                  <a:gd name="T0" fmla="*/ 0 w 411"/>
                  <a:gd name="T1" fmla="*/ 0 h 205"/>
                  <a:gd name="T2" fmla="*/ 52 w 411"/>
                  <a:gd name="T3" fmla="*/ 205 h 205"/>
                  <a:gd name="T4" fmla="*/ 360 w 411"/>
                  <a:gd name="T5" fmla="*/ 205 h 205"/>
                  <a:gd name="T6" fmla="*/ 411 w 411"/>
                  <a:gd name="T7" fmla="*/ 0 h 205"/>
                  <a:gd name="T8" fmla="*/ 0 60000 65536"/>
                  <a:gd name="T9" fmla="*/ 0 60000 65536"/>
                  <a:gd name="T10" fmla="*/ 0 60000 65536"/>
                  <a:gd name="T11" fmla="*/ 0 60000 65536"/>
                  <a:gd name="T12" fmla="*/ 0 w 411"/>
                  <a:gd name="T13" fmla="*/ 0 h 205"/>
                  <a:gd name="T14" fmla="*/ 411 w 411"/>
                  <a:gd name="T15" fmla="*/ 205 h 205"/>
                </a:gdLst>
                <a:ahLst/>
                <a:cxnLst>
                  <a:cxn ang="T8">
                    <a:pos x="T0" y="T1"/>
                  </a:cxn>
                  <a:cxn ang="T9">
                    <a:pos x="T2" y="T3"/>
                  </a:cxn>
                  <a:cxn ang="T10">
                    <a:pos x="T4" y="T5"/>
                  </a:cxn>
                  <a:cxn ang="T11">
                    <a:pos x="T6" y="T7"/>
                  </a:cxn>
                </a:cxnLst>
                <a:rect l="T12" t="T13" r="T14" b="T15"/>
                <a:pathLst>
                  <a:path w="411" h="205">
                    <a:moveTo>
                      <a:pt x="0" y="0"/>
                    </a:moveTo>
                    <a:lnTo>
                      <a:pt x="52" y="205"/>
                    </a:lnTo>
                    <a:lnTo>
                      <a:pt x="360" y="205"/>
                    </a:lnTo>
                    <a:lnTo>
                      <a:pt x="411" y="0"/>
                    </a:lnTo>
                  </a:path>
                </a:pathLst>
              </a:custGeom>
              <a:noFill/>
              <a:ln w="4763">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953" name="Freeform 21"/>
              <p:cNvSpPr>
                <a:spLocks/>
              </p:cNvSpPr>
              <p:nvPr>
                <p:custDataLst>
                  <p:tags r:id="rId1407"/>
                </p:custDataLst>
              </p:nvPr>
            </p:nvSpPr>
            <p:spPr bwMode="auto">
              <a:xfrm>
                <a:off x="2505" y="2168"/>
                <a:ext cx="411" cy="102"/>
              </a:xfrm>
              <a:custGeom>
                <a:avLst/>
                <a:gdLst>
                  <a:gd name="T0" fmla="*/ 411 w 411"/>
                  <a:gd name="T1" fmla="*/ 0 h 102"/>
                  <a:gd name="T2" fmla="*/ 231 w 411"/>
                  <a:gd name="T3" fmla="*/ 0 h 102"/>
                  <a:gd name="T4" fmla="*/ 205 w 411"/>
                  <a:gd name="T5" fmla="*/ 102 h 102"/>
                  <a:gd name="T6" fmla="*/ 181 w 411"/>
                  <a:gd name="T7" fmla="*/ 0 h 102"/>
                  <a:gd name="T8" fmla="*/ 0 w 411"/>
                  <a:gd name="T9" fmla="*/ 0 h 102"/>
                  <a:gd name="T10" fmla="*/ 0 60000 65536"/>
                  <a:gd name="T11" fmla="*/ 0 60000 65536"/>
                  <a:gd name="T12" fmla="*/ 0 60000 65536"/>
                  <a:gd name="T13" fmla="*/ 0 60000 65536"/>
                  <a:gd name="T14" fmla="*/ 0 60000 65536"/>
                  <a:gd name="T15" fmla="*/ 0 w 411"/>
                  <a:gd name="T16" fmla="*/ 0 h 102"/>
                  <a:gd name="T17" fmla="*/ 411 w 411"/>
                  <a:gd name="T18" fmla="*/ 102 h 102"/>
                </a:gdLst>
                <a:ahLst/>
                <a:cxnLst>
                  <a:cxn ang="T10">
                    <a:pos x="T0" y="T1"/>
                  </a:cxn>
                  <a:cxn ang="T11">
                    <a:pos x="T2" y="T3"/>
                  </a:cxn>
                  <a:cxn ang="T12">
                    <a:pos x="T4" y="T5"/>
                  </a:cxn>
                  <a:cxn ang="T13">
                    <a:pos x="T6" y="T7"/>
                  </a:cxn>
                  <a:cxn ang="T14">
                    <a:pos x="T8" y="T9"/>
                  </a:cxn>
                </a:cxnLst>
                <a:rect l="T15" t="T16" r="T17" b="T18"/>
                <a:pathLst>
                  <a:path w="411" h="102">
                    <a:moveTo>
                      <a:pt x="411" y="0"/>
                    </a:moveTo>
                    <a:lnTo>
                      <a:pt x="231" y="0"/>
                    </a:lnTo>
                    <a:lnTo>
                      <a:pt x="205" y="102"/>
                    </a:lnTo>
                    <a:lnTo>
                      <a:pt x="181" y="0"/>
                    </a:lnTo>
                    <a:lnTo>
                      <a:pt x="0" y="0"/>
                    </a:lnTo>
                  </a:path>
                </a:pathLst>
              </a:custGeom>
              <a:noFill/>
              <a:ln w="4763">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954" name="Line 22"/>
              <p:cNvSpPr>
                <a:spLocks noChangeShapeType="1"/>
              </p:cNvSpPr>
              <p:nvPr>
                <p:custDataLst>
                  <p:tags r:id="rId1408"/>
                </p:custDataLst>
              </p:nvPr>
            </p:nvSpPr>
            <p:spPr bwMode="auto">
              <a:xfrm>
                <a:off x="2583" y="2116"/>
                <a:ext cx="0" cy="52"/>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955" name="Line 23"/>
              <p:cNvSpPr>
                <a:spLocks noChangeShapeType="1"/>
              </p:cNvSpPr>
              <p:nvPr>
                <p:custDataLst>
                  <p:tags r:id="rId1409"/>
                </p:custDataLst>
              </p:nvPr>
            </p:nvSpPr>
            <p:spPr bwMode="auto">
              <a:xfrm>
                <a:off x="2839" y="2116"/>
                <a:ext cx="0" cy="52"/>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956" name="Line 24"/>
              <p:cNvSpPr>
                <a:spLocks noChangeShapeType="1"/>
              </p:cNvSpPr>
              <p:nvPr>
                <p:custDataLst>
                  <p:tags r:id="rId1410"/>
                </p:custDataLst>
              </p:nvPr>
            </p:nvSpPr>
            <p:spPr bwMode="auto">
              <a:xfrm>
                <a:off x="2710" y="2373"/>
                <a:ext cx="0" cy="50"/>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957" name="Rectangle 25"/>
              <p:cNvSpPr>
                <a:spLocks noChangeArrowheads="1"/>
              </p:cNvSpPr>
              <p:nvPr>
                <p:custDataLst>
                  <p:tags r:id="rId1411"/>
                </p:custDataLst>
              </p:nvPr>
            </p:nvSpPr>
            <p:spPr bwMode="auto">
              <a:xfrm>
                <a:off x="2683" y="2266"/>
                <a:ext cx="71"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a:t>
                </a:r>
                <a:endParaRPr lang="de-DE" altLang="en-US" sz="600"/>
              </a:p>
            </p:txBody>
          </p:sp>
          <p:sp>
            <p:nvSpPr>
              <p:cNvPr id="1958" name="Freeform 26"/>
              <p:cNvSpPr>
                <a:spLocks/>
              </p:cNvSpPr>
              <p:nvPr>
                <p:custDataLst>
                  <p:tags r:id="rId1412"/>
                </p:custDataLst>
              </p:nvPr>
            </p:nvSpPr>
            <p:spPr bwMode="auto">
              <a:xfrm>
                <a:off x="1993" y="2168"/>
                <a:ext cx="410" cy="205"/>
              </a:xfrm>
              <a:custGeom>
                <a:avLst/>
                <a:gdLst>
                  <a:gd name="T0" fmla="*/ 0 w 410"/>
                  <a:gd name="T1" fmla="*/ 0 h 205"/>
                  <a:gd name="T2" fmla="*/ 52 w 410"/>
                  <a:gd name="T3" fmla="*/ 205 h 205"/>
                  <a:gd name="T4" fmla="*/ 359 w 410"/>
                  <a:gd name="T5" fmla="*/ 205 h 205"/>
                  <a:gd name="T6" fmla="*/ 410 w 410"/>
                  <a:gd name="T7" fmla="*/ 0 h 205"/>
                  <a:gd name="T8" fmla="*/ 0 60000 65536"/>
                  <a:gd name="T9" fmla="*/ 0 60000 65536"/>
                  <a:gd name="T10" fmla="*/ 0 60000 65536"/>
                  <a:gd name="T11" fmla="*/ 0 60000 65536"/>
                  <a:gd name="T12" fmla="*/ 0 w 410"/>
                  <a:gd name="T13" fmla="*/ 0 h 205"/>
                  <a:gd name="T14" fmla="*/ 410 w 410"/>
                  <a:gd name="T15" fmla="*/ 205 h 205"/>
                </a:gdLst>
                <a:ahLst/>
                <a:cxnLst>
                  <a:cxn ang="T8">
                    <a:pos x="T0" y="T1"/>
                  </a:cxn>
                  <a:cxn ang="T9">
                    <a:pos x="T2" y="T3"/>
                  </a:cxn>
                  <a:cxn ang="T10">
                    <a:pos x="T4" y="T5"/>
                  </a:cxn>
                  <a:cxn ang="T11">
                    <a:pos x="T6" y="T7"/>
                  </a:cxn>
                </a:cxnLst>
                <a:rect l="T12" t="T13" r="T14" b="T15"/>
                <a:pathLst>
                  <a:path w="410" h="205">
                    <a:moveTo>
                      <a:pt x="0" y="0"/>
                    </a:moveTo>
                    <a:lnTo>
                      <a:pt x="52" y="205"/>
                    </a:lnTo>
                    <a:lnTo>
                      <a:pt x="359" y="205"/>
                    </a:lnTo>
                    <a:lnTo>
                      <a:pt x="410" y="0"/>
                    </a:lnTo>
                  </a:path>
                </a:pathLst>
              </a:custGeom>
              <a:noFill/>
              <a:ln w="4763">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959" name="Freeform 27"/>
              <p:cNvSpPr>
                <a:spLocks/>
              </p:cNvSpPr>
              <p:nvPr>
                <p:custDataLst>
                  <p:tags r:id="rId1413"/>
                </p:custDataLst>
              </p:nvPr>
            </p:nvSpPr>
            <p:spPr bwMode="auto">
              <a:xfrm>
                <a:off x="1993" y="2168"/>
                <a:ext cx="410" cy="102"/>
              </a:xfrm>
              <a:custGeom>
                <a:avLst/>
                <a:gdLst>
                  <a:gd name="T0" fmla="*/ 410 w 410"/>
                  <a:gd name="T1" fmla="*/ 0 h 102"/>
                  <a:gd name="T2" fmla="*/ 231 w 410"/>
                  <a:gd name="T3" fmla="*/ 0 h 102"/>
                  <a:gd name="T4" fmla="*/ 205 w 410"/>
                  <a:gd name="T5" fmla="*/ 102 h 102"/>
                  <a:gd name="T6" fmla="*/ 180 w 410"/>
                  <a:gd name="T7" fmla="*/ 0 h 102"/>
                  <a:gd name="T8" fmla="*/ 0 w 410"/>
                  <a:gd name="T9" fmla="*/ 0 h 102"/>
                  <a:gd name="T10" fmla="*/ 0 60000 65536"/>
                  <a:gd name="T11" fmla="*/ 0 60000 65536"/>
                  <a:gd name="T12" fmla="*/ 0 60000 65536"/>
                  <a:gd name="T13" fmla="*/ 0 60000 65536"/>
                  <a:gd name="T14" fmla="*/ 0 60000 65536"/>
                  <a:gd name="T15" fmla="*/ 0 w 410"/>
                  <a:gd name="T16" fmla="*/ 0 h 102"/>
                  <a:gd name="T17" fmla="*/ 410 w 410"/>
                  <a:gd name="T18" fmla="*/ 102 h 102"/>
                </a:gdLst>
                <a:ahLst/>
                <a:cxnLst>
                  <a:cxn ang="T10">
                    <a:pos x="T0" y="T1"/>
                  </a:cxn>
                  <a:cxn ang="T11">
                    <a:pos x="T2" y="T3"/>
                  </a:cxn>
                  <a:cxn ang="T12">
                    <a:pos x="T4" y="T5"/>
                  </a:cxn>
                  <a:cxn ang="T13">
                    <a:pos x="T6" y="T7"/>
                  </a:cxn>
                  <a:cxn ang="T14">
                    <a:pos x="T8" y="T9"/>
                  </a:cxn>
                </a:cxnLst>
                <a:rect l="T15" t="T16" r="T17" b="T18"/>
                <a:pathLst>
                  <a:path w="410" h="102">
                    <a:moveTo>
                      <a:pt x="410" y="0"/>
                    </a:moveTo>
                    <a:lnTo>
                      <a:pt x="231" y="0"/>
                    </a:lnTo>
                    <a:lnTo>
                      <a:pt x="205" y="102"/>
                    </a:lnTo>
                    <a:lnTo>
                      <a:pt x="180" y="0"/>
                    </a:lnTo>
                    <a:lnTo>
                      <a:pt x="0" y="0"/>
                    </a:lnTo>
                  </a:path>
                </a:pathLst>
              </a:custGeom>
              <a:noFill/>
              <a:ln w="4763">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960" name="Line 28"/>
              <p:cNvSpPr>
                <a:spLocks noChangeShapeType="1"/>
              </p:cNvSpPr>
              <p:nvPr>
                <p:custDataLst>
                  <p:tags r:id="rId1414"/>
                </p:custDataLst>
              </p:nvPr>
            </p:nvSpPr>
            <p:spPr bwMode="auto">
              <a:xfrm>
                <a:off x="2071" y="2116"/>
                <a:ext cx="0" cy="52"/>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961" name="Line 29"/>
              <p:cNvSpPr>
                <a:spLocks noChangeShapeType="1"/>
              </p:cNvSpPr>
              <p:nvPr>
                <p:custDataLst>
                  <p:tags r:id="rId1415"/>
                </p:custDataLst>
              </p:nvPr>
            </p:nvSpPr>
            <p:spPr bwMode="auto">
              <a:xfrm>
                <a:off x="2326" y="2116"/>
                <a:ext cx="0" cy="52"/>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962" name="Line 30"/>
              <p:cNvSpPr>
                <a:spLocks noChangeShapeType="1"/>
              </p:cNvSpPr>
              <p:nvPr>
                <p:custDataLst>
                  <p:tags r:id="rId1416"/>
                </p:custDataLst>
              </p:nvPr>
            </p:nvSpPr>
            <p:spPr bwMode="auto">
              <a:xfrm>
                <a:off x="2198" y="2373"/>
                <a:ext cx="0" cy="50"/>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963" name="Rectangle 31"/>
              <p:cNvSpPr>
                <a:spLocks noChangeArrowheads="1"/>
              </p:cNvSpPr>
              <p:nvPr>
                <p:custDataLst>
                  <p:tags r:id="rId1417"/>
                </p:custDataLst>
              </p:nvPr>
            </p:nvSpPr>
            <p:spPr bwMode="auto">
              <a:xfrm>
                <a:off x="2171" y="2266"/>
                <a:ext cx="71"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a:t>
                </a:r>
                <a:endParaRPr lang="de-DE" altLang="en-US" sz="600"/>
              </a:p>
            </p:txBody>
          </p:sp>
          <p:sp>
            <p:nvSpPr>
              <p:cNvPr id="1964" name="Rectangle 32"/>
              <p:cNvSpPr>
                <a:spLocks noChangeArrowheads="1"/>
              </p:cNvSpPr>
              <p:nvPr>
                <p:custDataLst>
                  <p:tags r:id="rId1418"/>
                </p:custDataLst>
              </p:nvPr>
            </p:nvSpPr>
            <p:spPr bwMode="auto">
              <a:xfrm>
                <a:off x="3292" y="3674"/>
                <a:ext cx="81"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P</a:t>
                </a:r>
                <a:endParaRPr lang="de-DE" altLang="en-US" sz="600"/>
              </a:p>
            </p:txBody>
          </p:sp>
          <p:sp>
            <p:nvSpPr>
              <p:cNvPr id="1965" name="Rectangle 33"/>
              <p:cNvSpPr>
                <a:spLocks noChangeArrowheads="1"/>
              </p:cNvSpPr>
              <p:nvPr>
                <p:custDataLst>
                  <p:tags r:id="rId1419"/>
                </p:custDataLst>
              </p:nvPr>
            </p:nvSpPr>
            <p:spPr bwMode="auto">
              <a:xfrm>
                <a:off x="3353" y="3732"/>
                <a:ext cx="170"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3:0</a:t>
                </a:r>
                <a:endParaRPr lang="de-DE" altLang="en-US" sz="600"/>
              </a:p>
            </p:txBody>
          </p:sp>
          <p:sp>
            <p:nvSpPr>
              <p:cNvPr id="1966" name="Rectangle 34"/>
              <p:cNvSpPr>
                <a:spLocks noChangeArrowheads="1"/>
              </p:cNvSpPr>
              <p:nvPr>
                <p:custDataLst>
                  <p:tags r:id="rId1420"/>
                </p:custDataLst>
              </p:nvPr>
            </p:nvSpPr>
            <p:spPr bwMode="auto">
              <a:xfrm>
                <a:off x="3987" y="2705"/>
                <a:ext cx="94"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G</a:t>
                </a:r>
                <a:endParaRPr lang="de-DE" altLang="en-US" sz="600"/>
              </a:p>
            </p:txBody>
          </p:sp>
          <p:sp>
            <p:nvSpPr>
              <p:cNvPr id="1967" name="Rectangle 35"/>
              <p:cNvSpPr>
                <a:spLocks noChangeArrowheads="1"/>
              </p:cNvSpPr>
              <p:nvPr>
                <p:custDataLst>
                  <p:tags r:id="rId1421"/>
                </p:custDataLst>
              </p:nvPr>
            </p:nvSpPr>
            <p:spPr bwMode="auto">
              <a:xfrm>
                <a:off x="4058" y="2758"/>
                <a:ext cx="68"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3</a:t>
                </a:r>
                <a:endParaRPr lang="de-DE" altLang="en-US" sz="600"/>
              </a:p>
            </p:txBody>
          </p:sp>
          <p:sp>
            <p:nvSpPr>
              <p:cNvPr id="1968" name="Freeform 36"/>
              <p:cNvSpPr>
                <a:spLocks/>
              </p:cNvSpPr>
              <p:nvPr>
                <p:custDataLst>
                  <p:tags r:id="rId1422"/>
                </p:custDataLst>
              </p:nvPr>
            </p:nvSpPr>
            <p:spPr bwMode="auto">
              <a:xfrm>
                <a:off x="2557" y="2807"/>
                <a:ext cx="103" cy="205"/>
              </a:xfrm>
              <a:custGeom>
                <a:avLst/>
                <a:gdLst>
                  <a:gd name="T0" fmla="*/ 103 w 103"/>
                  <a:gd name="T1" fmla="*/ 205 h 205"/>
                  <a:gd name="T2" fmla="*/ 79 w 103"/>
                  <a:gd name="T3" fmla="*/ 203 h 205"/>
                  <a:gd name="T4" fmla="*/ 58 w 103"/>
                  <a:gd name="T5" fmla="*/ 195 h 205"/>
                  <a:gd name="T6" fmla="*/ 38 w 103"/>
                  <a:gd name="T7" fmla="*/ 183 h 205"/>
                  <a:gd name="T8" fmla="*/ 22 w 103"/>
                  <a:gd name="T9" fmla="*/ 167 h 205"/>
                  <a:gd name="T10" fmla="*/ 10 w 103"/>
                  <a:gd name="T11" fmla="*/ 147 h 205"/>
                  <a:gd name="T12" fmla="*/ 3 w 103"/>
                  <a:gd name="T13" fmla="*/ 126 h 205"/>
                  <a:gd name="T14" fmla="*/ 0 w 103"/>
                  <a:gd name="T15" fmla="*/ 102 h 205"/>
                  <a:gd name="T16" fmla="*/ 3 w 103"/>
                  <a:gd name="T17" fmla="*/ 81 h 205"/>
                  <a:gd name="T18" fmla="*/ 10 w 103"/>
                  <a:gd name="T19" fmla="*/ 59 h 205"/>
                  <a:gd name="T20" fmla="*/ 22 w 103"/>
                  <a:gd name="T21" fmla="*/ 40 h 205"/>
                  <a:gd name="T22" fmla="*/ 38 w 103"/>
                  <a:gd name="T23" fmla="*/ 23 h 205"/>
                  <a:gd name="T24" fmla="*/ 58 w 103"/>
                  <a:gd name="T25" fmla="*/ 11 h 205"/>
                  <a:gd name="T26" fmla="*/ 79 w 103"/>
                  <a:gd name="T27" fmla="*/ 3 h 205"/>
                  <a:gd name="T28" fmla="*/ 103 w 103"/>
                  <a:gd name="T29" fmla="*/ 0 h 20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03"/>
                  <a:gd name="T46" fmla="*/ 0 h 205"/>
                  <a:gd name="T47" fmla="*/ 103 w 103"/>
                  <a:gd name="T48" fmla="*/ 205 h 20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03" h="205">
                    <a:moveTo>
                      <a:pt x="103" y="205"/>
                    </a:moveTo>
                    <a:lnTo>
                      <a:pt x="79" y="203"/>
                    </a:lnTo>
                    <a:lnTo>
                      <a:pt x="58" y="195"/>
                    </a:lnTo>
                    <a:lnTo>
                      <a:pt x="38" y="183"/>
                    </a:lnTo>
                    <a:lnTo>
                      <a:pt x="22" y="167"/>
                    </a:lnTo>
                    <a:lnTo>
                      <a:pt x="10" y="147"/>
                    </a:lnTo>
                    <a:lnTo>
                      <a:pt x="3" y="126"/>
                    </a:lnTo>
                    <a:lnTo>
                      <a:pt x="0" y="102"/>
                    </a:lnTo>
                    <a:lnTo>
                      <a:pt x="3" y="81"/>
                    </a:lnTo>
                    <a:lnTo>
                      <a:pt x="10" y="59"/>
                    </a:lnTo>
                    <a:lnTo>
                      <a:pt x="22" y="40"/>
                    </a:lnTo>
                    <a:lnTo>
                      <a:pt x="38" y="23"/>
                    </a:lnTo>
                    <a:lnTo>
                      <a:pt x="58" y="11"/>
                    </a:lnTo>
                    <a:lnTo>
                      <a:pt x="79" y="3"/>
                    </a:lnTo>
                    <a:lnTo>
                      <a:pt x="103" y="0"/>
                    </a:lnTo>
                  </a:path>
                </a:pathLst>
              </a:custGeom>
              <a:noFill/>
              <a:ln w="4763">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969" name="Freeform 37"/>
              <p:cNvSpPr>
                <a:spLocks/>
              </p:cNvSpPr>
              <p:nvPr>
                <p:custDataLst>
                  <p:tags r:id="rId1423"/>
                </p:custDataLst>
              </p:nvPr>
            </p:nvSpPr>
            <p:spPr bwMode="auto">
              <a:xfrm>
                <a:off x="2660" y="2807"/>
                <a:ext cx="154" cy="205"/>
              </a:xfrm>
              <a:custGeom>
                <a:avLst/>
                <a:gdLst>
                  <a:gd name="T0" fmla="*/ 0 w 154"/>
                  <a:gd name="T1" fmla="*/ 205 h 205"/>
                  <a:gd name="T2" fmla="*/ 154 w 154"/>
                  <a:gd name="T3" fmla="*/ 205 h 205"/>
                  <a:gd name="T4" fmla="*/ 154 w 154"/>
                  <a:gd name="T5" fmla="*/ 0 h 205"/>
                  <a:gd name="T6" fmla="*/ 0 w 154"/>
                  <a:gd name="T7" fmla="*/ 0 h 205"/>
                  <a:gd name="T8" fmla="*/ 0 60000 65536"/>
                  <a:gd name="T9" fmla="*/ 0 60000 65536"/>
                  <a:gd name="T10" fmla="*/ 0 60000 65536"/>
                  <a:gd name="T11" fmla="*/ 0 60000 65536"/>
                  <a:gd name="T12" fmla="*/ 0 w 154"/>
                  <a:gd name="T13" fmla="*/ 0 h 205"/>
                  <a:gd name="T14" fmla="*/ 154 w 154"/>
                  <a:gd name="T15" fmla="*/ 205 h 205"/>
                </a:gdLst>
                <a:ahLst/>
                <a:cxnLst>
                  <a:cxn ang="T8">
                    <a:pos x="T0" y="T1"/>
                  </a:cxn>
                  <a:cxn ang="T9">
                    <a:pos x="T2" y="T3"/>
                  </a:cxn>
                  <a:cxn ang="T10">
                    <a:pos x="T4" y="T5"/>
                  </a:cxn>
                  <a:cxn ang="T11">
                    <a:pos x="T6" y="T7"/>
                  </a:cxn>
                </a:cxnLst>
                <a:rect l="T12" t="T13" r="T14" b="T15"/>
                <a:pathLst>
                  <a:path w="154" h="205">
                    <a:moveTo>
                      <a:pt x="0" y="205"/>
                    </a:moveTo>
                    <a:lnTo>
                      <a:pt x="154" y="205"/>
                    </a:lnTo>
                    <a:lnTo>
                      <a:pt x="154" y="0"/>
                    </a:lnTo>
                    <a:lnTo>
                      <a:pt x="0" y="0"/>
                    </a:lnTo>
                  </a:path>
                </a:pathLst>
              </a:custGeom>
              <a:noFill/>
              <a:ln w="4763">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970" name="Freeform 38"/>
              <p:cNvSpPr>
                <a:spLocks/>
              </p:cNvSpPr>
              <p:nvPr>
                <p:custDataLst>
                  <p:tags r:id="rId1424"/>
                </p:custDataLst>
              </p:nvPr>
            </p:nvSpPr>
            <p:spPr bwMode="auto">
              <a:xfrm>
                <a:off x="2300" y="2704"/>
                <a:ext cx="205" cy="103"/>
              </a:xfrm>
              <a:custGeom>
                <a:avLst/>
                <a:gdLst>
                  <a:gd name="T0" fmla="*/ 0 w 205"/>
                  <a:gd name="T1" fmla="*/ 103 h 103"/>
                  <a:gd name="T2" fmla="*/ 3 w 205"/>
                  <a:gd name="T3" fmla="*/ 88 h 103"/>
                  <a:gd name="T4" fmla="*/ 11 w 205"/>
                  <a:gd name="T5" fmla="*/ 71 h 103"/>
                  <a:gd name="T6" fmla="*/ 24 w 205"/>
                  <a:gd name="T7" fmla="*/ 56 h 103"/>
                  <a:gd name="T8" fmla="*/ 40 w 205"/>
                  <a:gd name="T9" fmla="*/ 43 h 103"/>
                  <a:gd name="T10" fmla="*/ 60 w 205"/>
                  <a:gd name="T11" fmla="*/ 31 h 103"/>
                  <a:gd name="T12" fmla="*/ 85 w 205"/>
                  <a:gd name="T13" fmla="*/ 21 h 103"/>
                  <a:gd name="T14" fmla="*/ 112 w 205"/>
                  <a:gd name="T15" fmla="*/ 13 h 103"/>
                  <a:gd name="T16" fmla="*/ 142 w 205"/>
                  <a:gd name="T17" fmla="*/ 6 h 103"/>
                  <a:gd name="T18" fmla="*/ 174 w 205"/>
                  <a:gd name="T19" fmla="*/ 2 h 103"/>
                  <a:gd name="T20" fmla="*/ 205 w 205"/>
                  <a:gd name="T21" fmla="*/ 0 h 10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5"/>
                  <a:gd name="T34" fmla="*/ 0 h 103"/>
                  <a:gd name="T35" fmla="*/ 205 w 205"/>
                  <a:gd name="T36" fmla="*/ 103 h 10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5" h="103">
                    <a:moveTo>
                      <a:pt x="0" y="103"/>
                    </a:moveTo>
                    <a:lnTo>
                      <a:pt x="3" y="88"/>
                    </a:lnTo>
                    <a:lnTo>
                      <a:pt x="11" y="71"/>
                    </a:lnTo>
                    <a:lnTo>
                      <a:pt x="24" y="56"/>
                    </a:lnTo>
                    <a:lnTo>
                      <a:pt x="40" y="43"/>
                    </a:lnTo>
                    <a:lnTo>
                      <a:pt x="60" y="31"/>
                    </a:lnTo>
                    <a:lnTo>
                      <a:pt x="85" y="21"/>
                    </a:lnTo>
                    <a:lnTo>
                      <a:pt x="112" y="13"/>
                    </a:lnTo>
                    <a:lnTo>
                      <a:pt x="142" y="6"/>
                    </a:lnTo>
                    <a:lnTo>
                      <a:pt x="174" y="2"/>
                    </a:lnTo>
                    <a:lnTo>
                      <a:pt x="205" y="0"/>
                    </a:lnTo>
                  </a:path>
                </a:pathLst>
              </a:custGeom>
              <a:noFill/>
              <a:ln w="4763">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971" name="Freeform 39"/>
              <p:cNvSpPr>
                <a:spLocks/>
              </p:cNvSpPr>
              <p:nvPr>
                <p:custDataLst>
                  <p:tags r:id="rId1425"/>
                </p:custDataLst>
              </p:nvPr>
            </p:nvSpPr>
            <p:spPr bwMode="auto">
              <a:xfrm>
                <a:off x="2300" y="2807"/>
                <a:ext cx="205" cy="102"/>
              </a:xfrm>
              <a:custGeom>
                <a:avLst/>
                <a:gdLst>
                  <a:gd name="T0" fmla="*/ 205 w 205"/>
                  <a:gd name="T1" fmla="*/ 102 h 102"/>
                  <a:gd name="T2" fmla="*/ 174 w 205"/>
                  <a:gd name="T3" fmla="*/ 101 h 102"/>
                  <a:gd name="T4" fmla="*/ 142 w 205"/>
                  <a:gd name="T5" fmla="*/ 98 h 102"/>
                  <a:gd name="T6" fmla="*/ 112 w 205"/>
                  <a:gd name="T7" fmla="*/ 91 h 102"/>
                  <a:gd name="T8" fmla="*/ 85 w 205"/>
                  <a:gd name="T9" fmla="*/ 83 h 102"/>
                  <a:gd name="T10" fmla="*/ 60 w 205"/>
                  <a:gd name="T11" fmla="*/ 72 h 102"/>
                  <a:gd name="T12" fmla="*/ 40 w 205"/>
                  <a:gd name="T13" fmla="*/ 60 h 102"/>
                  <a:gd name="T14" fmla="*/ 24 w 205"/>
                  <a:gd name="T15" fmla="*/ 46 h 102"/>
                  <a:gd name="T16" fmla="*/ 11 w 205"/>
                  <a:gd name="T17" fmla="*/ 33 h 102"/>
                  <a:gd name="T18" fmla="*/ 3 w 205"/>
                  <a:gd name="T19" fmla="*/ 16 h 102"/>
                  <a:gd name="T20" fmla="*/ 0 w 205"/>
                  <a:gd name="T21" fmla="*/ 0 h 10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5"/>
                  <a:gd name="T34" fmla="*/ 0 h 102"/>
                  <a:gd name="T35" fmla="*/ 205 w 205"/>
                  <a:gd name="T36" fmla="*/ 102 h 10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5" h="102">
                    <a:moveTo>
                      <a:pt x="205" y="102"/>
                    </a:moveTo>
                    <a:lnTo>
                      <a:pt x="174" y="101"/>
                    </a:lnTo>
                    <a:lnTo>
                      <a:pt x="142" y="98"/>
                    </a:lnTo>
                    <a:lnTo>
                      <a:pt x="112" y="91"/>
                    </a:lnTo>
                    <a:lnTo>
                      <a:pt x="85" y="83"/>
                    </a:lnTo>
                    <a:lnTo>
                      <a:pt x="60" y="72"/>
                    </a:lnTo>
                    <a:lnTo>
                      <a:pt x="40" y="60"/>
                    </a:lnTo>
                    <a:lnTo>
                      <a:pt x="24" y="46"/>
                    </a:lnTo>
                    <a:lnTo>
                      <a:pt x="11" y="33"/>
                    </a:lnTo>
                    <a:lnTo>
                      <a:pt x="3" y="16"/>
                    </a:lnTo>
                    <a:lnTo>
                      <a:pt x="0" y="0"/>
                    </a:lnTo>
                  </a:path>
                </a:pathLst>
              </a:custGeom>
              <a:noFill/>
              <a:ln w="4763">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972" name="Freeform 40"/>
              <p:cNvSpPr>
                <a:spLocks/>
              </p:cNvSpPr>
              <p:nvPr>
                <p:custDataLst>
                  <p:tags r:id="rId1426"/>
                </p:custDataLst>
              </p:nvPr>
            </p:nvSpPr>
            <p:spPr bwMode="auto">
              <a:xfrm>
                <a:off x="2531" y="2704"/>
                <a:ext cx="26" cy="103"/>
              </a:xfrm>
              <a:custGeom>
                <a:avLst/>
                <a:gdLst>
                  <a:gd name="T0" fmla="*/ 0 w 26"/>
                  <a:gd name="T1" fmla="*/ 103 h 103"/>
                  <a:gd name="T2" fmla="*/ 2 w 26"/>
                  <a:gd name="T3" fmla="*/ 81 h 103"/>
                  <a:gd name="T4" fmla="*/ 3 w 26"/>
                  <a:gd name="T5" fmla="*/ 59 h 103"/>
                  <a:gd name="T6" fmla="*/ 6 w 26"/>
                  <a:gd name="T7" fmla="*/ 40 h 103"/>
                  <a:gd name="T8" fmla="*/ 10 w 26"/>
                  <a:gd name="T9" fmla="*/ 24 h 103"/>
                  <a:gd name="T10" fmla="*/ 15 w 26"/>
                  <a:gd name="T11" fmla="*/ 11 h 103"/>
                  <a:gd name="T12" fmla="*/ 21 w 26"/>
                  <a:gd name="T13" fmla="*/ 3 h 103"/>
                  <a:gd name="T14" fmla="*/ 26 w 26"/>
                  <a:gd name="T15" fmla="*/ 0 h 103"/>
                  <a:gd name="T16" fmla="*/ 0 60000 65536"/>
                  <a:gd name="T17" fmla="*/ 0 60000 65536"/>
                  <a:gd name="T18" fmla="*/ 0 60000 65536"/>
                  <a:gd name="T19" fmla="*/ 0 60000 65536"/>
                  <a:gd name="T20" fmla="*/ 0 60000 65536"/>
                  <a:gd name="T21" fmla="*/ 0 60000 65536"/>
                  <a:gd name="T22" fmla="*/ 0 60000 65536"/>
                  <a:gd name="T23" fmla="*/ 0 60000 65536"/>
                  <a:gd name="T24" fmla="*/ 0 w 26"/>
                  <a:gd name="T25" fmla="*/ 0 h 103"/>
                  <a:gd name="T26" fmla="*/ 26 w 26"/>
                  <a:gd name="T27" fmla="*/ 103 h 10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6" h="103">
                    <a:moveTo>
                      <a:pt x="0" y="103"/>
                    </a:moveTo>
                    <a:lnTo>
                      <a:pt x="2" y="81"/>
                    </a:lnTo>
                    <a:lnTo>
                      <a:pt x="3" y="59"/>
                    </a:lnTo>
                    <a:lnTo>
                      <a:pt x="6" y="40"/>
                    </a:lnTo>
                    <a:lnTo>
                      <a:pt x="10" y="24"/>
                    </a:lnTo>
                    <a:lnTo>
                      <a:pt x="15" y="11"/>
                    </a:lnTo>
                    <a:lnTo>
                      <a:pt x="21" y="3"/>
                    </a:lnTo>
                    <a:lnTo>
                      <a:pt x="26" y="0"/>
                    </a:lnTo>
                  </a:path>
                </a:pathLst>
              </a:custGeom>
              <a:noFill/>
              <a:ln w="4763">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973" name="Freeform 41"/>
              <p:cNvSpPr>
                <a:spLocks/>
              </p:cNvSpPr>
              <p:nvPr>
                <p:custDataLst>
                  <p:tags r:id="rId1427"/>
                </p:custDataLst>
              </p:nvPr>
            </p:nvSpPr>
            <p:spPr bwMode="auto">
              <a:xfrm>
                <a:off x="2531" y="2807"/>
                <a:ext cx="23" cy="102"/>
              </a:xfrm>
              <a:custGeom>
                <a:avLst/>
                <a:gdLst>
                  <a:gd name="T0" fmla="*/ 0 w 23"/>
                  <a:gd name="T1" fmla="*/ 0 h 102"/>
                  <a:gd name="T2" fmla="*/ 2 w 23"/>
                  <a:gd name="T3" fmla="*/ 23 h 102"/>
                  <a:gd name="T4" fmla="*/ 3 w 23"/>
                  <a:gd name="T5" fmla="*/ 45 h 102"/>
                  <a:gd name="T6" fmla="*/ 6 w 23"/>
                  <a:gd name="T7" fmla="*/ 64 h 102"/>
                  <a:gd name="T8" fmla="*/ 8 w 23"/>
                  <a:gd name="T9" fmla="*/ 81 h 102"/>
                  <a:gd name="T10" fmla="*/ 14 w 23"/>
                  <a:gd name="T11" fmla="*/ 93 h 102"/>
                  <a:gd name="T12" fmla="*/ 18 w 23"/>
                  <a:gd name="T13" fmla="*/ 101 h 102"/>
                  <a:gd name="T14" fmla="*/ 23 w 23"/>
                  <a:gd name="T15" fmla="*/ 102 h 102"/>
                  <a:gd name="T16" fmla="*/ 0 60000 65536"/>
                  <a:gd name="T17" fmla="*/ 0 60000 65536"/>
                  <a:gd name="T18" fmla="*/ 0 60000 65536"/>
                  <a:gd name="T19" fmla="*/ 0 60000 65536"/>
                  <a:gd name="T20" fmla="*/ 0 60000 65536"/>
                  <a:gd name="T21" fmla="*/ 0 60000 65536"/>
                  <a:gd name="T22" fmla="*/ 0 60000 65536"/>
                  <a:gd name="T23" fmla="*/ 0 60000 65536"/>
                  <a:gd name="T24" fmla="*/ 0 w 23"/>
                  <a:gd name="T25" fmla="*/ 0 h 102"/>
                  <a:gd name="T26" fmla="*/ 23 w 23"/>
                  <a:gd name="T27" fmla="*/ 102 h 10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3" h="102">
                    <a:moveTo>
                      <a:pt x="0" y="0"/>
                    </a:moveTo>
                    <a:lnTo>
                      <a:pt x="2" y="23"/>
                    </a:lnTo>
                    <a:lnTo>
                      <a:pt x="3" y="45"/>
                    </a:lnTo>
                    <a:lnTo>
                      <a:pt x="6" y="64"/>
                    </a:lnTo>
                    <a:lnTo>
                      <a:pt x="8" y="81"/>
                    </a:lnTo>
                    <a:lnTo>
                      <a:pt x="14" y="93"/>
                    </a:lnTo>
                    <a:lnTo>
                      <a:pt x="18" y="101"/>
                    </a:lnTo>
                    <a:lnTo>
                      <a:pt x="23" y="102"/>
                    </a:lnTo>
                  </a:path>
                </a:pathLst>
              </a:custGeom>
              <a:noFill/>
              <a:ln w="4763">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974" name="Line 42"/>
              <p:cNvSpPr>
                <a:spLocks noChangeShapeType="1"/>
              </p:cNvSpPr>
              <p:nvPr>
                <p:custDataLst>
                  <p:tags r:id="rId1428"/>
                </p:custDataLst>
              </p:nvPr>
            </p:nvSpPr>
            <p:spPr bwMode="auto">
              <a:xfrm flipH="1">
                <a:off x="2505" y="2909"/>
                <a:ext cx="52" cy="0"/>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975" name="Line 43"/>
              <p:cNvSpPr>
                <a:spLocks noChangeShapeType="1"/>
              </p:cNvSpPr>
              <p:nvPr>
                <p:custDataLst>
                  <p:tags r:id="rId1429"/>
                </p:custDataLst>
              </p:nvPr>
            </p:nvSpPr>
            <p:spPr bwMode="auto">
              <a:xfrm flipH="1">
                <a:off x="2505" y="2704"/>
                <a:ext cx="52" cy="0"/>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976" name="Rectangle 44"/>
              <p:cNvSpPr>
                <a:spLocks noChangeArrowheads="1"/>
              </p:cNvSpPr>
              <p:nvPr>
                <p:custDataLst>
                  <p:tags r:id="rId1430"/>
                </p:custDataLst>
              </p:nvPr>
            </p:nvSpPr>
            <p:spPr bwMode="auto">
              <a:xfrm>
                <a:off x="3987" y="2804"/>
                <a:ext cx="81"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P</a:t>
                </a:r>
                <a:endParaRPr lang="de-DE" altLang="en-US" sz="600"/>
              </a:p>
            </p:txBody>
          </p:sp>
          <p:sp>
            <p:nvSpPr>
              <p:cNvPr id="1977" name="Rectangle 45"/>
              <p:cNvSpPr>
                <a:spLocks noChangeArrowheads="1"/>
              </p:cNvSpPr>
              <p:nvPr>
                <p:custDataLst>
                  <p:tags r:id="rId1431"/>
                </p:custDataLst>
              </p:nvPr>
            </p:nvSpPr>
            <p:spPr bwMode="auto">
              <a:xfrm>
                <a:off x="4048" y="2859"/>
                <a:ext cx="68" cy="14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3</a:t>
                </a:r>
                <a:endParaRPr lang="de-DE" altLang="en-US" sz="600"/>
              </a:p>
            </p:txBody>
          </p:sp>
          <p:sp>
            <p:nvSpPr>
              <p:cNvPr id="1978" name="Rectangle 46"/>
              <p:cNvSpPr>
                <a:spLocks noChangeArrowheads="1"/>
              </p:cNvSpPr>
              <p:nvPr>
                <p:custDataLst>
                  <p:tags r:id="rId1432"/>
                </p:custDataLst>
              </p:nvPr>
            </p:nvSpPr>
            <p:spPr bwMode="auto">
              <a:xfrm>
                <a:off x="3987" y="2905"/>
                <a:ext cx="94"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G</a:t>
                </a:r>
                <a:endParaRPr lang="de-DE" altLang="en-US" sz="600"/>
              </a:p>
            </p:txBody>
          </p:sp>
          <p:sp>
            <p:nvSpPr>
              <p:cNvPr id="1979" name="Rectangle 47"/>
              <p:cNvSpPr>
                <a:spLocks noChangeArrowheads="1"/>
              </p:cNvSpPr>
              <p:nvPr>
                <p:custDataLst>
                  <p:tags r:id="rId1433"/>
                </p:custDataLst>
              </p:nvPr>
            </p:nvSpPr>
            <p:spPr bwMode="auto">
              <a:xfrm>
                <a:off x="4058" y="2963"/>
                <a:ext cx="68" cy="14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2</a:t>
                </a:r>
                <a:endParaRPr lang="de-DE" altLang="en-US" sz="600"/>
              </a:p>
            </p:txBody>
          </p:sp>
          <p:sp>
            <p:nvSpPr>
              <p:cNvPr id="1980" name="Rectangle 48"/>
              <p:cNvSpPr>
                <a:spLocks noChangeArrowheads="1"/>
              </p:cNvSpPr>
              <p:nvPr>
                <p:custDataLst>
                  <p:tags r:id="rId1434"/>
                </p:custDataLst>
              </p:nvPr>
            </p:nvSpPr>
            <p:spPr bwMode="auto">
              <a:xfrm>
                <a:off x="3987" y="3009"/>
                <a:ext cx="81"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P</a:t>
                </a:r>
                <a:endParaRPr lang="de-DE" altLang="en-US" sz="600"/>
              </a:p>
            </p:txBody>
          </p:sp>
          <p:sp>
            <p:nvSpPr>
              <p:cNvPr id="1981" name="Rectangle 49"/>
              <p:cNvSpPr>
                <a:spLocks noChangeArrowheads="1"/>
              </p:cNvSpPr>
              <p:nvPr>
                <p:custDataLst>
                  <p:tags r:id="rId1435"/>
                </p:custDataLst>
              </p:nvPr>
            </p:nvSpPr>
            <p:spPr bwMode="auto">
              <a:xfrm>
                <a:off x="4048" y="3067"/>
                <a:ext cx="68" cy="14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2</a:t>
                </a:r>
                <a:endParaRPr lang="de-DE" altLang="en-US" sz="600"/>
              </a:p>
            </p:txBody>
          </p:sp>
          <p:sp>
            <p:nvSpPr>
              <p:cNvPr id="1982" name="Rectangle 50"/>
              <p:cNvSpPr>
                <a:spLocks noChangeArrowheads="1"/>
              </p:cNvSpPr>
              <p:nvPr>
                <p:custDataLst>
                  <p:tags r:id="rId1436"/>
                </p:custDataLst>
              </p:nvPr>
            </p:nvSpPr>
            <p:spPr bwMode="auto">
              <a:xfrm>
                <a:off x="3987" y="3111"/>
                <a:ext cx="94"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G</a:t>
                </a:r>
                <a:endParaRPr lang="de-DE" altLang="en-US" sz="600"/>
              </a:p>
            </p:txBody>
          </p:sp>
          <p:sp>
            <p:nvSpPr>
              <p:cNvPr id="1983" name="Rectangle 51"/>
              <p:cNvSpPr>
                <a:spLocks noChangeArrowheads="1"/>
              </p:cNvSpPr>
              <p:nvPr>
                <p:custDataLst>
                  <p:tags r:id="rId1437"/>
                </p:custDataLst>
              </p:nvPr>
            </p:nvSpPr>
            <p:spPr bwMode="auto">
              <a:xfrm>
                <a:off x="4058" y="3169"/>
                <a:ext cx="68"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1</a:t>
                </a:r>
                <a:endParaRPr lang="de-DE" altLang="en-US" sz="600"/>
              </a:p>
            </p:txBody>
          </p:sp>
          <p:sp>
            <p:nvSpPr>
              <p:cNvPr id="1984" name="Rectangle 52"/>
              <p:cNvSpPr>
                <a:spLocks noChangeArrowheads="1"/>
              </p:cNvSpPr>
              <p:nvPr>
                <p:custDataLst>
                  <p:tags r:id="rId1438"/>
                </p:custDataLst>
              </p:nvPr>
            </p:nvSpPr>
            <p:spPr bwMode="auto">
              <a:xfrm>
                <a:off x="3987" y="3215"/>
                <a:ext cx="81"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P</a:t>
                </a:r>
                <a:endParaRPr lang="de-DE" altLang="en-US" sz="600"/>
              </a:p>
            </p:txBody>
          </p:sp>
          <p:sp>
            <p:nvSpPr>
              <p:cNvPr id="1985" name="Rectangle 53"/>
              <p:cNvSpPr>
                <a:spLocks noChangeArrowheads="1"/>
              </p:cNvSpPr>
              <p:nvPr>
                <p:custDataLst>
                  <p:tags r:id="rId1439"/>
                </p:custDataLst>
              </p:nvPr>
            </p:nvSpPr>
            <p:spPr bwMode="auto">
              <a:xfrm>
                <a:off x="4048" y="3268"/>
                <a:ext cx="68"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1</a:t>
                </a:r>
                <a:endParaRPr lang="de-DE" altLang="en-US" sz="600"/>
              </a:p>
            </p:txBody>
          </p:sp>
          <p:sp>
            <p:nvSpPr>
              <p:cNvPr id="1986" name="Rectangle 54"/>
              <p:cNvSpPr>
                <a:spLocks noChangeArrowheads="1"/>
              </p:cNvSpPr>
              <p:nvPr>
                <p:custDataLst>
                  <p:tags r:id="rId1440"/>
                </p:custDataLst>
              </p:nvPr>
            </p:nvSpPr>
            <p:spPr bwMode="auto">
              <a:xfrm>
                <a:off x="3987" y="3316"/>
                <a:ext cx="94"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G</a:t>
                </a:r>
                <a:endParaRPr lang="de-DE" altLang="en-US" sz="600"/>
              </a:p>
            </p:txBody>
          </p:sp>
          <p:sp>
            <p:nvSpPr>
              <p:cNvPr id="1987" name="Rectangle 55"/>
              <p:cNvSpPr>
                <a:spLocks noChangeArrowheads="1"/>
              </p:cNvSpPr>
              <p:nvPr>
                <p:custDataLst>
                  <p:tags r:id="rId1441"/>
                </p:custDataLst>
              </p:nvPr>
            </p:nvSpPr>
            <p:spPr bwMode="auto">
              <a:xfrm>
                <a:off x="4058" y="3372"/>
                <a:ext cx="68"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0</a:t>
                </a:r>
                <a:endParaRPr lang="de-DE" altLang="en-US" sz="600"/>
              </a:p>
            </p:txBody>
          </p:sp>
          <p:sp>
            <p:nvSpPr>
              <p:cNvPr id="1988" name="Freeform 56"/>
              <p:cNvSpPr>
                <a:spLocks/>
              </p:cNvSpPr>
              <p:nvPr>
                <p:custDataLst>
                  <p:tags r:id="rId1442"/>
                </p:custDataLst>
              </p:nvPr>
            </p:nvSpPr>
            <p:spPr bwMode="auto">
              <a:xfrm>
                <a:off x="2814" y="2909"/>
                <a:ext cx="205" cy="103"/>
              </a:xfrm>
              <a:custGeom>
                <a:avLst/>
                <a:gdLst>
                  <a:gd name="T0" fmla="*/ 0 w 205"/>
                  <a:gd name="T1" fmla="*/ 103 h 103"/>
                  <a:gd name="T2" fmla="*/ 1 w 205"/>
                  <a:gd name="T3" fmla="*/ 88 h 103"/>
                  <a:gd name="T4" fmla="*/ 10 w 205"/>
                  <a:gd name="T5" fmla="*/ 71 h 103"/>
                  <a:gd name="T6" fmla="*/ 22 w 205"/>
                  <a:gd name="T7" fmla="*/ 56 h 103"/>
                  <a:gd name="T8" fmla="*/ 38 w 205"/>
                  <a:gd name="T9" fmla="*/ 43 h 103"/>
                  <a:gd name="T10" fmla="*/ 59 w 205"/>
                  <a:gd name="T11" fmla="*/ 30 h 103"/>
                  <a:gd name="T12" fmla="*/ 83 w 205"/>
                  <a:gd name="T13" fmla="*/ 21 h 103"/>
                  <a:gd name="T14" fmla="*/ 111 w 205"/>
                  <a:gd name="T15" fmla="*/ 13 h 103"/>
                  <a:gd name="T16" fmla="*/ 141 w 205"/>
                  <a:gd name="T17" fmla="*/ 6 h 103"/>
                  <a:gd name="T18" fmla="*/ 172 w 205"/>
                  <a:gd name="T19" fmla="*/ 2 h 103"/>
                  <a:gd name="T20" fmla="*/ 205 w 205"/>
                  <a:gd name="T21" fmla="*/ 0 h 10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5"/>
                  <a:gd name="T34" fmla="*/ 0 h 103"/>
                  <a:gd name="T35" fmla="*/ 205 w 205"/>
                  <a:gd name="T36" fmla="*/ 103 h 10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5" h="103">
                    <a:moveTo>
                      <a:pt x="0" y="103"/>
                    </a:moveTo>
                    <a:lnTo>
                      <a:pt x="1" y="88"/>
                    </a:lnTo>
                    <a:lnTo>
                      <a:pt x="10" y="71"/>
                    </a:lnTo>
                    <a:lnTo>
                      <a:pt x="22" y="56"/>
                    </a:lnTo>
                    <a:lnTo>
                      <a:pt x="38" y="43"/>
                    </a:lnTo>
                    <a:lnTo>
                      <a:pt x="59" y="30"/>
                    </a:lnTo>
                    <a:lnTo>
                      <a:pt x="83" y="21"/>
                    </a:lnTo>
                    <a:lnTo>
                      <a:pt x="111" y="13"/>
                    </a:lnTo>
                    <a:lnTo>
                      <a:pt x="141" y="6"/>
                    </a:lnTo>
                    <a:lnTo>
                      <a:pt x="172" y="2"/>
                    </a:lnTo>
                    <a:lnTo>
                      <a:pt x="205" y="0"/>
                    </a:lnTo>
                  </a:path>
                </a:pathLst>
              </a:custGeom>
              <a:noFill/>
              <a:ln w="4763">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989" name="Freeform 57"/>
              <p:cNvSpPr>
                <a:spLocks/>
              </p:cNvSpPr>
              <p:nvPr>
                <p:custDataLst>
                  <p:tags r:id="rId1443"/>
                </p:custDataLst>
              </p:nvPr>
            </p:nvSpPr>
            <p:spPr bwMode="auto">
              <a:xfrm>
                <a:off x="2814" y="3012"/>
                <a:ext cx="205" cy="102"/>
              </a:xfrm>
              <a:custGeom>
                <a:avLst/>
                <a:gdLst>
                  <a:gd name="T0" fmla="*/ 205 w 205"/>
                  <a:gd name="T1" fmla="*/ 102 h 102"/>
                  <a:gd name="T2" fmla="*/ 172 w 205"/>
                  <a:gd name="T3" fmla="*/ 101 h 102"/>
                  <a:gd name="T4" fmla="*/ 141 w 205"/>
                  <a:gd name="T5" fmla="*/ 98 h 102"/>
                  <a:gd name="T6" fmla="*/ 111 w 205"/>
                  <a:gd name="T7" fmla="*/ 91 h 102"/>
                  <a:gd name="T8" fmla="*/ 83 w 205"/>
                  <a:gd name="T9" fmla="*/ 83 h 102"/>
                  <a:gd name="T10" fmla="*/ 59 w 205"/>
                  <a:gd name="T11" fmla="*/ 72 h 102"/>
                  <a:gd name="T12" fmla="*/ 38 w 205"/>
                  <a:gd name="T13" fmla="*/ 61 h 102"/>
                  <a:gd name="T14" fmla="*/ 22 w 205"/>
                  <a:gd name="T15" fmla="*/ 46 h 102"/>
                  <a:gd name="T16" fmla="*/ 10 w 205"/>
                  <a:gd name="T17" fmla="*/ 33 h 102"/>
                  <a:gd name="T18" fmla="*/ 1 w 205"/>
                  <a:gd name="T19" fmla="*/ 16 h 102"/>
                  <a:gd name="T20" fmla="*/ 0 w 205"/>
                  <a:gd name="T21" fmla="*/ 0 h 10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5"/>
                  <a:gd name="T34" fmla="*/ 0 h 102"/>
                  <a:gd name="T35" fmla="*/ 205 w 205"/>
                  <a:gd name="T36" fmla="*/ 102 h 10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5" h="102">
                    <a:moveTo>
                      <a:pt x="205" y="102"/>
                    </a:moveTo>
                    <a:lnTo>
                      <a:pt x="172" y="101"/>
                    </a:lnTo>
                    <a:lnTo>
                      <a:pt x="141" y="98"/>
                    </a:lnTo>
                    <a:lnTo>
                      <a:pt x="111" y="91"/>
                    </a:lnTo>
                    <a:lnTo>
                      <a:pt x="83" y="83"/>
                    </a:lnTo>
                    <a:lnTo>
                      <a:pt x="59" y="72"/>
                    </a:lnTo>
                    <a:lnTo>
                      <a:pt x="38" y="61"/>
                    </a:lnTo>
                    <a:lnTo>
                      <a:pt x="22" y="46"/>
                    </a:lnTo>
                    <a:lnTo>
                      <a:pt x="10" y="33"/>
                    </a:lnTo>
                    <a:lnTo>
                      <a:pt x="1" y="16"/>
                    </a:lnTo>
                    <a:lnTo>
                      <a:pt x="0" y="0"/>
                    </a:lnTo>
                  </a:path>
                </a:pathLst>
              </a:custGeom>
              <a:noFill/>
              <a:ln w="4763">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990" name="Freeform 58"/>
              <p:cNvSpPr>
                <a:spLocks/>
              </p:cNvSpPr>
              <p:nvPr>
                <p:custDataLst>
                  <p:tags r:id="rId1444"/>
                </p:custDataLst>
              </p:nvPr>
            </p:nvSpPr>
            <p:spPr bwMode="auto">
              <a:xfrm>
                <a:off x="3043" y="2909"/>
                <a:ext cx="26" cy="103"/>
              </a:xfrm>
              <a:custGeom>
                <a:avLst/>
                <a:gdLst>
                  <a:gd name="T0" fmla="*/ 0 w 26"/>
                  <a:gd name="T1" fmla="*/ 103 h 103"/>
                  <a:gd name="T2" fmla="*/ 2 w 26"/>
                  <a:gd name="T3" fmla="*/ 81 h 103"/>
                  <a:gd name="T4" fmla="*/ 3 w 26"/>
                  <a:gd name="T5" fmla="*/ 59 h 103"/>
                  <a:gd name="T6" fmla="*/ 6 w 26"/>
                  <a:gd name="T7" fmla="*/ 40 h 103"/>
                  <a:gd name="T8" fmla="*/ 10 w 26"/>
                  <a:gd name="T9" fmla="*/ 24 h 103"/>
                  <a:gd name="T10" fmla="*/ 15 w 26"/>
                  <a:gd name="T11" fmla="*/ 11 h 103"/>
                  <a:gd name="T12" fmla="*/ 21 w 26"/>
                  <a:gd name="T13" fmla="*/ 3 h 103"/>
                  <a:gd name="T14" fmla="*/ 26 w 26"/>
                  <a:gd name="T15" fmla="*/ 0 h 103"/>
                  <a:gd name="T16" fmla="*/ 0 60000 65536"/>
                  <a:gd name="T17" fmla="*/ 0 60000 65536"/>
                  <a:gd name="T18" fmla="*/ 0 60000 65536"/>
                  <a:gd name="T19" fmla="*/ 0 60000 65536"/>
                  <a:gd name="T20" fmla="*/ 0 60000 65536"/>
                  <a:gd name="T21" fmla="*/ 0 60000 65536"/>
                  <a:gd name="T22" fmla="*/ 0 60000 65536"/>
                  <a:gd name="T23" fmla="*/ 0 60000 65536"/>
                  <a:gd name="T24" fmla="*/ 0 w 26"/>
                  <a:gd name="T25" fmla="*/ 0 h 103"/>
                  <a:gd name="T26" fmla="*/ 26 w 26"/>
                  <a:gd name="T27" fmla="*/ 103 h 10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6" h="103">
                    <a:moveTo>
                      <a:pt x="0" y="103"/>
                    </a:moveTo>
                    <a:lnTo>
                      <a:pt x="2" y="81"/>
                    </a:lnTo>
                    <a:lnTo>
                      <a:pt x="3" y="59"/>
                    </a:lnTo>
                    <a:lnTo>
                      <a:pt x="6" y="40"/>
                    </a:lnTo>
                    <a:lnTo>
                      <a:pt x="10" y="24"/>
                    </a:lnTo>
                    <a:lnTo>
                      <a:pt x="15" y="11"/>
                    </a:lnTo>
                    <a:lnTo>
                      <a:pt x="21" y="3"/>
                    </a:lnTo>
                    <a:lnTo>
                      <a:pt x="26" y="0"/>
                    </a:lnTo>
                  </a:path>
                </a:pathLst>
              </a:custGeom>
              <a:noFill/>
              <a:ln w="4763">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991" name="Freeform 59"/>
              <p:cNvSpPr>
                <a:spLocks/>
              </p:cNvSpPr>
              <p:nvPr>
                <p:custDataLst>
                  <p:tags r:id="rId1445"/>
                </p:custDataLst>
              </p:nvPr>
            </p:nvSpPr>
            <p:spPr bwMode="auto">
              <a:xfrm>
                <a:off x="3043" y="3012"/>
                <a:ext cx="24" cy="102"/>
              </a:xfrm>
              <a:custGeom>
                <a:avLst/>
                <a:gdLst>
                  <a:gd name="T0" fmla="*/ 0 w 24"/>
                  <a:gd name="T1" fmla="*/ 0 h 102"/>
                  <a:gd name="T2" fmla="*/ 2 w 24"/>
                  <a:gd name="T3" fmla="*/ 23 h 102"/>
                  <a:gd name="T4" fmla="*/ 3 w 24"/>
                  <a:gd name="T5" fmla="*/ 45 h 102"/>
                  <a:gd name="T6" fmla="*/ 6 w 24"/>
                  <a:gd name="T7" fmla="*/ 64 h 102"/>
                  <a:gd name="T8" fmla="*/ 9 w 24"/>
                  <a:gd name="T9" fmla="*/ 80 h 102"/>
                  <a:gd name="T10" fmla="*/ 14 w 24"/>
                  <a:gd name="T11" fmla="*/ 93 h 102"/>
                  <a:gd name="T12" fmla="*/ 18 w 24"/>
                  <a:gd name="T13" fmla="*/ 101 h 102"/>
                  <a:gd name="T14" fmla="*/ 24 w 24"/>
                  <a:gd name="T15" fmla="*/ 102 h 102"/>
                  <a:gd name="T16" fmla="*/ 0 60000 65536"/>
                  <a:gd name="T17" fmla="*/ 0 60000 65536"/>
                  <a:gd name="T18" fmla="*/ 0 60000 65536"/>
                  <a:gd name="T19" fmla="*/ 0 60000 65536"/>
                  <a:gd name="T20" fmla="*/ 0 60000 65536"/>
                  <a:gd name="T21" fmla="*/ 0 60000 65536"/>
                  <a:gd name="T22" fmla="*/ 0 60000 65536"/>
                  <a:gd name="T23" fmla="*/ 0 60000 65536"/>
                  <a:gd name="T24" fmla="*/ 0 w 24"/>
                  <a:gd name="T25" fmla="*/ 0 h 102"/>
                  <a:gd name="T26" fmla="*/ 24 w 24"/>
                  <a:gd name="T27" fmla="*/ 102 h 10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4" h="102">
                    <a:moveTo>
                      <a:pt x="0" y="0"/>
                    </a:moveTo>
                    <a:lnTo>
                      <a:pt x="2" y="23"/>
                    </a:lnTo>
                    <a:lnTo>
                      <a:pt x="3" y="45"/>
                    </a:lnTo>
                    <a:lnTo>
                      <a:pt x="6" y="64"/>
                    </a:lnTo>
                    <a:lnTo>
                      <a:pt x="9" y="80"/>
                    </a:lnTo>
                    <a:lnTo>
                      <a:pt x="14" y="93"/>
                    </a:lnTo>
                    <a:lnTo>
                      <a:pt x="18" y="101"/>
                    </a:lnTo>
                    <a:lnTo>
                      <a:pt x="24" y="102"/>
                    </a:lnTo>
                  </a:path>
                </a:pathLst>
              </a:custGeom>
              <a:noFill/>
              <a:ln w="4763">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992" name="Line 60"/>
              <p:cNvSpPr>
                <a:spLocks noChangeShapeType="1"/>
              </p:cNvSpPr>
              <p:nvPr>
                <p:custDataLst>
                  <p:tags r:id="rId1446"/>
                </p:custDataLst>
              </p:nvPr>
            </p:nvSpPr>
            <p:spPr bwMode="auto">
              <a:xfrm flipH="1">
                <a:off x="3019" y="3114"/>
                <a:ext cx="50" cy="0"/>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993" name="Line 61"/>
              <p:cNvSpPr>
                <a:spLocks noChangeShapeType="1"/>
              </p:cNvSpPr>
              <p:nvPr>
                <p:custDataLst>
                  <p:tags r:id="rId1447"/>
                </p:custDataLst>
              </p:nvPr>
            </p:nvSpPr>
            <p:spPr bwMode="auto">
              <a:xfrm flipH="1">
                <a:off x="3019" y="2909"/>
                <a:ext cx="50" cy="0"/>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994" name="Freeform 62"/>
              <p:cNvSpPr>
                <a:spLocks/>
              </p:cNvSpPr>
              <p:nvPr>
                <p:custDataLst>
                  <p:tags r:id="rId1448"/>
                </p:custDataLst>
              </p:nvPr>
            </p:nvSpPr>
            <p:spPr bwMode="auto">
              <a:xfrm>
                <a:off x="3069" y="3012"/>
                <a:ext cx="103" cy="205"/>
              </a:xfrm>
              <a:custGeom>
                <a:avLst/>
                <a:gdLst>
                  <a:gd name="T0" fmla="*/ 103 w 103"/>
                  <a:gd name="T1" fmla="*/ 205 h 205"/>
                  <a:gd name="T2" fmla="*/ 80 w 103"/>
                  <a:gd name="T3" fmla="*/ 203 h 205"/>
                  <a:gd name="T4" fmla="*/ 58 w 103"/>
                  <a:gd name="T5" fmla="*/ 195 h 205"/>
                  <a:gd name="T6" fmla="*/ 39 w 103"/>
                  <a:gd name="T7" fmla="*/ 183 h 205"/>
                  <a:gd name="T8" fmla="*/ 22 w 103"/>
                  <a:gd name="T9" fmla="*/ 166 h 205"/>
                  <a:gd name="T10" fmla="*/ 10 w 103"/>
                  <a:gd name="T11" fmla="*/ 147 h 205"/>
                  <a:gd name="T12" fmla="*/ 3 w 103"/>
                  <a:gd name="T13" fmla="*/ 125 h 205"/>
                  <a:gd name="T14" fmla="*/ 0 w 103"/>
                  <a:gd name="T15" fmla="*/ 102 h 205"/>
                  <a:gd name="T16" fmla="*/ 3 w 103"/>
                  <a:gd name="T17" fmla="*/ 80 h 205"/>
                  <a:gd name="T18" fmla="*/ 10 w 103"/>
                  <a:gd name="T19" fmla="*/ 59 h 205"/>
                  <a:gd name="T20" fmla="*/ 22 w 103"/>
                  <a:gd name="T21" fmla="*/ 39 h 205"/>
                  <a:gd name="T22" fmla="*/ 39 w 103"/>
                  <a:gd name="T23" fmla="*/ 23 h 205"/>
                  <a:gd name="T24" fmla="*/ 58 w 103"/>
                  <a:gd name="T25" fmla="*/ 11 h 205"/>
                  <a:gd name="T26" fmla="*/ 80 w 103"/>
                  <a:gd name="T27" fmla="*/ 3 h 205"/>
                  <a:gd name="T28" fmla="*/ 103 w 103"/>
                  <a:gd name="T29" fmla="*/ 0 h 20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03"/>
                  <a:gd name="T46" fmla="*/ 0 h 205"/>
                  <a:gd name="T47" fmla="*/ 103 w 103"/>
                  <a:gd name="T48" fmla="*/ 205 h 20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03" h="205">
                    <a:moveTo>
                      <a:pt x="103" y="205"/>
                    </a:moveTo>
                    <a:lnTo>
                      <a:pt x="80" y="203"/>
                    </a:lnTo>
                    <a:lnTo>
                      <a:pt x="58" y="195"/>
                    </a:lnTo>
                    <a:lnTo>
                      <a:pt x="39" y="183"/>
                    </a:lnTo>
                    <a:lnTo>
                      <a:pt x="22" y="166"/>
                    </a:lnTo>
                    <a:lnTo>
                      <a:pt x="10" y="147"/>
                    </a:lnTo>
                    <a:lnTo>
                      <a:pt x="3" y="125"/>
                    </a:lnTo>
                    <a:lnTo>
                      <a:pt x="0" y="102"/>
                    </a:lnTo>
                    <a:lnTo>
                      <a:pt x="3" y="80"/>
                    </a:lnTo>
                    <a:lnTo>
                      <a:pt x="10" y="59"/>
                    </a:lnTo>
                    <a:lnTo>
                      <a:pt x="22" y="39"/>
                    </a:lnTo>
                    <a:lnTo>
                      <a:pt x="39" y="23"/>
                    </a:lnTo>
                    <a:lnTo>
                      <a:pt x="58" y="11"/>
                    </a:lnTo>
                    <a:lnTo>
                      <a:pt x="80" y="3"/>
                    </a:lnTo>
                    <a:lnTo>
                      <a:pt x="103" y="0"/>
                    </a:lnTo>
                  </a:path>
                </a:pathLst>
              </a:custGeom>
              <a:noFill/>
              <a:ln w="4763">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995" name="Freeform 63"/>
              <p:cNvSpPr>
                <a:spLocks/>
              </p:cNvSpPr>
              <p:nvPr>
                <p:custDataLst>
                  <p:tags r:id="rId1449"/>
                </p:custDataLst>
              </p:nvPr>
            </p:nvSpPr>
            <p:spPr bwMode="auto">
              <a:xfrm>
                <a:off x="3172" y="3012"/>
                <a:ext cx="154" cy="205"/>
              </a:xfrm>
              <a:custGeom>
                <a:avLst/>
                <a:gdLst>
                  <a:gd name="T0" fmla="*/ 0 w 154"/>
                  <a:gd name="T1" fmla="*/ 205 h 205"/>
                  <a:gd name="T2" fmla="*/ 154 w 154"/>
                  <a:gd name="T3" fmla="*/ 205 h 205"/>
                  <a:gd name="T4" fmla="*/ 154 w 154"/>
                  <a:gd name="T5" fmla="*/ 0 h 205"/>
                  <a:gd name="T6" fmla="*/ 0 w 154"/>
                  <a:gd name="T7" fmla="*/ 0 h 205"/>
                  <a:gd name="T8" fmla="*/ 0 60000 65536"/>
                  <a:gd name="T9" fmla="*/ 0 60000 65536"/>
                  <a:gd name="T10" fmla="*/ 0 60000 65536"/>
                  <a:gd name="T11" fmla="*/ 0 60000 65536"/>
                  <a:gd name="T12" fmla="*/ 0 w 154"/>
                  <a:gd name="T13" fmla="*/ 0 h 205"/>
                  <a:gd name="T14" fmla="*/ 154 w 154"/>
                  <a:gd name="T15" fmla="*/ 205 h 205"/>
                </a:gdLst>
                <a:ahLst/>
                <a:cxnLst>
                  <a:cxn ang="T8">
                    <a:pos x="T0" y="T1"/>
                  </a:cxn>
                  <a:cxn ang="T9">
                    <a:pos x="T2" y="T3"/>
                  </a:cxn>
                  <a:cxn ang="T10">
                    <a:pos x="T4" y="T5"/>
                  </a:cxn>
                  <a:cxn ang="T11">
                    <a:pos x="T6" y="T7"/>
                  </a:cxn>
                </a:cxnLst>
                <a:rect l="T12" t="T13" r="T14" b="T15"/>
                <a:pathLst>
                  <a:path w="154" h="205">
                    <a:moveTo>
                      <a:pt x="0" y="205"/>
                    </a:moveTo>
                    <a:lnTo>
                      <a:pt x="154" y="205"/>
                    </a:lnTo>
                    <a:lnTo>
                      <a:pt x="154" y="0"/>
                    </a:lnTo>
                    <a:lnTo>
                      <a:pt x="0" y="0"/>
                    </a:lnTo>
                  </a:path>
                </a:pathLst>
              </a:custGeom>
              <a:noFill/>
              <a:ln w="4763">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996" name="Freeform 64"/>
              <p:cNvSpPr>
                <a:spLocks/>
              </p:cNvSpPr>
              <p:nvPr>
                <p:custDataLst>
                  <p:tags r:id="rId1450"/>
                </p:custDataLst>
              </p:nvPr>
            </p:nvSpPr>
            <p:spPr bwMode="auto">
              <a:xfrm>
                <a:off x="3582" y="3217"/>
                <a:ext cx="102" cy="205"/>
              </a:xfrm>
              <a:custGeom>
                <a:avLst/>
                <a:gdLst>
                  <a:gd name="T0" fmla="*/ 102 w 102"/>
                  <a:gd name="T1" fmla="*/ 205 h 205"/>
                  <a:gd name="T2" fmla="*/ 79 w 102"/>
                  <a:gd name="T3" fmla="*/ 203 h 205"/>
                  <a:gd name="T4" fmla="*/ 58 w 102"/>
                  <a:gd name="T5" fmla="*/ 195 h 205"/>
                  <a:gd name="T6" fmla="*/ 38 w 102"/>
                  <a:gd name="T7" fmla="*/ 183 h 205"/>
                  <a:gd name="T8" fmla="*/ 22 w 102"/>
                  <a:gd name="T9" fmla="*/ 166 h 205"/>
                  <a:gd name="T10" fmla="*/ 9 w 102"/>
                  <a:gd name="T11" fmla="*/ 147 h 205"/>
                  <a:gd name="T12" fmla="*/ 2 w 102"/>
                  <a:gd name="T13" fmla="*/ 125 h 205"/>
                  <a:gd name="T14" fmla="*/ 0 w 102"/>
                  <a:gd name="T15" fmla="*/ 102 h 205"/>
                  <a:gd name="T16" fmla="*/ 2 w 102"/>
                  <a:gd name="T17" fmla="*/ 80 h 205"/>
                  <a:gd name="T18" fmla="*/ 9 w 102"/>
                  <a:gd name="T19" fmla="*/ 58 h 205"/>
                  <a:gd name="T20" fmla="*/ 22 w 102"/>
                  <a:gd name="T21" fmla="*/ 39 h 205"/>
                  <a:gd name="T22" fmla="*/ 38 w 102"/>
                  <a:gd name="T23" fmla="*/ 23 h 205"/>
                  <a:gd name="T24" fmla="*/ 58 w 102"/>
                  <a:gd name="T25" fmla="*/ 11 h 205"/>
                  <a:gd name="T26" fmla="*/ 79 w 102"/>
                  <a:gd name="T27" fmla="*/ 2 h 205"/>
                  <a:gd name="T28" fmla="*/ 102 w 102"/>
                  <a:gd name="T29" fmla="*/ 0 h 20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02"/>
                  <a:gd name="T46" fmla="*/ 0 h 205"/>
                  <a:gd name="T47" fmla="*/ 102 w 102"/>
                  <a:gd name="T48" fmla="*/ 205 h 20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02" h="205">
                    <a:moveTo>
                      <a:pt x="102" y="205"/>
                    </a:moveTo>
                    <a:lnTo>
                      <a:pt x="79" y="203"/>
                    </a:lnTo>
                    <a:lnTo>
                      <a:pt x="58" y="195"/>
                    </a:lnTo>
                    <a:lnTo>
                      <a:pt x="38" y="183"/>
                    </a:lnTo>
                    <a:lnTo>
                      <a:pt x="22" y="166"/>
                    </a:lnTo>
                    <a:lnTo>
                      <a:pt x="9" y="147"/>
                    </a:lnTo>
                    <a:lnTo>
                      <a:pt x="2" y="125"/>
                    </a:lnTo>
                    <a:lnTo>
                      <a:pt x="0" y="102"/>
                    </a:lnTo>
                    <a:lnTo>
                      <a:pt x="2" y="80"/>
                    </a:lnTo>
                    <a:lnTo>
                      <a:pt x="9" y="58"/>
                    </a:lnTo>
                    <a:lnTo>
                      <a:pt x="22" y="39"/>
                    </a:lnTo>
                    <a:lnTo>
                      <a:pt x="38" y="23"/>
                    </a:lnTo>
                    <a:lnTo>
                      <a:pt x="58" y="11"/>
                    </a:lnTo>
                    <a:lnTo>
                      <a:pt x="79" y="2"/>
                    </a:lnTo>
                    <a:lnTo>
                      <a:pt x="102" y="0"/>
                    </a:lnTo>
                  </a:path>
                </a:pathLst>
              </a:custGeom>
              <a:noFill/>
              <a:ln w="4763">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997" name="Freeform 65"/>
              <p:cNvSpPr>
                <a:spLocks/>
              </p:cNvSpPr>
              <p:nvPr>
                <p:custDataLst>
                  <p:tags r:id="rId1451"/>
                </p:custDataLst>
              </p:nvPr>
            </p:nvSpPr>
            <p:spPr bwMode="auto">
              <a:xfrm>
                <a:off x="3684" y="3217"/>
                <a:ext cx="155" cy="205"/>
              </a:xfrm>
              <a:custGeom>
                <a:avLst/>
                <a:gdLst>
                  <a:gd name="T0" fmla="*/ 0 w 155"/>
                  <a:gd name="T1" fmla="*/ 205 h 205"/>
                  <a:gd name="T2" fmla="*/ 155 w 155"/>
                  <a:gd name="T3" fmla="*/ 205 h 205"/>
                  <a:gd name="T4" fmla="*/ 155 w 155"/>
                  <a:gd name="T5" fmla="*/ 0 h 205"/>
                  <a:gd name="T6" fmla="*/ 0 w 155"/>
                  <a:gd name="T7" fmla="*/ 0 h 205"/>
                  <a:gd name="T8" fmla="*/ 0 60000 65536"/>
                  <a:gd name="T9" fmla="*/ 0 60000 65536"/>
                  <a:gd name="T10" fmla="*/ 0 60000 65536"/>
                  <a:gd name="T11" fmla="*/ 0 60000 65536"/>
                  <a:gd name="T12" fmla="*/ 0 w 155"/>
                  <a:gd name="T13" fmla="*/ 0 h 205"/>
                  <a:gd name="T14" fmla="*/ 155 w 155"/>
                  <a:gd name="T15" fmla="*/ 205 h 205"/>
                </a:gdLst>
                <a:ahLst/>
                <a:cxnLst>
                  <a:cxn ang="T8">
                    <a:pos x="T0" y="T1"/>
                  </a:cxn>
                  <a:cxn ang="T9">
                    <a:pos x="T2" y="T3"/>
                  </a:cxn>
                  <a:cxn ang="T10">
                    <a:pos x="T4" y="T5"/>
                  </a:cxn>
                  <a:cxn ang="T11">
                    <a:pos x="T6" y="T7"/>
                  </a:cxn>
                </a:cxnLst>
                <a:rect l="T12" t="T13" r="T14" b="T15"/>
                <a:pathLst>
                  <a:path w="155" h="205">
                    <a:moveTo>
                      <a:pt x="0" y="205"/>
                    </a:moveTo>
                    <a:lnTo>
                      <a:pt x="155" y="205"/>
                    </a:lnTo>
                    <a:lnTo>
                      <a:pt x="155" y="0"/>
                    </a:lnTo>
                    <a:lnTo>
                      <a:pt x="0" y="0"/>
                    </a:lnTo>
                  </a:path>
                </a:pathLst>
              </a:custGeom>
              <a:noFill/>
              <a:ln w="4763">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998" name="Freeform 66"/>
              <p:cNvSpPr>
                <a:spLocks/>
              </p:cNvSpPr>
              <p:nvPr>
                <p:custDataLst>
                  <p:tags r:id="rId1452"/>
                </p:custDataLst>
              </p:nvPr>
            </p:nvSpPr>
            <p:spPr bwMode="auto">
              <a:xfrm>
                <a:off x="3326" y="3114"/>
                <a:ext cx="205" cy="103"/>
              </a:xfrm>
              <a:custGeom>
                <a:avLst/>
                <a:gdLst>
                  <a:gd name="T0" fmla="*/ 0 w 205"/>
                  <a:gd name="T1" fmla="*/ 103 h 103"/>
                  <a:gd name="T2" fmla="*/ 2 w 205"/>
                  <a:gd name="T3" fmla="*/ 88 h 103"/>
                  <a:gd name="T4" fmla="*/ 10 w 205"/>
                  <a:gd name="T5" fmla="*/ 71 h 103"/>
                  <a:gd name="T6" fmla="*/ 22 w 205"/>
                  <a:gd name="T7" fmla="*/ 56 h 103"/>
                  <a:gd name="T8" fmla="*/ 38 w 205"/>
                  <a:gd name="T9" fmla="*/ 43 h 103"/>
                  <a:gd name="T10" fmla="*/ 59 w 205"/>
                  <a:gd name="T11" fmla="*/ 30 h 103"/>
                  <a:gd name="T12" fmla="*/ 84 w 205"/>
                  <a:gd name="T13" fmla="*/ 21 h 103"/>
                  <a:gd name="T14" fmla="*/ 111 w 205"/>
                  <a:gd name="T15" fmla="*/ 13 h 103"/>
                  <a:gd name="T16" fmla="*/ 141 w 205"/>
                  <a:gd name="T17" fmla="*/ 6 h 103"/>
                  <a:gd name="T18" fmla="*/ 172 w 205"/>
                  <a:gd name="T19" fmla="*/ 2 h 103"/>
                  <a:gd name="T20" fmla="*/ 205 w 205"/>
                  <a:gd name="T21" fmla="*/ 0 h 10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5"/>
                  <a:gd name="T34" fmla="*/ 0 h 103"/>
                  <a:gd name="T35" fmla="*/ 205 w 205"/>
                  <a:gd name="T36" fmla="*/ 103 h 10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5" h="103">
                    <a:moveTo>
                      <a:pt x="0" y="103"/>
                    </a:moveTo>
                    <a:lnTo>
                      <a:pt x="2" y="88"/>
                    </a:lnTo>
                    <a:lnTo>
                      <a:pt x="10" y="71"/>
                    </a:lnTo>
                    <a:lnTo>
                      <a:pt x="22" y="56"/>
                    </a:lnTo>
                    <a:lnTo>
                      <a:pt x="38" y="43"/>
                    </a:lnTo>
                    <a:lnTo>
                      <a:pt x="59" y="30"/>
                    </a:lnTo>
                    <a:lnTo>
                      <a:pt x="84" y="21"/>
                    </a:lnTo>
                    <a:lnTo>
                      <a:pt x="111" y="13"/>
                    </a:lnTo>
                    <a:lnTo>
                      <a:pt x="141" y="6"/>
                    </a:lnTo>
                    <a:lnTo>
                      <a:pt x="172" y="2"/>
                    </a:lnTo>
                    <a:lnTo>
                      <a:pt x="205" y="0"/>
                    </a:lnTo>
                  </a:path>
                </a:pathLst>
              </a:custGeom>
              <a:noFill/>
              <a:ln w="4763">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999" name="Freeform 67"/>
              <p:cNvSpPr>
                <a:spLocks/>
              </p:cNvSpPr>
              <p:nvPr>
                <p:custDataLst>
                  <p:tags r:id="rId1453"/>
                </p:custDataLst>
              </p:nvPr>
            </p:nvSpPr>
            <p:spPr bwMode="auto">
              <a:xfrm>
                <a:off x="3326" y="3217"/>
                <a:ext cx="205" cy="102"/>
              </a:xfrm>
              <a:custGeom>
                <a:avLst/>
                <a:gdLst>
                  <a:gd name="T0" fmla="*/ 205 w 205"/>
                  <a:gd name="T1" fmla="*/ 102 h 102"/>
                  <a:gd name="T2" fmla="*/ 172 w 205"/>
                  <a:gd name="T3" fmla="*/ 102 h 102"/>
                  <a:gd name="T4" fmla="*/ 141 w 205"/>
                  <a:gd name="T5" fmla="*/ 98 h 102"/>
                  <a:gd name="T6" fmla="*/ 111 w 205"/>
                  <a:gd name="T7" fmla="*/ 91 h 102"/>
                  <a:gd name="T8" fmla="*/ 84 w 205"/>
                  <a:gd name="T9" fmla="*/ 83 h 102"/>
                  <a:gd name="T10" fmla="*/ 59 w 205"/>
                  <a:gd name="T11" fmla="*/ 72 h 102"/>
                  <a:gd name="T12" fmla="*/ 38 w 205"/>
                  <a:gd name="T13" fmla="*/ 61 h 102"/>
                  <a:gd name="T14" fmla="*/ 22 w 205"/>
                  <a:gd name="T15" fmla="*/ 46 h 102"/>
                  <a:gd name="T16" fmla="*/ 10 w 205"/>
                  <a:gd name="T17" fmla="*/ 32 h 102"/>
                  <a:gd name="T18" fmla="*/ 2 w 205"/>
                  <a:gd name="T19" fmla="*/ 16 h 102"/>
                  <a:gd name="T20" fmla="*/ 0 w 205"/>
                  <a:gd name="T21" fmla="*/ 0 h 10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5"/>
                  <a:gd name="T34" fmla="*/ 0 h 102"/>
                  <a:gd name="T35" fmla="*/ 205 w 205"/>
                  <a:gd name="T36" fmla="*/ 102 h 10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5" h="102">
                    <a:moveTo>
                      <a:pt x="205" y="102"/>
                    </a:moveTo>
                    <a:lnTo>
                      <a:pt x="172" y="102"/>
                    </a:lnTo>
                    <a:lnTo>
                      <a:pt x="141" y="98"/>
                    </a:lnTo>
                    <a:lnTo>
                      <a:pt x="111" y="91"/>
                    </a:lnTo>
                    <a:lnTo>
                      <a:pt x="84" y="83"/>
                    </a:lnTo>
                    <a:lnTo>
                      <a:pt x="59" y="72"/>
                    </a:lnTo>
                    <a:lnTo>
                      <a:pt x="38" y="61"/>
                    </a:lnTo>
                    <a:lnTo>
                      <a:pt x="22" y="46"/>
                    </a:lnTo>
                    <a:lnTo>
                      <a:pt x="10" y="32"/>
                    </a:lnTo>
                    <a:lnTo>
                      <a:pt x="2" y="16"/>
                    </a:lnTo>
                    <a:lnTo>
                      <a:pt x="0" y="0"/>
                    </a:lnTo>
                  </a:path>
                </a:pathLst>
              </a:custGeom>
              <a:noFill/>
              <a:ln w="4763">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2000" name="Freeform 68"/>
              <p:cNvSpPr>
                <a:spLocks/>
              </p:cNvSpPr>
              <p:nvPr>
                <p:custDataLst>
                  <p:tags r:id="rId1454"/>
                </p:custDataLst>
              </p:nvPr>
            </p:nvSpPr>
            <p:spPr bwMode="auto">
              <a:xfrm>
                <a:off x="3556" y="3114"/>
                <a:ext cx="26" cy="103"/>
              </a:xfrm>
              <a:custGeom>
                <a:avLst/>
                <a:gdLst>
                  <a:gd name="T0" fmla="*/ 0 w 26"/>
                  <a:gd name="T1" fmla="*/ 103 h 103"/>
                  <a:gd name="T2" fmla="*/ 1 w 26"/>
                  <a:gd name="T3" fmla="*/ 81 h 103"/>
                  <a:gd name="T4" fmla="*/ 2 w 26"/>
                  <a:gd name="T5" fmla="*/ 59 h 103"/>
                  <a:gd name="T6" fmla="*/ 5 w 26"/>
                  <a:gd name="T7" fmla="*/ 40 h 103"/>
                  <a:gd name="T8" fmla="*/ 9 w 26"/>
                  <a:gd name="T9" fmla="*/ 23 h 103"/>
                  <a:gd name="T10" fmla="*/ 15 w 26"/>
                  <a:gd name="T11" fmla="*/ 11 h 103"/>
                  <a:gd name="T12" fmla="*/ 20 w 26"/>
                  <a:gd name="T13" fmla="*/ 3 h 103"/>
                  <a:gd name="T14" fmla="*/ 26 w 26"/>
                  <a:gd name="T15" fmla="*/ 0 h 103"/>
                  <a:gd name="T16" fmla="*/ 0 60000 65536"/>
                  <a:gd name="T17" fmla="*/ 0 60000 65536"/>
                  <a:gd name="T18" fmla="*/ 0 60000 65536"/>
                  <a:gd name="T19" fmla="*/ 0 60000 65536"/>
                  <a:gd name="T20" fmla="*/ 0 60000 65536"/>
                  <a:gd name="T21" fmla="*/ 0 60000 65536"/>
                  <a:gd name="T22" fmla="*/ 0 60000 65536"/>
                  <a:gd name="T23" fmla="*/ 0 60000 65536"/>
                  <a:gd name="T24" fmla="*/ 0 w 26"/>
                  <a:gd name="T25" fmla="*/ 0 h 103"/>
                  <a:gd name="T26" fmla="*/ 26 w 26"/>
                  <a:gd name="T27" fmla="*/ 103 h 10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6" h="103">
                    <a:moveTo>
                      <a:pt x="0" y="103"/>
                    </a:moveTo>
                    <a:lnTo>
                      <a:pt x="1" y="81"/>
                    </a:lnTo>
                    <a:lnTo>
                      <a:pt x="2" y="59"/>
                    </a:lnTo>
                    <a:lnTo>
                      <a:pt x="5" y="40"/>
                    </a:lnTo>
                    <a:lnTo>
                      <a:pt x="9" y="23"/>
                    </a:lnTo>
                    <a:lnTo>
                      <a:pt x="15" y="11"/>
                    </a:lnTo>
                    <a:lnTo>
                      <a:pt x="20" y="3"/>
                    </a:lnTo>
                    <a:lnTo>
                      <a:pt x="26" y="0"/>
                    </a:lnTo>
                  </a:path>
                </a:pathLst>
              </a:custGeom>
              <a:noFill/>
              <a:ln w="4763">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2001" name="Freeform 69"/>
              <p:cNvSpPr>
                <a:spLocks/>
              </p:cNvSpPr>
              <p:nvPr>
                <p:custDataLst>
                  <p:tags r:id="rId1455"/>
                </p:custDataLst>
              </p:nvPr>
            </p:nvSpPr>
            <p:spPr bwMode="auto">
              <a:xfrm>
                <a:off x="3556" y="3217"/>
                <a:ext cx="23" cy="102"/>
              </a:xfrm>
              <a:custGeom>
                <a:avLst/>
                <a:gdLst>
                  <a:gd name="T0" fmla="*/ 0 w 23"/>
                  <a:gd name="T1" fmla="*/ 0 h 102"/>
                  <a:gd name="T2" fmla="*/ 1 w 23"/>
                  <a:gd name="T3" fmla="*/ 23 h 102"/>
                  <a:gd name="T4" fmla="*/ 2 w 23"/>
                  <a:gd name="T5" fmla="*/ 45 h 102"/>
                  <a:gd name="T6" fmla="*/ 5 w 23"/>
                  <a:gd name="T7" fmla="*/ 64 h 102"/>
                  <a:gd name="T8" fmla="*/ 8 w 23"/>
                  <a:gd name="T9" fmla="*/ 80 h 102"/>
                  <a:gd name="T10" fmla="*/ 13 w 23"/>
                  <a:gd name="T11" fmla="*/ 93 h 102"/>
                  <a:gd name="T12" fmla="*/ 18 w 23"/>
                  <a:gd name="T13" fmla="*/ 101 h 102"/>
                  <a:gd name="T14" fmla="*/ 23 w 23"/>
                  <a:gd name="T15" fmla="*/ 102 h 102"/>
                  <a:gd name="T16" fmla="*/ 0 60000 65536"/>
                  <a:gd name="T17" fmla="*/ 0 60000 65536"/>
                  <a:gd name="T18" fmla="*/ 0 60000 65536"/>
                  <a:gd name="T19" fmla="*/ 0 60000 65536"/>
                  <a:gd name="T20" fmla="*/ 0 60000 65536"/>
                  <a:gd name="T21" fmla="*/ 0 60000 65536"/>
                  <a:gd name="T22" fmla="*/ 0 60000 65536"/>
                  <a:gd name="T23" fmla="*/ 0 60000 65536"/>
                  <a:gd name="T24" fmla="*/ 0 w 23"/>
                  <a:gd name="T25" fmla="*/ 0 h 102"/>
                  <a:gd name="T26" fmla="*/ 23 w 23"/>
                  <a:gd name="T27" fmla="*/ 102 h 10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3" h="102">
                    <a:moveTo>
                      <a:pt x="0" y="0"/>
                    </a:moveTo>
                    <a:lnTo>
                      <a:pt x="1" y="23"/>
                    </a:lnTo>
                    <a:lnTo>
                      <a:pt x="2" y="45"/>
                    </a:lnTo>
                    <a:lnTo>
                      <a:pt x="5" y="64"/>
                    </a:lnTo>
                    <a:lnTo>
                      <a:pt x="8" y="80"/>
                    </a:lnTo>
                    <a:lnTo>
                      <a:pt x="13" y="93"/>
                    </a:lnTo>
                    <a:lnTo>
                      <a:pt x="18" y="101"/>
                    </a:lnTo>
                    <a:lnTo>
                      <a:pt x="23" y="102"/>
                    </a:lnTo>
                  </a:path>
                </a:pathLst>
              </a:custGeom>
              <a:noFill/>
              <a:ln w="4763">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2002" name="Line 70"/>
              <p:cNvSpPr>
                <a:spLocks noChangeShapeType="1"/>
              </p:cNvSpPr>
              <p:nvPr>
                <p:custDataLst>
                  <p:tags r:id="rId1456"/>
                </p:custDataLst>
              </p:nvPr>
            </p:nvSpPr>
            <p:spPr bwMode="auto">
              <a:xfrm flipH="1">
                <a:off x="3531" y="3319"/>
                <a:ext cx="51" cy="0"/>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003" name="Line 71"/>
              <p:cNvSpPr>
                <a:spLocks noChangeShapeType="1"/>
              </p:cNvSpPr>
              <p:nvPr>
                <p:custDataLst>
                  <p:tags r:id="rId1457"/>
                </p:custDataLst>
              </p:nvPr>
            </p:nvSpPr>
            <p:spPr bwMode="auto">
              <a:xfrm flipH="1">
                <a:off x="3531" y="3114"/>
                <a:ext cx="51" cy="0"/>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004" name="Line 72"/>
              <p:cNvSpPr>
                <a:spLocks noChangeShapeType="1"/>
              </p:cNvSpPr>
              <p:nvPr>
                <p:custDataLst>
                  <p:tags r:id="rId1458"/>
                </p:custDataLst>
              </p:nvPr>
            </p:nvSpPr>
            <p:spPr bwMode="auto">
              <a:xfrm>
                <a:off x="3839" y="3371"/>
                <a:ext cx="102" cy="0"/>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005" name="Line 73"/>
              <p:cNvSpPr>
                <a:spLocks noChangeShapeType="1"/>
              </p:cNvSpPr>
              <p:nvPr>
                <p:custDataLst>
                  <p:tags r:id="rId1459"/>
                </p:custDataLst>
              </p:nvPr>
            </p:nvSpPr>
            <p:spPr bwMode="auto">
              <a:xfrm>
                <a:off x="3839" y="3269"/>
                <a:ext cx="102" cy="0"/>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006" name="Line 74"/>
              <p:cNvSpPr>
                <a:spLocks noChangeShapeType="1"/>
              </p:cNvSpPr>
              <p:nvPr>
                <p:custDataLst>
                  <p:tags r:id="rId1460"/>
                </p:custDataLst>
              </p:nvPr>
            </p:nvSpPr>
            <p:spPr bwMode="auto">
              <a:xfrm>
                <a:off x="3560" y="3166"/>
                <a:ext cx="381" cy="0"/>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007" name="Line 75"/>
              <p:cNvSpPr>
                <a:spLocks noChangeShapeType="1"/>
              </p:cNvSpPr>
              <p:nvPr>
                <p:custDataLst>
                  <p:tags r:id="rId1461"/>
                </p:custDataLst>
              </p:nvPr>
            </p:nvSpPr>
            <p:spPr bwMode="auto">
              <a:xfrm>
                <a:off x="3326" y="3064"/>
                <a:ext cx="615" cy="0"/>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008" name="Line 76"/>
              <p:cNvSpPr>
                <a:spLocks noChangeShapeType="1"/>
              </p:cNvSpPr>
              <p:nvPr>
                <p:custDataLst>
                  <p:tags r:id="rId1462"/>
                </p:custDataLst>
              </p:nvPr>
            </p:nvSpPr>
            <p:spPr bwMode="auto">
              <a:xfrm>
                <a:off x="3053" y="2961"/>
                <a:ext cx="888" cy="0"/>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009" name="Line 77"/>
              <p:cNvSpPr>
                <a:spLocks noChangeShapeType="1"/>
              </p:cNvSpPr>
              <p:nvPr>
                <p:custDataLst>
                  <p:tags r:id="rId1463"/>
                </p:custDataLst>
              </p:nvPr>
            </p:nvSpPr>
            <p:spPr bwMode="auto">
              <a:xfrm>
                <a:off x="2814" y="2859"/>
                <a:ext cx="1127" cy="0"/>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010" name="Line 78"/>
              <p:cNvSpPr>
                <a:spLocks noChangeShapeType="1"/>
              </p:cNvSpPr>
              <p:nvPr>
                <p:custDataLst>
                  <p:tags r:id="rId1464"/>
                </p:custDataLst>
              </p:nvPr>
            </p:nvSpPr>
            <p:spPr bwMode="auto">
              <a:xfrm>
                <a:off x="2539" y="2756"/>
                <a:ext cx="1402" cy="0"/>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011" name="Line 79"/>
              <p:cNvSpPr>
                <a:spLocks noChangeShapeType="1"/>
              </p:cNvSpPr>
              <p:nvPr>
                <p:custDataLst>
                  <p:tags r:id="rId1465"/>
                </p:custDataLst>
              </p:nvPr>
            </p:nvSpPr>
            <p:spPr bwMode="auto">
              <a:xfrm flipH="1">
                <a:off x="3813" y="3883"/>
                <a:ext cx="50" cy="0"/>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012" name="Line 80"/>
              <p:cNvSpPr>
                <a:spLocks noChangeShapeType="1"/>
              </p:cNvSpPr>
              <p:nvPr>
                <p:custDataLst>
                  <p:tags r:id="rId1466"/>
                </p:custDataLst>
              </p:nvPr>
            </p:nvSpPr>
            <p:spPr bwMode="auto">
              <a:xfrm flipH="1">
                <a:off x="3813" y="3781"/>
                <a:ext cx="50" cy="0"/>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013" name="Line 81"/>
              <p:cNvSpPr>
                <a:spLocks noChangeShapeType="1"/>
              </p:cNvSpPr>
              <p:nvPr>
                <p:custDataLst>
                  <p:tags r:id="rId1467"/>
                </p:custDataLst>
              </p:nvPr>
            </p:nvSpPr>
            <p:spPr bwMode="auto">
              <a:xfrm>
                <a:off x="3505" y="3807"/>
                <a:ext cx="51" cy="0"/>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014" name="Line 82"/>
              <p:cNvSpPr>
                <a:spLocks noChangeShapeType="1"/>
              </p:cNvSpPr>
              <p:nvPr>
                <p:custDataLst>
                  <p:tags r:id="rId1468"/>
                </p:custDataLst>
              </p:nvPr>
            </p:nvSpPr>
            <p:spPr bwMode="auto">
              <a:xfrm>
                <a:off x="3813" y="3831"/>
                <a:ext cx="50" cy="0"/>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015" name="Line 83"/>
              <p:cNvSpPr>
                <a:spLocks noChangeShapeType="1"/>
              </p:cNvSpPr>
              <p:nvPr>
                <p:custDataLst>
                  <p:tags r:id="rId1469"/>
                </p:custDataLst>
              </p:nvPr>
            </p:nvSpPr>
            <p:spPr bwMode="auto">
              <a:xfrm flipH="1">
                <a:off x="3813" y="3729"/>
                <a:ext cx="50" cy="0"/>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016" name="Freeform 84"/>
              <p:cNvSpPr>
                <a:spLocks/>
              </p:cNvSpPr>
              <p:nvPr>
                <p:custDataLst>
                  <p:tags r:id="rId1470"/>
                </p:custDataLst>
              </p:nvPr>
            </p:nvSpPr>
            <p:spPr bwMode="auto">
              <a:xfrm>
                <a:off x="3556" y="3704"/>
                <a:ext cx="102" cy="205"/>
              </a:xfrm>
              <a:custGeom>
                <a:avLst/>
                <a:gdLst>
                  <a:gd name="T0" fmla="*/ 102 w 102"/>
                  <a:gd name="T1" fmla="*/ 205 h 205"/>
                  <a:gd name="T2" fmla="*/ 80 w 102"/>
                  <a:gd name="T3" fmla="*/ 203 h 205"/>
                  <a:gd name="T4" fmla="*/ 58 w 102"/>
                  <a:gd name="T5" fmla="*/ 194 h 205"/>
                  <a:gd name="T6" fmla="*/ 39 w 102"/>
                  <a:gd name="T7" fmla="*/ 182 h 205"/>
                  <a:gd name="T8" fmla="*/ 23 w 102"/>
                  <a:gd name="T9" fmla="*/ 166 h 205"/>
                  <a:gd name="T10" fmla="*/ 11 w 102"/>
                  <a:gd name="T11" fmla="*/ 147 h 205"/>
                  <a:gd name="T12" fmla="*/ 2 w 102"/>
                  <a:gd name="T13" fmla="*/ 125 h 205"/>
                  <a:gd name="T14" fmla="*/ 0 w 102"/>
                  <a:gd name="T15" fmla="*/ 103 h 205"/>
                  <a:gd name="T16" fmla="*/ 2 w 102"/>
                  <a:gd name="T17" fmla="*/ 80 h 205"/>
                  <a:gd name="T18" fmla="*/ 11 w 102"/>
                  <a:gd name="T19" fmla="*/ 58 h 205"/>
                  <a:gd name="T20" fmla="*/ 23 w 102"/>
                  <a:gd name="T21" fmla="*/ 39 h 205"/>
                  <a:gd name="T22" fmla="*/ 39 w 102"/>
                  <a:gd name="T23" fmla="*/ 22 h 205"/>
                  <a:gd name="T24" fmla="*/ 58 w 102"/>
                  <a:gd name="T25" fmla="*/ 10 h 205"/>
                  <a:gd name="T26" fmla="*/ 80 w 102"/>
                  <a:gd name="T27" fmla="*/ 3 h 205"/>
                  <a:gd name="T28" fmla="*/ 102 w 102"/>
                  <a:gd name="T29" fmla="*/ 0 h 20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02"/>
                  <a:gd name="T46" fmla="*/ 0 h 205"/>
                  <a:gd name="T47" fmla="*/ 102 w 102"/>
                  <a:gd name="T48" fmla="*/ 205 h 20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02" h="205">
                    <a:moveTo>
                      <a:pt x="102" y="205"/>
                    </a:moveTo>
                    <a:lnTo>
                      <a:pt x="80" y="203"/>
                    </a:lnTo>
                    <a:lnTo>
                      <a:pt x="58" y="194"/>
                    </a:lnTo>
                    <a:lnTo>
                      <a:pt x="39" y="182"/>
                    </a:lnTo>
                    <a:lnTo>
                      <a:pt x="23" y="166"/>
                    </a:lnTo>
                    <a:lnTo>
                      <a:pt x="11" y="147"/>
                    </a:lnTo>
                    <a:lnTo>
                      <a:pt x="2" y="125"/>
                    </a:lnTo>
                    <a:lnTo>
                      <a:pt x="0" y="103"/>
                    </a:lnTo>
                    <a:lnTo>
                      <a:pt x="2" y="80"/>
                    </a:lnTo>
                    <a:lnTo>
                      <a:pt x="11" y="58"/>
                    </a:lnTo>
                    <a:lnTo>
                      <a:pt x="23" y="39"/>
                    </a:lnTo>
                    <a:lnTo>
                      <a:pt x="39" y="22"/>
                    </a:lnTo>
                    <a:lnTo>
                      <a:pt x="58" y="10"/>
                    </a:lnTo>
                    <a:lnTo>
                      <a:pt x="80" y="3"/>
                    </a:lnTo>
                    <a:lnTo>
                      <a:pt x="102" y="0"/>
                    </a:lnTo>
                  </a:path>
                </a:pathLst>
              </a:custGeom>
              <a:noFill/>
              <a:ln w="4763">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2017" name="Freeform 85"/>
              <p:cNvSpPr>
                <a:spLocks/>
              </p:cNvSpPr>
              <p:nvPr>
                <p:custDataLst>
                  <p:tags r:id="rId1471"/>
                </p:custDataLst>
              </p:nvPr>
            </p:nvSpPr>
            <p:spPr bwMode="auto">
              <a:xfrm>
                <a:off x="3658" y="3704"/>
                <a:ext cx="155" cy="205"/>
              </a:xfrm>
              <a:custGeom>
                <a:avLst/>
                <a:gdLst>
                  <a:gd name="T0" fmla="*/ 0 w 155"/>
                  <a:gd name="T1" fmla="*/ 205 h 205"/>
                  <a:gd name="T2" fmla="*/ 155 w 155"/>
                  <a:gd name="T3" fmla="*/ 205 h 205"/>
                  <a:gd name="T4" fmla="*/ 155 w 155"/>
                  <a:gd name="T5" fmla="*/ 0 h 205"/>
                  <a:gd name="T6" fmla="*/ 0 w 155"/>
                  <a:gd name="T7" fmla="*/ 0 h 205"/>
                  <a:gd name="T8" fmla="*/ 0 60000 65536"/>
                  <a:gd name="T9" fmla="*/ 0 60000 65536"/>
                  <a:gd name="T10" fmla="*/ 0 60000 65536"/>
                  <a:gd name="T11" fmla="*/ 0 60000 65536"/>
                  <a:gd name="T12" fmla="*/ 0 w 155"/>
                  <a:gd name="T13" fmla="*/ 0 h 205"/>
                  <a:gd name="T14" fmla="*/ 155 w 155"/>
                  <a:gd name="T15" fmla="*/ 205 h 205"/>
                </a:gdLst>
                <a:ahLst/>
                <a:cxnLst>
                  <a:cxn ang="T8">
                    <a:pos x="T0" y="T1"/>
                  </a:cxn>
                  <a:cxn ang="T9">
                    <a:pos x="T2" y="T3"/>
                  </a:cxn>
                  <a:cxn ang="T10">
                    <a:pos x="T4" y="T5"/>
                  </a:cxn>
                  <a:cxn ang="T11">
                    <a:pos x="T6" y="T7"/>
                  </a:cxn>
                </a:cxnLst>
                <a:rect l="T12" t="T13" r="T14" b="T15"/>
                <a:pathLst>
                  <a:path w="155" h="205">
                    <a:moveTo>
                      <a:pt x="0" y="205"/>
                    </a:moveTo>
                    <a:lnTo>
                      <a:pt x="155" y="205"/>
                    </a:lnTo>
                    <a:lnTo>
                      <a:pt x="155" y="0"/>
                    </a:lnTo>
                    <a:lnTo>
                      <a:pt x="0" y="0"/>
                    </a:lnTo>
                  </a:path>
                </a:pathLst>
              </a:custGeom>
              <a:noFill/>
              <a:ln w="4763">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2018" name="Rectangle 86"/>
              <p:cNvSpPr>
                <a:spLocks noChangeArrowheads="1"/>
              </p:cNvSpPr>
              <p:nvPr>
                <p:custDataLst>
                  <p:tags r:id="rId1472"/>
                </p:custDataLst>
              </p:nvPr>
            </p:nvSpPr>
            <p:spPr bwMode="auto">
              <a:xfrm>
                <a:off x="3987" y="3597"/>
                <a:ext cx="81" cy="14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P</a:t>
                </a:r>
                <a:endParaRPr lang="de-DE" altLang="en-US" sz="600"/>
              </a:p>
            </p:txBody>
          </p:sp>
          <p:sp>
            <p:nvSpPr>
              <p:cNvPr id="2019" name="Rectangle 87"/>
              <p:cNvSpPr>
                <a:spLocks noChangeArrowheads="1"/>
              </p:cNvSpPr>
              <p:nvPr>
                <p:custDataLst>
                  <p:tags r:id="rId1473"/>
                </p:custDataLst>
              </p:nvPr>
            </p:nvSpPr>
            <p:spPr bwMode="auto">
              <a:xfrm>
                <a:off x="4048" y="3656"/>
                <a:ext cx="68"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3</a:t>
                </a:r>
                <a:endParaRPr lang="de-DE" altLang="en-US" sz="600"/>
              </a:p>
            </p:txBody>
          </p:sp>
          <p:sp>
            <p:nvSpPr>
              <p:cNvPr id="2020" name="Rectangle 88"/>
              <p:cNvSpPr>
                <a:spLocks noChangeArrowheads="1"/>
              </p:cNvSpPr>
              <p:nvPr>
                <p:custDataLst>
                  <p:tags r:id="rId1474"/>
                </p:custDataLst>
              </p:nvPr>
            </p:nvSpPr>
            <p:spPr bwMode="auto">
              <a:xfrm>
                <a:off x="3987" y="3701"/>
                <a:ext cx="81" cy="14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P</a:t>
                </a:r>
                <a:endParaRPr lang="de-DE" altLang="en-US" sz="600"/>
              </a:p>
            </p:txBody>
          </p:sp>
          <p:sp>
            <p:nvSpPr>
              <p:cNvPr id="2021" name="Rectangle 89"/>
              <p:cNvSpPr>
                <a:spLocks noChangeArrowheads="1"/>
              </p:cNvSpPr>
              <p:nvPr>
                <p:custDataLst>
                  <p:tags r:id="rId1475"/>
                </p:custDataLst>
              </p:nvPr>
            </p:nvSpPr>
            <p:spPr bwMode="auto">
              <a:xfrm>
                <a:off x="4048" y="3757"/>
                <a:ext cx="68"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2</a:t>
                </a:r>
                <a:endParaRPr lang="de-DE" altLang="en-US" sz="600"/>
              </a:p>
            </p:txBody>
          </p:sp>
          <p:sp>
            <p:nvSpPr>
              <p:cNvPr id="2022" name="Rectangle 90"/>
              <p:cNvSpPr>
                <a:spLocks noChangeArrowheads="1"/>
              </p:cNvSpPr>
              <p:nvPr>
                <p:custDataLst>
                  <p:tags r:id="rId1476"/>
                </p:custDataLst>
              </p:nvPr>
            </p:nvSpPr>
            <p:spPr bwMode="auto">
              <a:xfrm>
                <a:off x="3987" y="3803"/>
                <a:ext cx="81"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P</a:t>
                </a:r>
                <a:endParaRPr lang="de-DE" altLang="en-US" sz="600"/>
              </a:p>
            </p:txBody>
          </p:sp>
          <p:sp>
            <p:nvSpPr>
              <p:cNvPr id="2023" name="Rectangle 91"/>
              <p:cNvSpPr>
                <a:spLocks noChangeArrowheads="1"/>
              </p:cNvSpPr>
              <p:nvPr>
                <p:custDataLst>
                  <p:tags r:id="rId1477"/>
                </p:custDataLst>
              </p:nvPr>
            </p:nvSpPr>
            <p:spPr bwMode="auto">
              <a:xfrm>
                <a:off x="4048" y="3859"/>
                <a:ext cx="68"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1</a:t>
                </a:r>
                <a:endParaRPr lang="de-DE" altLang="en-US" sz="600"/>
              </a:p>
            </p:txBody>
          </p:sp>
          <p:sp>
            <p:nvSpPr>
              <p:cNvPr id="2024" name="Rectangle 92"/>
              <p:cNvSpPr>
                <a:spLocks noChangeArrowheads="1"/>
              </p:cNvSpPr>
              <p:nvPr>
                <p:custDataLst>
                  <p:tags r:id="rId1478"/>
                </p:custDataLst>
              </p:nvPr>
            </p:nvSpPr>
            <p:spPr bwMode="auto">
              <a:xfrm>
                <a:off x="3987" y="3904"/>
                <a:ext cx="81"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P</a:t>
                </a:r>
                <a:endParaRPr lang="de-DE" altLang="en-US" sz="600"/>
              </a:p>
            </p:txBody>
          </p:sp>
          <p:sp>
            <p:nvSpPr>
              <p:cNvPr id="2025" name="Rectangle 93"/>
              <p:cNvSpPr>
                <a:spLocks noChangeArrowheads="1"/>
              </p:cNvSpPr>
              <p:nvPr>
                <p:custDataLst>
                  <p:tags r:id="rId1479"/>
                </p:custDataLst>
              </p:nvPr>
            </p:nvSpPr>
            <p:spPr bwMode="auto">
              <a:xfrm>
                <a:off x="4048" y="3960"/>
                <a:ext cx="68"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0</a:t>
                </a:r>
                <a:endParaRPr lang="de-DE" altLang="en-US" sz="600"/>
              </a:p>
            </p:txBody>
          </p:sp>
          <p:sp>
            <p:nvSpPr>
              <p:cNvPr id="2026" name="Line 94"/>
              <p:cNvSpPr>
                <a:spLocks noChangeShapeType="1"/>
              </p:cNvSpPr>
              <p:nvPr>
                <p:custDataLst>
                  <p:tags r:id="rId1480"/>
                </p:custDataLst>
              </p:nvPr>
            </p:nvSpPr>
            <p:spPr bwMode="auto">
              <a:xfrm flipV="1">
                <a:off x="3863" y="3652"/>
                <a:ext cx="52" cy="77"/>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027" name="Line 95"/>
              <p:cNvSpPr>
                <a:spLocks noChangeShapeType="1"/>
              </p:cNvSpPr>
              <p:nvPr>
                <p:custDataLst>
                  <p:tags r:id="rId1481"/>
                </p:custDataLst>
              </p:nvPr>
            </p:nvSpPr>
            <p:spPr bwMode="auto">
              <a:xfrm flipV="1">
                <a:off x="3863" y="3755"/>
                <a:ext cx="52" cy="26"/>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028" name="Line 96"/>
              <p:cNvSpPr>
                <a:spLocks noChangeShapeType="1"/>
              </p:cNvSpPr>
              <p:nvPr>
                <p:custDataLst>
                  <p:tags r:id="rId1482"/>
                </p:custDataLst>
              </p:nvPr>
            </p:nvSpPr>
            <p:spPr bwMode="auto">
              <a:xfrm>
                <a:off x="3863" y="3831"/>
                <a:ext cx="52" cy="26"/>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029" name="Line 97"/>
              <p:cNvSpPr>
                <a:spLocks noChangeShapeType="1"/>
              </p:cNvSpPr>
              <p:nvPr>
                <p:custDataLst>
                  <p:tags r:id="rId1483"/>
                </p:custDataLst>
              </p:nvPr>
            </p:nvSpPr>
            <p:spPr bwMode="auto">
              <a:xfrm>
                <a:off x="3863" y="3883"/>
                <a:ext cx="52" cy="77"/>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030" name="Line 98"/>
              <p:cNvSpPr>
                <a:spLocks noChangeShapeType="1"/>
              </p:cNvSpPr>
              <p:nvPr>
                <p:custDataLst>
                  <p:tags r:id="rId1484"/>
                </p:custDataLst>
              </p:nvPr>
            </p:nvSpPr>
            <p:spPr bwMode="auto">
              <a:xfrm>
                <a:off x="3915" y="3652"/>
                <a:ext cx="21" cy="0"/>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031" name="Line 99"/>
              <p:cNvSpPr>
                <a:spLocks noChangeShapeType="1"/>
              </p:cNvSpPr>
              <p:nvPr>
                <p:custDataLst>
                  <p:tags r:id="rId1485"/>
                </p:custDataLst>
              </p:nvPr>
            </p:nvSpPr>
            <p:spPr bwMode="auto">
              <a:xfrm>
                <a:off x="3915" y="3755"/>
                <a:ext cx="26" cy="0"/>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032" name="Line 100"/>
              <p:cNvSpPr>
                <a:spLocks noChangeShapeType="1"/>
              </p:cNvSpPr>
              <p:nvPr>
                <p:custDataLst>
                  <p:tags r:id="rId1486"/>
                </p:custDataLst>
              </p:nvPr>
            </p:nvSpPr>
            <p:spPr bwMode="auto">
              <a:xfrm>
                <a:off x="3915" y="3857"/>
                <a:ext cx="26" cy="0"/>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033" name="Line 101"/>
              <p:cNvSpPr>
                <a:spLocks noChangeShapeType="1"/>
              </p:cNvSpPr>
              <p:nvPr>
                <p:custDataLst>
                  <p:tags r:id="rId1487"/>
                </p:custDataLst>
              </p:nvPr>
            </p:nvSpPr>
            <p:spPr bwMode="auto">
              <a:xfrm flipH="1">
                <a:off x="3915" y="3960"/>
                <a:ext cx="26" cy="0"/>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034" name="Line 102"/>
              <p:cNvSpPr>
                <a:spLocks noChangeShapeType="1"/>
              </p:cNvSpPr>
              <p:nvPr>
                <p:custDataLst>
                  <p:tags r:id="rId1488"/>
                </p:custDataLst>
              </p:nvPr>
            </p:nvSpPr>
            <p:spPr bwMode="auto">
              <a:xfrm>
                <a:off x="2198" y="2807"/>
                <a:ext cx="102" cy="0"/>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035" name="Line 103"/>
              <p:cNvSpPr>
                <a:spLocks noChangeShapeType="1"/>
              </p:cNvSpPr>
              <p:nvPr>
                <p:custDataLst>
                  <p:tags r:id="rId1489"/>
                </p:custDataLst>
              </p:nvPr>
            </p:nvSpPr>
            <p:spPr bwMode="auto">
              <a:xfrm flipH="1">
                <a:off x="2198" y="3807"/>
                <a:ext cx="1333" cy="0"/>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036" name="Rectangle 104"/>
              <p:cNvSpPr>
                <a:spLocks noChangeArrowheads="1"/>
              </p:cNvSpPr>
              <p:nvPr>
                <p:custDataLst>
                  <p:tags r:id="rId1490"/>
                </p:custDataLst>
              </p:nvPr>
            </p:nvSpPr>
            <p:spPr bwMode="auto">
              <a:xfrm>
                <a:off x="2090" y="2674"/>
                <a:ext cx="94"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G</a:t>
                </a:r>
                <a:endParaRPr lang="de-DE" altLang="en-US" sz="600"/>
              </a:p>
            </p:txBody>
          </p:sp>
          <p:sp>
            <p:nvSpPr>
              <p:cNvPr id="2037" name="Rectangle 105"/>
              <p:cNvSpPr>
                <a:spLocks noChangeArrowheads="1"/>
              </p:cNvSpPr>
              <p:nvPr>
                <p:custDataLst>
                  <p:tags r:id="rId1491"/>
                </p:custDataLst>
              </p:nvPr>
            </p:nvSpPr>
            <p:spPr bwMode="auto">
              <a:xfrm>
                <a:off x="2161" y="2733"/>
                <a:ext cx="170"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3:0</a:t>
                </a:r>
                <a:endParaRPr lang="de-DE" altLang="en-US" sz="600"/>
              </a:p>
            </p:txBody>
          </p:sp>
          <p:sp>
            <p:nvSpPr>
              <p:cNvPr id="2038" name="Rectangle 106"/>
              <p:cNvSpPr>
                <a:spLocks noChangeArrowheads="1"/>
              </p:cNvSpPr>
              <p:nvPr>
                <p:custDataLst>
                  <p:tags r:id="rId1492"/>
                </p:custDataLst>
              </p:nvPr>
            </p:nvSpPr>
            <p:spPr bwMode="auto">
              <a:xfrm>
                <a:off x="2242" y="3853"/>
                <a:ext cx="89"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C</a:t>
                </a:r>
                <a:endParaRPr lang="de-DE" altLang="en-US" sz="600"/>
              </a:p>
            </p:txBody>
          </p:sp>
          <p:sp>
            <p:nvSpPr>
              <p:cNvPr id="2039" name="Rectangle 107"/>
              <p:cNvSpPr>
                <a:spLocks noChangeArrowheads="1"/>
              </p:cNvSpPr>
              <p:nvPr>
                <p:custDataLst>
                  <p:tags r:id="rId1493"/>
                </p:custDataLst>
              </p:nvPr>
            </p:nvSpPr>
            <p:spPr bwMode="auto">
              <a:xfrm>
                <a:off x="2308" y="3912"/>
                <a:ext cx="96"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in</a:t>
                </a:r>
                <a:endParaRPr lang="de-DE" altLang="en-US" sz="600"/>
              </a:p>
            </p:txBody>
          </p:sp>
          <p:sp>
            <p:nvSpPr>
              <p:cNvPr id="2040" name="Freeform 108"/>
              <p:cNvSpPr>
                <a:spLocks/>
              </p:cNvSpPr>
              <p:nvPr>
                <p:custDataLst>
                  <p:tags r:id="rId1494"/>
                </p:custDataLst>
              </p:nvPr>
            </p:nvSpPr>
            <p:spPr bwMode="auto">
              <a:xfrm>
                <a:off x="1840" y="3755"/>
                <a:ext cx="102" cy="205"/>
              </a:xfrm>
              <a:custGeom>
                <a:avLst/>
                <a:gdLst>
                  <a:gd name="T0" fmla="*/ 102 w 102"/>
                  <a:gd name="T1" fmla="*/ 205 h 205"/>
                  <a:gd name="T2" fmla="*/ 79 w 102"/>
                  <a:gd name="T3" fmla="*/ 202 h 205"/>
                  <a:gd name="T4" fmla="*/ 57 w 102"/>
                  <a:gd name="T5" fmla="*/ 195 h 205"/>
                  <a:gd name="T6" fmla="*/ 38 w 102"/>
                  <a:gd name="T7" fmla="*/ 183 h 205"/>
                  <a:gd name="T8" fmla="*/ 22 w 102"/>
                  <a:gd name="T9" fmla="*/ 167 h 205"/>
                  <a:gd name="T10" fmla="*/ 10 w 102"/>
                  <a:gd name="T11" fmla="*/ 147 h 205"/>
                  <a:gd name="T12" fmla="*/ 3 w 102"/>
                  <a:gd name="T13" fmla="*/ 126 h 205"/>
                  <a:gd name="T14" fmla="*/ 0 w 102"/>
                  <a:gd name="T15" fmla="*/ 102 h 205"/>
                  <a:gd name="T16" fmla="*/ 3 w 102"/>
                  <a:gd name="T17" fmla="*/ 80 h 205"/>
                  <a:gd name="T18" fmla="*/ 10 w 102"/>
                  <a:gd name="T19" fmla="*/ 59 h 205"/>
                  <a:gd name="T20" fmla="*/ 22 w 102"/>
                  <a:gd name="T21" fmla="*/ 38 h 205"/>
                  <a:gd name="T22" fmla="*/ 38 w 102"/>
                  <a:gd name="T23" fmla="*/ 23 h 205"/>
                  <a:gd name="T24" fmla="*/ 57 w 102"/>
                  <a:gd name="T25" fmla="*/ 11 h 205"/>
                  <a:gd name="T26" fmla="*/ 79 w 102"/>
                  <a:gd name="T27" fmla="*/ 3 h 205"/>
                  <a:gd name="T28" fmla="*/ 102 w 102"/>
                  <a:gd name="T29" fmla="*/ 0 h 20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02"/>
                  <a:gd name="T46" fmla="*/ 0 h 205"/>
                  <a:gd name="T47" fmla="*/ 102 w 102"/>
                  <a:gd name="T48" fmla="*/ 205 h 20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02" h="205">
                    <a:moveTo>
                      <a:pt x="102" y="205"/>
                    </a:moveTo>
                    <a:lnTo>
                      <a:pt x="79" y="202"/>
                    </a:lnTo>
                    <a:lnTo>
                      <a:pt x="57" y="195"/>
                    </a:lnTo>
                    <a:lnTo>
                      <a:pt x="38" y="183"/>
                    </a:lnTo>
                    <a:lnTo>
                      <a:pt x="22" y="167"/>
                    </a:lnTo>
                    <a:lnTo>
                      <a:pt x="10" y="147"/>
                    </a:lnTo>
                    <a:lnTo>
                      <a:pt x="3" y="126"/>
                    </a:lnTo>
                    <a:lnTo>
                      <a:pt x="0" y="102"/>
                    </a:lnTo>
                    <a:lnTo>
                      <a:pt x="3" y="80"/>
                    </a:lnTo>
                    <a:lnTo>
                      <a:pt x="10" y="59"/>
                    </a:lnTo>
                    <a:lnTo>
                      <a:pt x="22" y="38"/>
                    </a:lnTo>
                    <a:lnTo>
                      <a:pt x="38" y="23"/>
                    </a:lnTo>
                    <a:lnTo>
                      <a:pt x="57" y="11"/>
                    </a:lnTo>
                    <a:lnTo>
                      <a:pt x="79" y="3"/>
                    </a:lnTo>
                    <a:lnTo>
                      <a:pt x="102" y="0"/>
                    </a:lnTo>
                  </a:path>
                </a:pathLst>
              </a:custGeom>
              <a:noFill/>
              <a:ln w="4763">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2041" name="Freeform 109"/>
              <p:cNvSpPr>
                <a:spLocks/>
              </p:cNvSpPr>
              <p:nvPr>
                <p:custDataLst>
                  <p:tags r:id="rId1495"/>
                </p:custDataLst>
              </p:nvPr>
            </p:nvSpPr>
            <p:spPr bwMode="auto">
              <a:xfrm>
                <a:off x="1942" y="3755"/>
                <a:ext cx="153" cy="205"/>
              </a:xfrm>
              <a:custGeom>
                <a:avLst/>
                <a:gdLst>
                  <a:gd name="T0" fmla="*/ 0 w 153"/>
                  <a:gd name="T1" fmla="*/ 205 h 205"/>
                  <a:gd name="T2" fmla="*/ 153 w 153"/>
                  <a:gd name="T3" fmla="*/ 205 h 205"/>
                  <a:gd name="T4" fmla="*/ 153 w 153"/>
                  <a:gd name="T5" fmla="*/ 0 h 205"/>
                  <a:gd name="T6" fmla="*/ 0 w 153"/>
                  <a:gd name="T7" fmla="*/ 0 h 205"/>
                  <a:gd name="T8" fmla="*/ 0 60000 65536"/>
                  <a:gd name="T9" fmla="*/ 0 60000 65536"/>
                  <a:gd name="T10" fmla="*/ 0 60000 65536"/>
                  <a:gd name="T11" fmla="*/ 0 60000 65536"/>
                  <a:gd name="T12" fmla="*/ 0 w 153"/>
                  <a:gd name="T13" fmla="*/ 0 h 205"/>
                  <a:gd name="T14" fmla="*/ 153 w 153"/>
                  <a:gd name="T15" fmla="*/ 205 h 205"/>
                </a:gdLst>
                <a:ahLst/>
                <a:cxnLst>
                  <a:cxn ang="T8">
                    <a:pos x="T0" y="T1"/>
                  </a:cxn>
                  <a:cxn ang="T9">
                    <a:pos x="T2" y="T3"/>
                  </a:cxn>
                  <a:cxn ang="T10">
                    <a:pos x="T4" y="T5"/>
                  </a:cxn>
                  <a:cxn ang="T11">
                    <a:pos x="T6" y="T7"/>
                  </a:cxn>
                </a:cxnLst>
                <a:rect l="T12" t="T13" r="T14" b="T15"/>
                <a:pathLst>
                  <a:path w="153" h="205">
                    <a:moveTo>
                      <a:pt x="0" y="205"/>
                    </a:moveTo>
                    <a:lnTo>
                      <a:pt x="153" y="205"/>
                    </a:lnTo>
                    <a:lnTo>
                      <a:pt x="153" y="0"/>
                    </a:lnTo>
                    <a:lnTo>
                      <a:pt x="0" y="0"/>
                    </a:lnTo>
                  </a:path>
                </a:pathLst>
              </a:custGeom>
              <a:noFill/>
              <a:ln w="4763">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2042" name="Freeform 110"/>
              <p:cNvSpPr>
                <a:spLocks/>
              </p:cNvSpPr>
              <p:nvPr>
                <p:custDataLst>
                  <p:tags r:id="rId1496"/>
                </p:custDataLst>
              </p:nvPr>
            </p:nvSpPr>
            <p:spPr bwMode="auto">
              <a:xfrm>
                <a:off x="1583" y="3652"/>
                <a:ext cx="205" cy="103"/>
              </a:xfrm>
              <a:custGeom>
                <a:avLst/>
                <a:gdLst>
                  <a:gd name="T0" fmla="*/ 0 w 205"/>
                  <a:gd name="T1" fmla="*/ 103 h 103"/>
                  <a:gd name="T2" fmla="*/ 3 w 205"/>
                  <a:gd name="T3" fmla="*/ 87 h 103"/>
                  <a:gd name="T4" fmla="*/ 11 w 205"/>
                  <a:gd name="T5" fmla="*/ 71 h 103"/>
                  <a:gd name="T6" fmla="*/ 23 w 205"/>
                  <a:gd name="T7" fmla="*/ 56 h 103"/>
                  <a:gd name="T8" fmla="*/ 40 w 205"/>
                  <a:gd name="T9" fmla="*/ 43 h 103"/>
                  <a:gd name="T10" fmla="*/ 60 w 205"/>
                  <a:gd name="T11" fmla="*/ 31 h 103"/>
                  <a:gd name="T12" fmla="*/ 85 w 205"/>
                  <a:gd name="T13" fmla="*/ 21 h 103"/>
                  <a:gd name="T14" fmla="*/ 112 w 205"/>
                  <a:gd name="T15" fmla="*/ 11 h 103"/>
                  <a:gd name="T16" fmla="*/ 142 w 205"/>
                  <a:gd name="T17" fmla="*/ 6 h 103"/>
                  <a:gd name="T18" fmla="*/ 174 w 205"/>
                  <a:gd name="T19" fmla="*/ 2 h 103"/>
                  <a:gd name="T20" fmla="*/ 205 w 205"/>
                  <a:gd name="T21" fmla="*/ 0 h 10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5"/>
                  <a:gd name="T34" fmla="*/ 0 h 103"/>
                  <a:gd name="T35" fmla="*/ 205 w 205"/>
                  <a:gd name="T36" fmla="*/ 103 h 10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5" h="103">
                    <a:moveTo>
                      <a:pt x="0" y="103"/>
                    </a:moveTo>
                    <a:lnTo>
                      <a:pt x="3" y="87"/>
                    </a:lnTo>
                    <a:lnTo>
                      <a:pt x="11" y="71"/>
                    </a:lnTo>
                    <a:lnTo>
                      <a:pt x="23" y="56"/>
                    </a:lnTo>
                    <a:lnTo>
                      <a:pt x="40" y="43"/>
                    </a:lnTo>
                    <a:lnTo>
                      <a:pt x="60" y="31"/>
                    </a:lnTo>
                    <a:lnTo>
                      <a:pt x="85" y="21"/>
                    </a:lnTo>
                    <a:lnTo>
                      <a:pt x="112" y="11"/>
                    </a:lnTo>
                    <a:lnTo>
                      <a:pt x="142" y="6"/>
                    </a:lnTo>
                    <a:lnTo>
                      <a:pt x="174" y="2"/>
                    </a:lnTo>
                    <a:lnTo>
                      <a:pt x="205" y="0"/>
                    </a:lnTo>
                  </a:path>
                </a:pathLst>
              </a:custGeom>
              <a:noFill/>
              <a:ln w="4763">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2043" name="Freeform 111"/>
              <p:cNvSpPr>
                <a:spLocks/>
              </p:cNvSpPr>
              <p:nvPr>
                <p:custDataLst>
                  <p:tags r:id="rId1497"/>
                </p:custDataLst>
              </p:nvPr>
            </p:nvSpPr>
            <p:spPr bwMode="auto">
              <a:xfrm>
                <a:off x="1583" y="3755"/>
                <a:ext cx="205" cy="102"/>
              </a:xfrm>
              <a:custGeom>
                <a:avLst/>
                <a:gdLst>
                  <a:gd name="T0" fmla="*/ 205 w 205"/>
                  <a:gd name="T1" fmla="*/ 102 h 102"/>
                  <a:gd name="T2" fmla="*/ 174 w 205"/>
                  <a:gd name="T3" fmla="*/ 101 h 102"/>
                  <a:gd name="T4" fmla="*/ 142 w 205"/>
                  <a:gd name="T5" fmla="*/ 98 h 102"/>
                  <a:gd name="T6" fmla="*/ 112 w 205"/>
                  <a:gd name="T7" fmla="*/ 91 h 102"/>
                  <a:gd name="T8" fmla="*/ 85 w 205"/>
                  <a:gd name="T9" fmla="*/ 83 h 102"/>
                  <a:gd name="T10" fmla="*/ 60 w 205"/>
                  <a:gd name="T11" fmla="*/ 72 h 102"/>
                  <a:gd name="T12" fmla="*/ 40 w 205"/>
                  <a:gd name="T13" fmla="*/ 60 h 102"/>
                  <a:gd name="T14" fmla="*/ 23 w 205"/>
                  <a:gd name="T15" fmla="*/ 46 h 102"/>
                  <a:gd name="T16" fmla="*/ 11 w 205"/>
                  <a:gd name="T17" fmla="*/ 31 h 102"/>
                  <a:gd name="T18" fmla="*/ 3 w 205"/>
                  <a:gd name="T19" fmla="*/ 16 h 102"/>
                  <a:gd name="T20" fmla="*/ 0 w 205"/>
                  <a:gd name="T21" fmla="*/ 0 h 10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5"/>
                  <a:gd name="T34" fmla="*/ 0 h 102"/>
                  <a:gd name="T35" fmla="*/ 205 w 205"/>
                  <a:gd name="T36" fmla="*/ 102 h 10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5" h="102">
                    <a:moveTo>
                      <a:pt x="205" y="102"/>
                    </a:moveTo>
                    <a:lnTo>
                      <a:pt x="174" y="101"/>
                    </a:lnTo>
                    <a:lnTo>
                      <a:pt x="142" y="98"/>
                    </a:lnTo>
                    <a:lnTo>
                      <a:pt x="112" y="91"/>
                    </a:lnTo>
                    <a:lnTo>
                      <a:pt x="85" y="83"/>
                    </a:lnTo>
                    <a:lnTo>
                      <a:pt x="60" y="72"/>
                    </a:lnTo>
                    <a:lnTo>
                      <a:pt x="40" y="60"/>
                    </a:lnTo>
                    <a:lnTo>
                      <a:pt x="23" y="46"/>
                    </a:lnTo>
                    <a:lnTo>
                      <a:pt x="11" y="31"/>
                    </a:lnTo>
                    <a:lnTo>
                      <a:pt x="3" y="16"/>
                    </a:lnTo>
                    <a:lnTo>
                      <a:pt x="0" y="0"/>
                    </a:lnTo>
                  </a:path>
                </a:pathLst>
              </a:custGeom>
              <a:noFill/>
              <a:ln w="4763">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2044" name="Freeform 112"/>
              <p:cNvSpPr>
                <a:spLocks/>
              </p:cNvSpPr>
              <p:nvPr>
                <p:custDataLst>
                  <p:tags r:id="rId1498"/>
                </p:custDataLst>
              </p:nvPr>
            </p:nvSpPr>
            <p:spPr bwMode="auto">
              <a:xfrm>
                <a:off x="1814" y="3652"/>
                <a:ext cx="26" cy="103"/>
              </a:xfrm>
              <a:custGeom>
                <a:avLst/>
                <a:gdLst>
                  <a:gd name="T0" fmla="*/ 0 w 26"/>
                  <a:gd name="T1" fmla="*/ 103 h 103"/>
                  <a:gd name="T2" fmla="*/ 1 w 26"/>
                  <a:gd name="T3" fmla="*/ 81 h 103"/>
                  <a:gd name="T4" fmla="*/ 3 w 26"/>
                  <a:gd name="T5" fmla="*/ 59 h 103"/>
                  <a:gd name="T6" fmla="*/ 5 w 26"/>
                  <a:gd name="T7" fmla="*/ 39 h 103"/>
                  <a:gd name="T8" fmla="*/ 10 w 26"/>
                  <a:gd name="T9" fmla="*/ 24 h 103"/>
                  <a:gd name="T10" fmla="*/ 15 w 26"/>
                  <a:gd name="T11" fmla="*/ 11 h 103"/>
                  <a:gd name="T12" fmla="*/ 20 w 26"/>
                  <a:gd name="T13" fmla="*/ 3 h 103"/>
                  <a:gd name="T14" fmla="*/ 26 w 26"/>
                  <a:gd name="T15" fmla="*/ 0 h 103"/>
                  <a:gd name="T16" fmla="*/ 0 60000 65536"/>
                  <a:gd name="T17" fmla="*/ 0 60000 65536"/>
                  <a:gd name="T18" fmla="*/ 0 60000 65536"/>
                  <a:gd name="T19" fmla="*/ 0 60000 65536"/>
                  <a:gd name="T20" fmla="*/ 0 60000 65536"/>
                  <a:gd name="T21" fmla="*/ 0 60000 65536"/>
                  <a:gd name="T22" fmla="*/ 0 60000 65536"/>
                  <a:gd name="T23" fmla="*/ 0 60000 65536"/>
                  <a:gd name="T24" fmla="*/ 0 w 26"/>
                  <a:gd name="T25" fmla="*/ 0 h 103"/>
                  <a:gd name="T26" fmla="*/ 26 w 26"/>
                  <a:gd name="T27" fmla="*/ 103 h 10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6" h="103">
                    <a:moveTo>
                      <a:pt x="0" y="103"/>
                    </a:moveTo>
                    <a:lnTo>
                      <a:pt x="1" y="81"/>
                    </a:lnTo>
                    <a:lnTo>
                      <a:pt x="3" y="59"/>
                    </a:lnTo>
                    <a:lnTo>
                      <a:pt x="5" y="39"/>
                    </a:lnTo>
                    <a:lnTo>
                      <a:pt x="10" y="24"/>
                    </a:lnTo>
                    <a:lnTo>
                      <a:pt x="15" y="11"/>
                    </a:lnTo>
                    <a:lnTo>
                      <a:pt x="20" y="3"/>
                    </a:lnTo>
                    <a:lnTo>
                      <a:pt x="26" y="0"/>
                    </a:lnTo>
                  </a:path>
                </a:pathLst>
              </a:custGeom>
              <a:noFill/>
              <a:ln w="4763">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2045" name="Freeform 113"/>
              <p:cNvSpPr>
                <a:spLocks/>
              </p:cNvSpPr>
              <p:nvPr>
                <p:custDataLst>
                  <p:tags r:id="rId1499"/>
                </p:custDataLst>
              </p:nvPr>
            </p:nvSpPr>
            <p:spPr bwMode="auto">
              <a:xfrm>
                <a:off x="1814" y="3755"/>
                <a:ext cx="23" cy="102"/>
              </a:xfrm>
              <a:custGeom>
                <a:avLst/>
                <a:gdLst>
                  <a:gd name="T0" fmla="*/ 0 w 23"/>
                  <a:gd name="T1" fmla="*/ 0 h 102"/>
                  <a:gd name="T2" fmla="*/ 1 w 23"/>
                  <a:gd name="T3" fmla="*/ 23 h 102"/>
                  <a:gd name="T4" fmla="*/ 3 w 23"/>
                  <a:gd name="T5" fmla="*/ 45 h 102"/>
                  <a:gd name="T6" fmla="*/ 5 w 23"/>
                  <a:gd name="T7" fmla="*/ 64 h 102"/>
                  <a:gd name="T8" fmla="*/ 8 w 23"/>
                  <a:gd name="T9" fmla="*/ 80 h 102"/>
                  <a:gd name="T10" fmla="*/ 12 w 23"/>
                  <a:gd name="T11" fmla="*/ 93 h 102"/>
                  <a:gd name="T12" fmla="*/ 18 w 23"/>
                  <a:gd name="T13" fmla="*/ 100 h 102"/>
                  <a:gd name="T14" fmla="*/ 23 w 23"/>
                  <a:gd name="T15" fmla="*/ 102 h 102"/>
                  <a:gd name="T16" fmla="*/ 0 60000 65536"/>
                  <a:gd name="T17" fmla="*/ 0 60000 65536"/>
                  <a:gd name="T18" fmla="*/ 0 60000 65536"/>
                  <a:gd name="T19" fmla="*/ 0 60000 65536"/>
                  <a:gd name="T20" fmla="*/ 0 60000 65536"/>
                  <a:gd name="T21" fmla="*/ 0 60000 65536"/>
                  <a:gd name="T22" fmla="*/ 0 60000 65536"/>
                  <a:gd name="T23" fmla="*/ 0 60000 65536"/>
                  <a:gd name="T24" fmla="*/ 0 w 23"/>
                  <a:gd name="T25" fmla="*/ 0 h 102"/>
                  <a:gd name="T26" fmla="*/ 23 w 23"/>
                  <a:gd name="T27" fmla="*/ 102 h 10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3" h="102">
                    <a:moveTo>
                      <a:pt x="0" y="0"/>
                    </a:moveTo>
                    <a:lnTo>
                      <a:pt x="1" y="23"/>
                    </a:lnTo>
                    <a:lnTo>
                      <a:pt x="3" y="45"/>
                    </a:lnTo>
                    <a:lnTo>
                      <a:pt x="5" y="64"/>
                    </a:lnTo>
                    <a:lnTo>
                      <a:pt x="8" y="80"/>
                    </a:lnTo>
                    <a:lnTo>
                      <a:pt x="12" y="93"/>
                    </a:lnTo>
                    <a:lnTo>
                      <a:pt x="18" y="100"/>
                    </a:lnTo>
                    <a:lnTo>
                      <a:pt x="23" y="102"/>
                    </a:lnTo>
                  </a:path>
                </a:pathLst>
              </a:custGeom>
              <a:noFill/>
              <a:ln w="4763">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2046" name="Line 114"/>
              <p:cNvSpPr>
                <a:spLocks noChangeShapeType="1"/>
              </p:cNvSpPr>
              <p:nvPr>
                <p:custDataLst>
                  <p:tags r:id="rId1500"/>
                </p:custDataLst>
              </p:nvPr>
            </p:nvSpPr>
            <p:spPr bwMode="auto">
              <a:xfrm flipH="1">
                <a:off x="1788" y="3857"/>
                <a:ext cx="52" cy="0"/>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047" name="Line 115"/>
              <p:cNvSpPr>
                <a:spLocks noChangeShapeType="1"/>
              </p:cNvSpPr>
              <p:nvPr>
                <p:custDataLst>
                  <p:tags r:id="rId1501"/>
                </p:custDataLst>
              </p:nvPr>
            </p:nvSpPr>
            <p:spPr bwMode="auto">
              <a:xfrm flipH="1">
                <a:off x="1788" y="3652"/>
                <a:ext cx="52" cy="0"/>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048" name="Line 116"/>
              <p:cNvSpPr>
                <a:spLocks noChangeShapeType="1"/>
              </p:cNvSpPr>
              <p:nvPr>
                <p:custDataLst>
                  <p:tags r:id="rId1502"/>
                </p:custDataLst>
              </p:nvPr>
            </p:nvSpPr>
            <p:spPr bwMode="auto">
              <a:xfrm>
                <a:off x="2095" y="3909"/>
                <a:ext cx="103" cy="0"/>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049" name="Line 117"/>
              <p:cNvSpPr>
                <a:spLocks noChangeShapeType="1"/>
              </p:cNvSpPr>
              <p:nvPr>
                <p:custDataLst>
                  <p:tags r:id="rId1503"/>
                </p:custDataLst>
              </p:nvPr>
            </p:nvSpPr>
            <p:spPr bwMode="auto">
              <a:xfrm>
                <a:off x="2095" y="3807"/>
                <a:ext cx="103" cy="0"/>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050" name="Line 118"/>
              <p:cNvSpPr>
                <a:spLocks noChangeShapeType="1"/>
              </p:cNvSpPr>
              <p:nvPr>
                <p:custDataLst>
                  <p:tags r:id="rId1504"/>
                </p:custDataLst>
              </p:nvPr>
            </p:nvSpPr>
            <p:spPr bwMode="auto">
              <a:xfrm>
                <a:off x="1818" y="3704"/>
                <a:ext cx="380" cy="0"/>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051" name="Line 119"/>
              <p:cNvSpPr>
                <a:spLocks noChangeShapeType="1"/>
              </p:cNvSpPr>
              <p:nvPr>
                <p:custDataLst>
                  <p:tags r:id="rId1505"/>
                </p:custDataLst>
              </p:nvPr>
            </p:nvSpPr>
            <p:spPr bwMode="auto">
              <a:xfrm>
                <a:off x="1481" y="3755"/>
                <a:ext cx="102" cy="0"/>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052" name="Rectangle 120"/>
              <p:cNvSpPr>
                <a:spLocks noChangeArrowheads="1"/>
              </p:cNvSpPr>
              <p:nvPr>
                <p:custDataLst>
                  <p:tags r:id="rId1506"/>
                </p:custDataLst>
              </p:nvPr>
            </p:nvSpPr>
            <p:spPr bwMode="auto">
              <a:xfrm>
                <a:off x="1322" y="3699"/>
                <a:ext cx="88"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C</a:t>
                </a:r>
                <a:endParaRPr lang="de-DE" altLang="en-US" sz="600"/>
              </a:p>
            </p:txBody>
          </p:sp>
          <p:sp>
            <p:nvSpPr>
              <p:cNvPr id="2053" name="Rectangle 121"/>
              <p:cNvSpPr>
                <a:spLocks noChangeArrowheads="1"/>
              </p:cNvSpPr>
              <p:nvPr>
                <p:custDataLst>
                  <p:tags r:id="rId1507"/>
                </p:custDataLst>
              </p:nvPr>
            </p:nvSpPr>
            <p:spPr bwMode="auto">
              <a:xfrm>
                <a:off x="1388" y="3757"/>
                <a:ext cx="169"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out</a:t>
                </a:r>
                <a:endParaRPr lang="de-DE" altLang="en-US" sz="600"/>
              </a:p>
            </p:txBody>
          </p:sp>
          <p:sp>
            <p:nvSpPr>
              <p:cNvPr id="2054" name="Line 122"/>
              <p:cNvSpPr>
                <a:spLocks noChangeShapeType="1"/>
              </p:cNvSpPr>
              <p:nvPr>
                <p:custDataLst>
                  <p:tags r:id="rId1508"/>
                </p:custDataLst>
              </p:nvPr>
            </p:nvSpPr>
            <p:spPr bwMode="auto">
              <a:xfrm>
                <a:off x="2198" y="2807"/>
                <a:ext cx="0" cy="897"/>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055" name="Rectangle 123"/>
              <p:cNvSpPr>
                <a:spLocks noChangeArrowheads="1"/>
              </p:cNvSpPr>
              <p:nvPr>
                <p:custDataLst>
                  <p:tags r:id="rId1509"/>
                </p:custDataLst>
              </p:nvPr>
            </p:nvSpPr>
            <p:spPr bwMode="auto">
              <a:xfrm>
                <a:off x="3817" y="1987"/>
                <a:ext cx="81"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A</a:t>
                </a:r>
                <a:endParaRPr lang="de-DE" altLang="en-US" sz="600"/>
              </a:p>
            </p:txBody>
          </p:sp>
          <p:sp>
            <p:nvSpPr>
              <p:cNvPr id="2056" name="Rectangle 124"/>
              <p:cNvSpPr>
                <a:spLocks noChangeArrowheads="1"/>
              </p:cNvSpPr>
              <p:nvPr>
                <p:custDataLst>
                  <p:tags r:id="rId1510"/>
                </p:custDataLst>
              </p:nvPr>
            </p:nvSpPr>
            <p:spPr bwMode="auto">
              <a:xfrm>
                <a:off x="3878" y="2043"/>
                <a:ext cx="68"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0</a:t>
                </a:r>
                <a:endParaRPr lang="de-DE" altLang="en-US" sz="600"/>
              </a:p>
            </p:txBody>
          </p:sp>
          <p:sp>
            <p:nvSpPr>
              <p:cNvPr id="2057" name="Rectangle 125"/>
              <p:cNvSpPr>
                <a:spLocks noChangeArrowheads="1"/>
              </p:cNvSpPr>
              <p:nvPr>
                <p:custDataLst>
                  <p:tags r:id="rId1511"/>
                </p:custDataLst>
              </p:nvPr>
            </p:nvSpPr>
            <p:spPr bwMode="auto">
              <a:xfrm>
                <a:off x="3688" y="2444"/>
                <a:ext cx="81"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S</a:t>
                </a:r>
                <a:endParaRPr lang="de-DE" altLang="en-US" sz="600"/>
              </a:p>
            </p:txBody>
          </p:sp>
          <p:sp>
            <p:nvSpPr>
              <p:cNvPr id="2058" name="Rectangle 126"/>
              <p:cNvSpPr>
                <a:spLocks noChangeArrowheads="1"/>
              </p:cNvSpPr>
              <p:nvPr>
                <p:custDataLst>
                  <p:tags r:id="rId1512"/>
                </p:custDataLst>
              </p:nvPr>
            </p:nvSpPr>
            <p:spPr bwMode="auto">
              <a:xfrm>
                <a:off x="3748" y="2502"/>
                <a:ext cx="69"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0</a:t>
                </a:r>
                <a:endParaRPr lang="de-DE" altLang="en-US" sz="600"/>
              </a:p>
            </p:txBody>
          </p:sp>
          <p:sp>
            <p:nvSpPr>
              <p:cNvPr id="2059" name="Line 127"/>
              <p:cNvSpPr>
                <a:spLocks noChangeShapeType="1"/>
              </p:cNvSpPr>
              <p:nvPr>
                <p:custDataLst>
                  <p:tags r:id="rId1513"/>
                </p:custDataLst>
              </p:nvPr>
            </p:nvSpPr>
            <p:spPr bwMode="auto">
              <a:xfrm flipH="1">
                <a:off x="3915" y="2270"/>
                <a:ext cx="77" cy="0"/>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060" name="Line 128"/>
              <p:cNvSpPr>
                <a:spLocks noChangeShapeType="1"/>
              </p:cNvSpPr>
              <p:nvPr>
                <p:custDataLst>
                  <p:tags r:id="rId1514"/>
                </p:custDataLst>
              </p:nvPr>
            </p:nvSpPr>
            <p:spPr bwMode="auto">
              <a:xfrm flipH="1">
                <a:off x="3403" y="2269"/>
                <a:ext cx="153" cy="0"/>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061" name="Line 129"/>
              <p:cNvSpPr>
                <a:spLocks noChangeShapeType="1"/>
              </p:cNvSpPr>
              <p:nvPr>
                <p:custDataLst>
                  <p:tags r:id="rId1515"/>
                </p:custDataLst>
              </p:nvPr>
            </p:nvSpPr>
            <p:spPr bwMode="auto">
              <a:xfrm flipH="1">
                <a:off x="2890" y="2271"/>
                <a:ext cx="155" cy="0"/>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062" name="Line 130"/>
              <p:cNvSpPr>
                <a:spLocks noChangeShapeType="1"/>
              </p:cNvSpPr>
              <p:nvPr>
                <p:custDataLst>
                  <p:tags r:id="rId1516"/>
                </p:custDataLst>
              </p:nvPr>
            </p:nvSpPr>
            <p:spPr bwMode="auto">
              <a:xfrm flipH="1">
                <a:off x="2377" y="2269"/>
                <a:ext cx="154" cy="0"/>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063" name="Rectangle 131"/>
              <p:cNvSpPr>
                <a:spLocks noChangeArrowheads="1"/>
              </p:cNvSpPr>
              <p:nvPr>
                <p:custDataLst>
                  <p:tags r:id="rId1517"/>
                </p:custDataLst>
              </p:nvPr>
            </p:nvSpPr>
            <p:spPr bwMode="auto">
              <a:xfrm>
                <a:off x="3429" y="2139"/>
                <a:ext cx="89"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C</a:t>
                </a:r>
                <a:endParaRPr lang="de-DE" altLang="en-US" sz="600"/>
              </a:p>
            </p:txBody>
          </p:sp>
          <p:sp>
            <p:nvSpPr>
              <p:cNvPr id="2064" name="Rectangle 132"/>
              <p:cNvSpPr>
                <a:spLocks noChangeArrowheads="1"/>
              </p:cNvSpPr>
              <p:nvPr>
                <p:custDataLst>
                  <p:tags r:id="rId1518"/>
                </p:custDataLst>
              </p:nvPr>
            </p:nvSpPr>
            <p:spPr bwMode="auto">
              <a:xfrm>
                <a:off x="3495" y="2195"/>
                <a:ext cx="68"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0</a:t>
                </a:r>
                <a:endParaRPr lang="de-DE" altLang="en-US" sz="600"/>
              </a:p>
            </p:txBody>
          </p:sp>
          <p:sp>
            <p:nvSpPr>
              <p:cNvPr id="2065" name="Rectangle 133"/>
              <p:cNvSpPr>
                <a:spLocks noChangeArrowheads="1"/>
              </p:cNvSpPr>
              <p:nvPr>
                <p:custDataLst>
                  <p:tags r:id="rId1519"/>
                </p:custDataLst>
              </p:nvPr>
            </p:nvSpPr>
            <p:spPr bwMode="auto">
              <a:xfrm>
                <a:off x="3049" y="1987"/>
                <a:ext cx="81"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B</a:t>
                </a:r>
                <a:endParaRPr lang="de-DE" altLang="en-US" sz="600"/>
              </a:p>
            </p:txBody>
          </p:sp>
          <p:sp>
            <p:nvSpPr>
              <p:cNvPr id="2066" name="Rectangle 134"/>
              <p:cNvSpPr>
                <a:spLocks noChangeArrowheads="1"/>
              </p:cNvSpPr>
              <p:nvPr>
                <p:custDataLst>
                  <p:tags r:id="rId1520"/>
                </p:custDataLst>
              </p:nvPr>
            </p:nvSpPr>
            <p:spPr bwMode="auto">
              <a:xfrm>
                <a:off x="3109" y="2043"/>
                <a:ext cx="69"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1</a:t>
                </a:r>
                <a:endParaRPr lang="de-DE" altLang="en-US" sz="600"/>
              </a:p>
            </p:txBody>
          </p:sp>
          <p:sp>
            <p:nvSpPr>
              <p:cNvPr id="2067" name="Rectangle 135"/>
              <p:cNvSpPr>
                <a:spLocks noChangeArrowheads="1"/>
              </p:cNvSpPr>
              <p:nvPr>
                <p:custDataLst>
                  <p:tags r:id="rId1521"/>
                </p:custDataLst>
              </p:nvPr>
            </p:nvSpPr>
            <p:spPr bwMode="auto">
              <a:xfrm>
                <a:off x="3305" y="1987"/>
                <a:ext cx="81"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A</a:t>
                </a:r>
                <a:endParaRPr lang="de-DE" altLang="en-US" sz="600"/>
              </a:p>
            </p:txBody>
          </p:sp>
          <p:sp>
            <p:nvSpPr>
              <p:cNvPr id="2068" name="Rectangle 136"/>
              <p:cNvSpPr>
                <a:spLocks noChangeArrowheads="1"/>
              </p:cNvSpPr>
              <p:nvPr>
                <p:custDataLst>
                  <p:tags r:id="rId1522"/>
                </p:custDataLst>
              </p:nvPr>
            </p:nvSpPr>
            <p:spPr bwMode="auto">
              <a:xfrm>
                <a:off x="3368" y="2043"/>
                <a:ext cx="69"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1</a:t>
                </a:r>
                <a:endParaRPr lang="de-DE" altLang="en-US" sz="600"/>
              </a:p>
            </p:txBody>
          </p:sp>
          <p:sp>
            <p:nvSpPr>
              <p:cNvPr id="2069" name="Rectangle 137"/>
              <p:cNvSpPr>
                <a:spLocks noChangeArrowheads="1"/>
              </p:cNvSpPr>
              <p:nvPr>
                <p:custDataLst>
                  <p:tags r:id="rId1523"/>
                </p:custDataLst>
              </p:nvPr>
            </p:nvSpPr>
            <p:spPr bwMode="auto">
              <a:xfrm>
                <a:off x="3175" y="2444"/>
                <a:ext cx="81"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S</a:t>
                </a:r>
                <a:endParaRPr lang="de-DE" altLang="en-US" sz="600"/>
              </a:p>
            </p:txBody>
          </p:sp>
          <p:sp>
            <p:nvSpPr>
              <p:cNvPr id="2070" name="Rectangle 138"/>
              <p:cNvSpPr>
                <a:spLocks noChangeArrowheads="1"/>
              </p:cNvSpPr>
              <p:nvPr>
                <p:custDataLst>
                  <p:tags r:id="rId1524"/>
                </p:custDataLst>
              </p:nvPr>
            </p:nvSpPr>
            <p:spPr bwMode="auto">
              <a:xfrm>
                <a:off x="3239" y="2502"/>
                <a:ext cx="68"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1</a:t>
                </a:r>
                <a:endParaRPr lang="de-DE" altLang="en-US" sz="600"/>
              </a:p>
            </p:txBody>
          </p:sp>
          <p:sp>
            <p:nvSpPr>
              <p:cNvPr id="2071" name="Rectangle 139"/>
              <p:cNvSpPr>
                <a:spLocks noChangeArrowheads="1"/>
              </p:cNvSpPr>
              <p:nvPr>
                <p:custDataLst>
                  <p:tags r:id="rId1525"/>
                </p:custDataLst>
              </p:nvPr>
            </p:nvSpPr>
            <p:spPr bwMode="auto">
              <a:xfrm>
                <a:off x="2917" y="2139"/>
                <a:ext cx="88"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C</a:t>
                </a:r>
                <a:endParaRPr lang="de-DE" altLang="en-US" sz="600"/>
              </a:p>
            </p:txBody>
          </p:sp>
          <p:sp>
            <p:nvSpPr>
              <p:cNvPr id="2072" name="Rectangle 140"/>
              <p:cNvSpPr>
                <a:spLocks noChangeArrowheads="1"/>
              </p:cNvSpPr>
              <p:nvPr>
                <p:custDataLst>
                  <p:tags r:id="rId1526"/>
                </p:custDataLst>
              </p:nvPr>
            </p:nvSpPr>
            <p:spPr bwMode="auto">
              <a:xfrm>
                <a:off x="2985" y="2195"/>
                <a:ext cx="69"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1</a:t>
                </a:r>
                <a:endParaRPr lang="de-DE" altLang="en-US" sz="600"/>
              </a:p>
            </p:txBody>
          </p:sp>
          <p:sp>
            <p:nvSpPr>
              <p:cNvPr id="2073" name="Rectangle 141"/>
              <p:cNvSpPr>
                <a:spLocks noChangeArrowheads="1"/>
              </p:cNvSpPr>
              <p:nvPr>
                <p:custDataLst>
                  <p:tags r:id="rId1527"/>
                </p:custDataLst>
              </p:nvPr>
            </p:nvSpPr>
            <p:spPr bwMode="auto">
              <a:xfrm>
                <a:off x="2534" y="1987"/>
                <a:ext cx="81"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B</a:t>
                </a:r>
                <a:endParaRPr lang="de-DE" altLang="en-US" sz="600"/>
              </a:p>
            </p:txBody>
          </p:sp>
          <p:sp>
            <p:nvSpPr>
              <p:cNvPr id="2074" name="Rectangle 142"/>
              <p:cNvSpPr>
                <a:spLocks noChangeArrowheads="1"/>
              </p:cNvSpPr>
              <p:nvPr>
                <p:custDataLst>
                  <p:tags r:id="rId1528"/>
                </p:custDataLst>
              </p:nvPr>
            </p:nvSpPr>
            <p:spPr bwMode="auto">
              <a:xfrm>
                <a:off x="2597" y="2043"/>
                <a:ext cx="69"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2</a:t>
                </a:r>
                <a:endParaRPr lang="de-DE" altLang="en-US" sz="600"/>
              </a:p>
            </p:txBody>
          </p:sp>
          <p:sp>
            <p:nvSpPr>
              <p:cNvPr id="2075" name="Rectangle 143"/>
              <p:cNvSpPr>
                <a:spLocks noChangeArrowheads="1"/>
              </p:cNvSpPr>
              <p:nvPr>
                <p:custDataLst>
                  <p:tags r:id="rId1529"/>
                </p:custDataLst>
              </p:nvPr>
            </p:nvSpPr>
            <p:spPr bwMode="auto">
              <a:xfrm>
                <a:off x="2792" y="1987"/>
                <a:ext cx="82"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A</a:t>
                </a:r>
                <a:endParaRPr lang="de-DE" altLang="en-US" sz="600"/>
              </a:p>
            </p:txBody>
          </p:sp>
          <p:sp>
            <p:nvSpPr>
              <p:cNvPr id="2076" name="Rectangle 144"/>
              <p:cNvSpPr>
                <a:spLocks noChangeArrowheads="1"/>
              </p:cNvSpPr>
              <p:nvPr>
                <p:custDataLst>
                  <p:tags r:id="rId1530"/>
                </p:custDataLst>
              </p:nvPr>
            </p:nvSpPr>
            <p:spPr bwMode="auto">
              <a:xfrm>
                <a:off x="2856" y="2043"/>
                <a:ext cx="68"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2</a:t>
                </a:r>
                <a:endParaRPr lang="de-DE" altLang="en-US" sz="600"/>
              </a:p>
            </p:txBody>
          </p:sp>
          <p:sp>
            <p:nvSpPr>
              <p:cNvPr id="2077" name="Rectangle 145"/>
              <p:cNvSpPr>
                <a:spLocks noChangeArrowheads="1"/>
              </p:cNvSpPr>
              <p:nvPr>
                <p:custDataLst>
                  <p:tags r:id="rId1531"/>
                </p:custDataLst>
              </p:nvPr>
            </p:nvSpPr>
            <p:spPr bwMode="auto">
              <a:xfrm>
                <a:off x="2666" y="2444"/>
                <a:ext cx="81"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S</a:t>
                </a:r>
                <a:endParaRPr lang="de-DE" altLang="en-US" sz="600"/>
              </a:p>
            </p:txBody>
          </p:sp>
          <p:sp>
            <p:nvSpPr>
              <p:cNvPr id="2078" name="Rectangle 146"/>
              <p:cNvSpPr>
                <a:spLocks noChangeArrowheads="1"/>
              </p:cNvSpPr>
              <p:nvPr>
                <p:custDataLst>
                  <p:tags r:id="rId1532"/>
                </p:custDataLst>
              </p:nvPr>
            </p:nvSpPr>
            <p:spPr bwMode="auto">
              <a:xfrm>
                <a:off x="2726" y="2502"/>
                <a:ext cx="69"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2</a:t>
                </a:r>
                <a:endParaRPr lang="de-DE" altLang="en-US" sz="600"/>
              </a:p>
            </p:txBody>
          </p:sp>
          <p:sp>
            <p:nvSpPr>
              <p:cNvPr id="2079" name="Rectangle 147"/>
              <p:cNvSpPr>
                <a:spLocks noChangeArrowheads="1"/>
              </p:cNvSpPr>
              <p:nvPr>
                <p:custDataLst>
                  <p:tags r:id="rId1533"/>
                </p:custDataLst>
              </p:nvPr>
            </p:nvSpPr>
            <p:spPr bwMode="auto">
              <a:xfrm>
                <a:off x="2404" y="2139"/>
                <a:ext cx="89"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C</a:t>
                </a:r>
                <a:endParaRPr lang="de-DE" altLang="en-US" sz="600"/>
              </a:p>
            </p:txBody>
          </p:sp>
          <p:sp>
            <p:nvSpPr>
              <p:cNvPr id="2080" name="Rectangle 148"/>
              <p:cNvSpPr>
                <a:spLocks noChangeArrowheads="1"/>
              </p:cNvSpPr>
              <p:nvPr>
                <p:custDataLst>
                  <p:tags r:id="rId1534"/>
                </p:custDataLst>
              </p:nvPr>
            </p:nvSpPr>
            <p:spPr bwMode="auto">
              <a:xfrm>
                <a:off x="2473" y="2195"/>
                <a:ext cx="68"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2</a:t>
                </a:r>
                <a:endParaRPr lang="de-DE" altLang="en-US" sz="600"/>
              </a:p>
            </p:txBody>
          </p:sp>
          <p:sp>
            <p:nvSpPr>
              <p:cNvPr id="2081" name="Rectangle 149"/>
              <p:cNvSpPr>
                <a:spLocks noChangeArrowheads="1"/>
              </p:cNvSpPr>
              <p:nvPr>
                <p:custDataLst>
                  <p:tags r:id="rId1535"/>
                </p:custDataLst>
              </p:nvPr>
            </p:nvSpPr>
            <p:spPr bwMode="auto">
              <a:xfrm>
                <a:off x="2024" y="1987"/>
                <a:ext cx="81"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B</a:t>
                </a:r>
                <a:endParaRPr lang="de-DE" altLang="en-US" sz="600"/>
              </a:p>
            </p:txBody>
          </p:sp>
          <p:sp>
            <p:nvSpPr>
              <p:cNvPr id="2082" name="Rectangle 150"/>
              <p:cNvSpPr>
                <a:spLocks noChangeArrowheads="1"/>
              </p:cNvSpPr>
              <p:nvPr>
                <p:custDataLst>
                  <p:tags r:id="rId1536"/>
                </p:custDataLst>
              </p:nvPr>
            </p:nvSpPr>
            <p:spPr bwMode="auto">
              <a:xfrm>
                <a:off x="2085" y="2043"/>
                <a:ext cx="68"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3</a:t>
                </a:r>
                <a:endParaRPr lang="de-DE" altLang="en-US" sz="600"/>
              </a:p>
            </p:txBody>
          </p:sp>
          <p:sp>
            <p:nvSpPr>
              <p:cNvPr id="2083" name="Rectangle 151"/>
              <p:cNvSpPr>
                <a:spLocks noChangeArrowheads="1"/>
              </p:cNvSpPr>
              <p:nvPr>
                <p:custDataLst>
                  <p:tags r:id="rId1537"/>
                </p:custDataLst>
              </p:nvPr>
            </p:nvSpPr>
            <p:spPr bwMode="auto">
              <a:xfrm>
                <a:off x="2280" y="1987"/>
                <a:ext cx="81"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A</a:t>
                </a:r>
                <a:endParaRPr lang="de-DE" altLang="en-US" sz="600"/>
              </a:p>
            </p:txBody>
          </p:sp>
          <p:sp>
            <p:nvSpPr>
              <p:cNvPr id="2084" name="Rectangle 152"/>
              <p:cNvSpPr>
                <a:spLocks noChangeArrowheads="1"/>
              </p:cNvSpPr>
              <p:nvPr>
                <p:custDataLst>
                  <p:tags r:id="rId1538"/>
                </p:custDataLst>
              </p:nvPr>
            </p:nvSpPr>
            <p:spPr bwMode="auto">
              <a:xfrm>
                <a:off x="2341" y="2043"/>
                <a:ext cx="69"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3</a:t>
                </a:r>
                <a:endParaRPr lang="de-DE" altLang="en-US" sz="600"/>
              </a:p>
            </p:txBody>
          </p:sp>
          <p:sp>
            <p:nvSpPr>
              <p:cNvPr id="2085" name="Rectangle 153"/>
              <p:cNvSpPr>
                <a:spLocks noChangeArrowheads="1"/>
              </p:cNvSpPr>
              <p:nvPr>
                <p:custDataLst>
                  <p:tags r:id="rId1539"/>
                </p:custDataLst>
              </p:nvPr>
            </p:nvSpPr>
            <p:spPr bwMode="auto">
              <a:xfrm>
                <a:off x="2153" y="2444"/>
                <a:ext cx="82"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S</a:t>
                </a:r>
                <a:endParaRPr lang="de-DE" altLang="en-US" sz="600"/>
              </a:p>
            </p:txBody>
          </p:sp>
          <p:sp>
            <p:nvSpPr>
              <p:cNvPr id="2086" name="Rectangle 154"/>
              <p:cNvSpPr>
                <a:spLocks noChangeArrowheads="1"/>
              </p:cNvSpPr>
              <p:nvPr>
                <p:custDataLst>
                  <p:tags r:id="rId1540"/>
                </p:custDataLst>
              </p:nvPr>
            </p:nvSpPr>
            <p:spPr bwMode="auto">
              <a:xfrm>
                <a:off x="2214" y="2502"/>
                <a:ext cx="69"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3</a:t>
                </a:r>
                <a:endParaRPr lang="de-DE" altLang="en-US" sz="600"/>
              </a:p>
            </p:txBody>
          </p:sp>
          <p:sp>
            <p:nvSpPr>
              <p:cNvPr id="2087" name="Rectangle 155"/>
              <p:cNvSpPr>
                <a:spLocks noChangeArrowheads="1"/>
              </p:cNvSpPr>
              <p:nvPr>
                <p:custDataLst>
                  <p:tags r:id="rId1541"/>
                </p:custDataLst>
              </p:nvPr>
            </p:nvSpPr>
            <p:spPr bwMode="auto">
              <a:xfrm>
                <a:off x="4012" y="2215"/>
                <a:ext cx="89"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C</a:t>
                </a:r>
                <a:endParaRPr lang="de-DE" altLang="en-US" sz="600"/>
              </a:p>
            </p:txBody>
          </p:sp>
          <p:sp>
            <p:nvSpPr>
              <p:cNvPr id="2088" name="Rectangle 156"/>
              <p:cNvSpPr>
                <a:spLocks noChangeArrowheads="1"/>
              </p:cNvSpPr>
              <p:nvPr>
                <p:custDataLst>
                  <p:tags r:id="rId1542"/>
                </p:custDataLst>
              </p:nvPr>
            </p:nvSpPr>
            <p:spPr bwMode="auto">
              <a:xfrm>
                <a:off x="4078" y="2271"/>
                <a:ext cx="96"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in</a:t>
                </a:r>
                <a:endParaRPr lang="de-DE" altLang="en-US" sz="600"/>
              </a:p>
            </p:txBody>
          </p:sp>
          <p:sp>
            <p:nvSpPr>
              <p:cNvPr id="2089" name="Line 236"/>
              <p:cNvSpPr>
                <a:spLocks noChangeShapeType="1"/>
              </p:cNvSpPr>
              <p:nvPr>
                <p:custDataLst>
                  <p:tags r:id="rId1543"/>
                </p:custDataLst>
              </p:nvPr>
            </p:nvSpPr>
            <p:spPr bwMode="auto">
              <a:xfrm>
                <a:off x="1328" y="4062"/>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090" name="Line 237"/>
              <p:cNvSpPr>
                <a:spLocks noChangeShapeType="1"/>
              </p:cNvSpPr>
              <p:nvPr>
                <p:custDataLst>
                  <p:tags r:id="rId1544"/>
                </p:custDataLst>
              </p:nvPr>
            </p:nvSpPr>
            <p:spPr bwMode="auto">
              <a:xfrm>
                <a:off x="1360" y="4062"/>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091" name="Line 238"/>
              <p:cNvSpPr>
                <a:spLocks noChangeShapeType="1"/>
              </p:cNvSpPr>
              <p:nvPr>
                <p:custDataLst>
                  <p:tags r:id="rId1545"/>
                </p:custDataLst>
              </p:nvPr>
            </p:nvSpPr>
            <p:spPr bwMode="auto">
              <a:xfrm>
                <a:off x="1393" y="4062"/>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092" name="Line 239"/>
              <p:cNvSpPr>
                <a:spLocks noChangeShapeType="1"/>
              </p:cNvSpPr>
              <p:nvPr>
                <p:custDataLst>
                  <p:tags r:id="rId1546"/>
                </p:custDataLst>
              </p:nvPr>
            </p:nvSpPr>
            <p:spPr bwMode="auto">
              <a:xfrm>
                <a:off x="1426" y="4062"/>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093" name="Line 240"/>
              <p:cNvSpPr>
                <a:spLocks noChangeShapeType="1"/>
              </p:cNvSpPr>
              <p:nvPr>
                <p:custDataLst>
                  <p:tags r:id="rId1547"/>
                </p:custDataLst>
              </p:nvPr>
            </p:nvSpPr>
            <p:spPr bwMode="auto">
              <a:xfrm>
                <a:off x="1459" y="4062"/>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094" name="Line 241"/>
              <p:cNvSpPr>
                <a:spLocks noChangeShapeType="1"/>
              </p:cNvSpPr>
              <p:nvPr>
                <p:custDataLst>
                  <p:tags r:id="rId1548"/>
                </p:custDataLst>
              </p:nvPr>
            </p:nvSpPr>
            <p:spPr bwMode="auto">
              <a:xfrm>
                <a:off x="1492" y="4062"/>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095" name="Line 242"/>
              <p:cNvSpPr>
                <a:spLocks noChangeShapeType="1"/>
              </p:cNvSpPr>
              <p:nvPr>
                <p:custDataLst>
                  <p:tags r:id="rId1549"/>
                </p:custDataLst>
              </p:nvPr>
            </p:nvSpPr>
            <p:spPr bwMode="auto">
              <a:xfrm>
                <a:off x="1524" y="4062"/>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096" name="Line 243"/>
              <p:cNvSpPr>
                <a:spLocks noChangeShapeType="1"/>
              </p:cNvSpPr>
              <p:nvPr>
                <p:custDataLst>
                  <p:tags r:id="rId1550"/>
                </p:custDataLst>
              </p:nvPr>
            </p:nvSpPr>
            <p:spPr bwMode="auto">
              <a:xfrm>
                <a:off x="1557" y="4062"/>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097" name="Line 244"/>
              <p:cNvSpPr>
                <a:spLocks noChangeShapeType="1"/>
              </p:cNvSpPr>
              <p:nvPr>
                <p:custDataLst>
                  <p:tags r:id="rId1551"/>
                </p:custDataLst>
              </p:nvPr>
            </p:nvSpPr>
            <p:spPr bwMode="auto">
              <a:xfrm>
                <a:off x="1590" y="4062"/>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098" name="Line 245"/>
              <p:cNvSpPr>
                <a:spLocks noChangeShapeType="1"/>
              </p:cNvSpPr>
              <p:nvPr>
                <p:custDataLst>
                  <p:tags r:id="rId1552"/>
                </p:custDataLst>
              </p:nvPr>
            </p:nvSpPr>
            <p:spPr bwMode="auto">
              <a:xfrm>
                <a:off x="1623" y="4062"/>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099" name="Line 246"/>
              <p:cNvSpPr>
                <a:spLocks noChangeShapeType="1"/>
              </p:cNvSpPr>
              <p:nvPr>
                <p:custDataLst>
                  <p:tags r:id="rId1553"/>
                </p:custDataLst>
              </p:nvPr>
            </p:nvSpPr>
            <p:spPr bwMode="auto">
              <a:xfrm>
                <a:off x="1656" y="4062"/>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100" name="Line 247"/>
              <p:cNvSpPr>
                <a:spLocks noChangeShapeType="1"/>
              </p:cNvSpPr>
              <p:nvPr>
                <p:custDataLst>
                  <p:tags r:id="rId1554"/>
                </p:custDataLst>
              </p:nvPr>
            </p:nvSpPr>
            <p:spPr bwMode="auto">
              <a:xfrm>
                <a:off x="1688" y="4062"/>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101" name="Line 248"/>
              <p:cNvSpPr>
                <a:spLocks noChangeShapeType="1"/>
              </p:cNvSpPr>
              <p:nvPr>
                <p:custDataLst>
                  <p:tags r:id="rId1555"/>
                </p:custDataLst>
              </p:nvPr>
            </p:nvSpPr>
            <p:spPr bwMode="auto">
              <a:xfrm>
                <a:off x="1721" y="4062"/>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102" name="Line 249"/>
              <p:cNvSpPr>
                <a:spLocks noChangeShapeType="1"/>
              </p:cNvSpPr>
              <p:nvPr>
                <p:custDataLst>
                  <p:tags r:id="rId1556"/>
                </p:custDataLst>
              </p:nvPr>
            </p:nvSpPr>
            <p:spPr bwMode="auto">
              <a:xfrm>
                <a:off x="1754" y="4062"/>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103" name="Line 250"/>
              <p:cNvSpPr>
                <a:spLocks noChangeShapeType="1"/>
              </p:cNvSpPr>
              <p:nvPr>
                <p:custDataLst>
                  <p:tags r:id="rId1557"/>
                </p:custDataLst>
              </p:nvPr>
            </p:nvSpPr>
            <p:spPr bwMode="auto">
              <a:xfrm>
                <a:off x="1787" y="4062"/>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104" name="Line 251"/>
              <p:cNvSpPr>
                <a:spLocks noChangeShapeType="1"/>
              </p:cNvSpPr>
              <p:nvPr>
                <p:custDataLst>
                  <p:tags r:id="rId1558"/>
                </p:custDataLst>
              </p:nvPr>
            </p:nvSpPr>
            <p:spPr bwMode="auto">
              <a:xfrm>
                <a:off x="1819" y="4062"/>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105" name="Line 252"/>
              <p:cNvSpPr>
                <a:spLocks noChangeShapeType="1"/>
              </p:cNvSpPr>
              <p:nvPr>
                <p:custDataLst>
                  <p:tags r:id="rId1559"/>
                </p:custDataLst>
              </p:nvPr>
            </p:nvSpPr>
            <p:spPr bwMode="auto">
              <a:xfrm>
                <a:off x="1852" y="4062"/>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106" name="Line 253"/>
              <p:cNvSpPr>
                <a:spLocks noChangeShapeType="1"/>
              </p:cNvSpPr>
              <p:nvPr>
                <p:custDataLst>
                  <p:tags r:id="rId1560"/>
                </p:custDataLst>
              </p:nvPr>
            </p:nvSpPr>
            <p:spPr bwMode="auto">
              <a:xfrm>
                <a:off x="1885" y="4062"/>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107" name="Line 254"/>
              <p:cNvSpPr>
                <a:spLocks noChangeShapeType="1"/>
              </p:cNvSpPr>
              <p:nvPr>
                <p:custDataLst>
                  <p:tags r:id="rId1561"/>
                </p:custDataLst>
              </p:nvPr>
            </p:nvSpPr>
            <p:spPr bwMode="auto">
              <a:xfrm>
                <a:off x="1918" y="4062"/>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108" name="Line 255"/>
              <p:cNvSpPr>
                <a:spLocks noChangeShapeType="1"/>
              </p:cNvSpPr>
              <p:nvPr>
                <p:custDataLst>
                  <p:tags r:id="rId1562"/>
                </p:custDataLst>
              </p:nvPr>
            </p:nvSpPr>
            <p:spPr bwMode="auto">
              <a:xfrm>
                <a:off x="1951" y="4062"/>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109" name="Line 256"/>
              <p:cNvSpPr>
                <a:spLocks noChangeShapeType="1"/>
              </p:cNvSpPr>
              <p:nvPr>
                <p:custDataLst>
                  <p:tags r:id="rId1563"/>
                </p:custDataLst>
              </p:nvPr>
            </p:nvSpPr>
            <p:spPr bwMode="auto">
              <a:xfrm>
                <a:off x="1983" y="4062"/>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110" name="Line 257"/>
              <p:cNvSpPr>
                <a:spLocks noChangeShapeType="1"/>
              </p:cNvSpPr>
              <p:nvPr>
                <p:custDataLst>
                  <p:tags r:id="rId1564"/>
                </p:custDataLst>
              </p:nvPr>
            </p:nvSpPr>
            <p:spPr bwMode="auto">
              <a:xfrm>
                <a:off x="2016" y="4062"/>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111" name="Line 258"/>
              <p:cNvSpPr>
                <a:spLocks noChangeShapeType="1"/>
              </p:cNvSpPr>
              <p:nvPr>
                <p:custDataLst>
                  <p:tags r:id="rId1565"/>
                </p:custDataLst>
              </p:nvPr>
            </p:nvSpPr>
            <p:spPr bwMode="auto">
              <a:xfrm>
                <a:off x="2049" y="4062"/>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112" name="Line 259"/>
              <p:cNvSpPr>
                <a:spLocks noChangeShapeType="1"/>
              </p:cNvSpPr>
              <p:nvPr>
                <p:custDataLst>
                  <p:tags r:id="rId1566"/>
                </p:custDataLst>
              </p:nvPr>
            </p:nvSpPr>
            <p:spPr bwMode="auto">
              <a:xfrm>
                <a:off x="2082" y="4062"/>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113" name="Line 260"/>
              <p:cNvSpPr>
                <a:spLocks noChangeShapeType="1"/>
              </p:cNvSpPr>
              <p:nvPr>
                <p:custDataLst>
                  <p:tags r:id="rId1567"/>
                </p:custDataLst>
              </p:nvPr>
            </p:nvSpPr>
            <p:spPr bwMode="auto">
              <a:xfrm>
                <a:off x="2115" y="4062"/>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114" name="Line 261"/>
              <p:cNvSpPr>
                <a:spLocks noChangeShapeType="1"/>
              </p:cNvSpPr>
              <p:nvPr>
                <p:custDataLst>
                  <p:tags r:id="rId1568"/>
                </p:custDataLst>
              </p:nvPr>
            </p:nvSpPr>
            <p:spPr bwMode="auto">
              <a:xfrm>
                <a:off x="2147" y="4062"/>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115" name="Line 262"/>
              <p:cNvSpPr>
                <a:spLocks noChangeShapeType="1"/>
              </p:cNvSpPr>
              <p:nvPr>
                <p:custDataLst>
                  <p:tags r:id="rId1569"/>
                </p:custDataLst>
              </p:nvPr>
            </p:nvSpPr>
            <p:spPr bwMode="auto">
              <a:xfrm>
                <a:off x="2180" y="4062"/>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116" name="Line 263"/>
              <p:cNvSpPr>
                <a:spLocks noChangeShapeType="1"/>
              </p:cNvSpPr>
              <p:nvPr>
                <p:custDataLst>
                  <p:tags r:id="rId1570"/>
                </p:custDataLst>
              </p:nvPr>
            </p:nvSpPr>
            <p:spPr bwMode="auto">
              <a:xfrm>
                <a:off x="2213" y="4062"/>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117" name="Line 264"/>
              <p:cNvSpPr>
                <a:spLocks noChangeShapeType="1"/>
              </p:cNvSpPr>
              <p:nvPr>
                <p:custDataLst>
                  <p:tags r:id="rId1571"/>
                </p:custDataLst>
              </p:nvPr>
            </p:nvSpPr>
            <p:spPr bwMode="auto">
              <a:xfrm>
                <a:off x="2246" y="4062"/>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118" name="Line 265"/>
              <p:cNvSpPr>
                <a:spLocks noChangeShapeType="1"/>
              </p:cNvSpPr>
              <p:nvPr>
                <p:custDataLst>
                  <p:tags r:id="rId1572"/>
                </p:custDataLst>
              </p:nvPr>
            </p:nvSpPr>
            <p:spPr bwMode="auto">
              <a:xfrm>
                <a:off x="2278" y="4062"/>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119" name="Line 266"/>
              <p:cNvSpPr>
                <a:spLocks noChangeShapeType="1"/>
              </p:cNvSpPr>
              <p:nvPr>
                <p:custDataLst>
                  <p:tags r:id="rId1573"/>
                </p:custDataLst>
              </p:nvPr>
            </p:nvSpPr>
            <p:spPr bwMode="auto">
              <a:xfrm>
                <a:off x="2311" y="4062"/>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120" name="Line 267"/>
              <p:cNvSpPr>
                <a:spLocks noChangeShapeType="1"/>
              </p:cNvSpPr>
              <p:nvPr>
                <p:custDataLst>
                  <p:tags r:id="rId1574"/>
                </p:custDataLst>
              </p:nvPr>
            </p:nvSpPr>
            <p:spPr bwMode="auto">
              <a:xfrm>
                <a:off x="2344" y="4062"/>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121" name="Line 268"/>
              <p:cNvSpPr>
                <a:spLocks noChangeShapeType="1"/>
              </p:cNvSpPr>
              <p:nvPr>
                <p:custDataLst>
                  <p:tags r:id="rId1575"/>
                </p:custDataLst>
              </p:nvPr>
            </p:nvSpPr>
            <p:spPr bwMode="auto">
              <a:xfrm>
                <a:off x="2377" y="4062"/>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122" name="Line 269"/>
              <p:cNvSpPr>
                <a:spLocks noChangeShapeType="1"/>
              </p:cNvSpPr>
              <p:nvPr>
                <p:custDataLst>
                  <p:tags r:id="rId1576"/>
                </p:custDataLst>
              </p:nvPr>
            </p:nvSpPr>
            <p:spPr bwMode="auto">
              <a:xfrm>
                <a:off x="2410" y="4062"/>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123" name="Line 270"/>
              <p:cNvSpPr>
                <a:spLocks noChangeShapeType="1"/>
              </p:cNvSpPr>
              <p:nvPr>
                <p:custDataLst>
                  <p:tags r:id="rId1577"/>
                </p:custDataLst>
              </p:nvPr>
            </p:nvSpPr>
            <p:spPr bwMode="auto">
              <a:xfrm>
                <a:off x="2442" y="4062"/>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124" name="Line 271"/>
              <p:cNvSpPr>
                <a:spLocks noChangeShapeType="1"/>
              </p:cNvSpPr>
              <p:nvPr>
                <p:custDataLst>
                  <p:tags r:id="rId1578"/>
                </p:custDataLst>
              </p:nvPr>
            </p:nvSpPr>
            <p:spPr bwMode="auto">
              <a:xfrm>
                <a:off x="2475" y="4062"/>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125" name="Line 272"/>
              <p:cNvSpPr>
                <a:spLocks noChangeShapeType="1"/>
              </p:cNvSpPr>
              <p:nvPr>
                <p:custDataLst>
                  <p:tags r:id="rId1579"/>
                </p:custDataLst>
              </p:nvPr>
            </p:nvSpPr>
            <p:spPr bwMode="auto">
              <a:xfrm>
                <a:off x="2508" y="4062"/>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126" name="Line 273"/>
              <p:cNvSpPr>
                <a:spLocks noChangeShapeType="1"/>
              </p:cNvSpPr>
              <p:nvPr>
                <p:custDataLst>
                  <p:tags r:id="rId1580"/>
                </p:custDataLst>
              </p:nvPr>
            </p:nvSpPr>
            <p:spPr bwMode="auto">
              <a:xfrm>
                <a:off x="2541" y="4062"/>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127" name="Line 274"/>
              <p:cNvSpPr>
                <a:spLocks noChangeShapeType="1"/>
              </p:cNvSpPr>
              <p:nvPr>
                <p:custDataLst>
                  <p:tags r:id="rId1581"/>
                </p:custDataLst>
              </p:nvPr>
            </p:nvSpPr>
            <p:spPr bwMode="auto">
              <a:xfrm>
                <a:off x="2574" y="4062"/>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128" name="Line 275"/>
              <p:cNvSpPr>
                <a:spLocks noChangeShapeType="1"/>
              </p:cNvSpPr>
              <p:nvPr>
                <p:custDataLst>
                  <p:tags r:id="rId1582"/>
                </p:custDataLst>
              </p:nvPr>
            </p:nvSpPr>
            <p:spPr bwMode="auto">
              <a:xfrm>
                <a:off x="2606" y="4062"/>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129" name="Line 276"/>
              <p:cNvSpPr>
                <a:spLocks noChangeShapeType="1"/>
              </p:cNvSpPr>
              <p:nvPr>
                <p:custDataLst>
                  <p:tags r:id="rId1583"/>
                </p:custDataLst>
              </p:nvPr>
            </p:nvSpPr>
            <p:spPr bwMode="auto">
              <a:xfrm>
                <a:off x="2639" y="4062"/>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130" name="Line 277"/>
              <p:cNvSpPr>
                <a:spLocks noChangeShapeType="1"/>
              </p:cNvSpPr>
              <p:nvPr>
                <p:custDataLst>
                  <p:tags r:id="rId1584"/>
                </p:custDataLst>
              </p:nvPr>
            </p:nvSpPr>
            <p:spPr bwMode="auto">
              <a:xfrm>
                <a:off x="2672" y="4062"/>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131" name="Line 278"/>
              <p:cNvSpPr>
                <a:spLocks noChangeShapeType="1"/>
              </p:cNvSpPr>
              <p:nvPr>
                <p:custDataLst>
                  <p:tags r:id="rId1585"/>
                </p:custDataLst>
              </p:nvPr>
            </p:nvSpPr>
            <p:spPr bwMode="auto">
              <a:xfrm>
                <a:off x="2705" y="4062"/>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132" name="Line 279"/>
              <p:cNvSpPr>
                <a:spLocks noChangeShapeType="1"/>
              </p:cNvSpPr>
              <p:nvPr>
                <p:custDataLst>
                  <p:tags r:id="rId1586"/>
                </p:custDataLst>
              </p:nvPr>
            </p:nvSpPr>
            <p:spPr bwMode="auto">
              <a:xfrm>
                <a:off x="2737" y="4062"/>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133" name="Line 280"/>
              <p:cNvSpPr>
                <a:spLocks noChangeShapeType="1"/>
              </p:cNvSpPr>
              <p:nvPr>
                <p:custDataLst>
                  <p:tags r:id="rId1587"/>
                </p:custDataLst>
              </p:nvPr>
            </p:nvSpPr>
            <p:spPr bwMode="auto">
              <a:xfrm>
                <a:off x="2770" y="4062"/>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134" name="Line 281"/>
              <p:cNvSpPr>
                <a:spLocks noChangeShapeType="1"/>
              </p:cNvSpPr>
              <p:nvPr>
                <p:custDataLst>
                  <p:tags r:id="rId1588"/>
                </p:custDataLst>
              </p:nvPr>
            </p:nvSpPr>
            <p:spPr bwMode="auto">
              <a:xfrm>
                <a:off x="2803" y="4062"/>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135" name="Line 282"/>
              <p:cNvSpPr>
                <a:spLocks noChangeShapeType="1"/>
              </p:cNvSpPr>
              <p:nvPr>
                <p:custDataLst>
                  <p:tags r:id="rId1589"/>
                </p:custDataLst>
              </p:nvPr>
            </p:nvSpPr>
            <p:spPr bwMode="auto">
              <a:xfrm>
                <a:off x="2836" y="4062"/>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136" name="Line 283"/>
              <p:cNvSpPr>
                <a:spLocks noChangeShapeType="1"/>
              </p:cNvSpPr>
              <p:nvPr>
                <p:custDataLst>
                  <p:tags r:id="rId1590"/>
                </p:custDataLst>
              </p:nvPr>
            </p:nvSpPr>
            <p:spPr bwMode="auto">
              <a:xfrm>
                <a:off x="2869" y="4062"/>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137" name="Line 284"/>
              <p:cNvSpPr>
                <a:spLocks noChangeShapeType="1"/>
              </p:cNvSpPr>
              <p:nvPr>
                <p:custDataLst>
                  <p:tags r:id="rId1591"/>
                </p:custDataLst>
              </p:nvPr>
            </p:nvSpPr>
            <p:spPr bwMode="auto">
              <a:xfrm>
                <a:off x="2901" y="4062"/>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138" name="Line 285"/>
              <p:cNvSpPr>
                <a:spLocks noChangeShapeType="1"/>
              </p:cNvSpPr>
              <p:nvPr>
                <p:custDataLst>
                  <p:tags r:id="rId1592"/>
                </p:custDataLst>
              </p:nvPr>
            </p:nvSpPr>
            <p:spPr bwMode="auto">
              <a:xfrm>
                <a:off x="2934" y="4062"/>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139" name="Line 286"/>
              <p:cNvSpPr>
                <a:spLocks noChangeShapeType="1"/>
              </p:cNvSpPr>
              <p:nvPr>
                <p:custDataLst>
                  <p:tags r:id="rId1593"/>
                </p:custDataLst>
              </p:nvPr>
            </p:nvSpPr>
            <p:spPr bwMode="auto">
              <a:xfrm>
                <a:off x="2967" y="4062"/>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140" name="Line 287"/>
              <p:cNvSpPr>
                <a:spLocks noChangeShapeType="1"/>
              </p:cNvSpPr>
              <p:nvPr>
                <p:custDataLst>
                  <p:tags r:id="rId1594"/>
                </p:custDataLst>
              </p:nvPr>
            </p:nvSpPr>
            <p:spPr bwMode="auto">
              <a:xfrm>
                <a:off x="3000" y="4062"/>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141" name="Line 288"/>
              <p:cNvSpPr>
                <a:spLocks noChangeShapeType="1"/>
              </p:cNvSpPr>
              <p:nvPr>
                <p:custDataLst>
                  <p:tags r:id="rId1595"/>
                </p:custDataLst>
              </p:nvPr>
            </p:nvSpPr>
            <p:spPr bwMode="auto">
              <a:xfrm>
                <a:off x="3033" y="4062"/>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142" name="Line 289"/>
              <p:cNvSpPr>
                <a:spLocks noChangeShapeType="1"/>
              </p:cNvSpPr>
              <p:nvPr>
                <p:custDataLst>
                  <p:tags r:id="rId1596"/>
                </p:custDataLst>
              </p:nvPr>
            </p:nvSpPr>
            <p:spPr bwMode="auto">
              <a:xfrm>
                <a:off x="3065" y="4062"/>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143" name="Line 290"/>
              <p:cNvSpPr>
                <a:spLocks noChangeShapeType="1"/>
              </p:cNvSpPr>
              <p:nvPr>
                <p:custDataLst>
                  <p:tags r:id="rId1597"/>
                </p:custDataLst>
              </p:nvPr>
            </p:nvSpPr>
            <p:spPr bwMode="auto">
              <a:xfrm>
                <a:off x="3098" y="4062"/>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144" name="Line 291"/>
              <p:cNvSpPr>
                <a:spLocks noChangeShapeType="1"/>
              </p:cNvSpPr>
              <p:nvPr>
                <p:custDataLst>
                  <p:tags r:id="rId1598"/>
                </p:custDataLst>
              </p:nvPr>
            </p:nvSpPr>
            <p:spPr bwMode="auto">
              <a:xfrm>
                <a:off x="3131" y="4062"/>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145" name="Line 292"/>
              <p:cNvSpPr>
                <a:spLocks noChangeShapeType="1"/>
              </p:cNvSpPr>
              <p:nvPr>
                <p:custDataLst>
                  <p:tags r:id="rId1599"/>
                </p:custDataLst>
              </p:nvPr>
            </p:nvSpPr>
            <p:spPr bwMode="auto">
              <a:xfrm>
                <a:off x="3164" y="4062"/>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146" name="Line 293"/>
              <p:cNvSpPr>
                <a:spLocks noChangeShapeType="1"/>
              </p:cNvSpPr>
              <p:nvPr>
                <p:custDataLst>
                  <p:tags r:id="rId1600"/>
                </p:custDataLst>
              </p:nvPr>
            </p:nvSpPr>
            <p:spPr bwMode="auto">
              <a:xfrm>
                <a:off x="3196" y="4062"/>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147" name="Line 294"/>
              <p:cNvSpPr>
                <a:spLocks noChangeShapeType="1"/>
              </p:cNvSpPr>
              <p:nvPr>
                <p:custDataLst>
                  <p:tags r:id="rId1601"/>
                </p:custDataLst>
              </p:nvPr>
            </p:nvSpPr>
            <p:spPr bwMode="auto">
              <a:xfrm>
                <a:off x="3229" y="4062"/>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148" name="Line 295"/>
              <p:cNvSpPr>
                <a:spLocks noChangeShapeType="1"/>
              </p:cNvSpPr>
              <p:nvPr>
                <p:custDataLst>
                  <p:tags r:id="rId1602"/>
                </p:custDataLst>
              </p:nvPr>
            </p:nvSpPr>
            <p:spPr bwMode="auto">
              <a:xfrm>
                <a:off x="3262" y="4062"/>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149" name="Line 296"/>
              <p:cNvSpPr>
                <a:spLocks noChangeShapeType="1"/>
              </p:cNvSpPr>
              <p:nvPr>
                <p:custDataLst>
                  <p:tags r:id="rId1603"/>
                </p:custDataLst>
              </p:nvPr>
            </p:nvSpPr>
            <p:spPr bwMode="auto">
              <a:xfrm>
                <a:off x="3295" y="4062"/>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150" name="Line 297"/>
              <p:cNvSpPr>
                <a:spLocks noChangeShapeType="1"/>
              </p:cNvSpPr>
              <p:nvPr>
                <p:custDataLst>
                  <p:tags r:id="rId1604"/>
                </p:custDataLst>
              </p:nvPr>
            </p:nvSpPr>
            <p:spPr bwMode="auto">
              <a:xfrm>
                <a:off x="3328" y="4062"/>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151" name="Line 298"/>
              <p:cNvSpPr>
                <a:spLocks noChangeShapeType="1"/>
              </p:cNvSpPr>
              <p:nvPr>
                <p:custDataLst>
                  <p:tags r:id="rId1605"/>
                </p:custDataLst>
              </p:nvPr>
            </p:nvSpPr>
            <p:spPr bwMode="auto">
              <a:xfrm>
                <a:off x="3360" y="4062"/>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152" name="Line 299"/>
              <p:cNvSpPr>
                <a:spLocks noChangeShapeType="1"/>
              </p:cNvSpPr>
              <p:nvPr>
                <p:custDataLst>
                  <p:tags r:id="rId1606"/>
                </p:custDataLst>
              </p:nvPr>
            </p:nvSpPr>
            <p:spPr bwMode="auto">
              <a:xfrm>
                <a:off x="3393" y="4062"/>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153" name="Line 300"/>
              <p:cNvSpPr>
                <a:spLocks noChangeShapeType="1"/>
              </p:cNvSpPr>
              <p:nvPr>
                <p:custDataLst>
                  <p:tags r:id="rId1607"/>
                </p:custDataLst>
              </p:nvPr>
            </p:nvSpPr>
            <p:spPr bwMode="auto">
              <a:xfrm>
                <a:off x="3426" y="4062"/>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154" name="Line 301"/>
              <p:cNvSpPr>
                <a:spLocks noChangeShapeType="1"/>
              </p:cNvSpPr>
              <p:nvPr>
                <p:custDataLst>
                  <p:tags r:id="rId1608"/>
                </p:custDataLst>
              </p:nvPr>
            </p:nvSpPr>
            <p:spPr bwMode="auto">
              <a:xfrm>
                <a:off x="3459" y="4062"/>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155" name="Line 302"/>
              <p:cNvSpPr>
                <a:spLocks noChangeShapeType="1"/>
              </p:cNvSpPr>
              <p:nvPr>
                <p:custDataLst>
                  <p:tags r:id="rId1609"/>
                </p:custDataLst>
              </p:nvPr>
            </p:nvSpPr>
            <p:spPr bwMode="auto">
              <a:xfrm>
                <a:off x="3492" y="4062"/>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156" name="Line 303"/>
              <p:cNvSpPr>
                <a:spLocks noChangeShapeType="1"/>
              </p:cNvSpPr>
              <p:nvPr>
                <p:custDataLst>
                  <p:tags r:id="rId1610"/>
                </p:custDataLst>
              </p:nvPr>
            </p:nvSpPr>
            <p:spPr bwMode="auto">
              <a:xfrm>
                <a:off x="3524" y="4062"/>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157" name="Line 304"/>
              <p:cNvSpPr>
                <a:spLocks noChangeShapeType="1"/>
              </p:cNvSpPr>
              <p:nvPr>
                <p:custDataLst>
                  <p:tags r:id="rId1611"/>
                </p:custDataLst>
              </p:nvPr>
            </p:nvSpPr>
            <p:spPr bwMode="auto">
              <a:xfrm>
                <a:off x="3557" y="4062"/>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158" name="Line 305"/>
              <p:cNvSpPr>
                <a:spLocks noChangeShapeType="1"/>
              </p:cNvSpPr>
              <p:nvPr>
                <p:custDataLst>
                  <p:tags r:id="rId1612"/>
                </p:custDataLst>
              </p:nvPr>
            </p:nvSpPr>
            <p:spPr bwMode="auto">
              <a:xfrm>
                <a:off x="3590" y="4062"/>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159" name="Line 306"/>
              <p:cNvSpPr>
                <a:spLocks noChangeShapeType="1"/>
              </p:cNvSpPr>
              <p:nvPr>
                <p:custDataLst>
                  <p:tags r:id="rId1613"/>
                </p:custDataLst>
              </p:nvPr>
            </p:nvSpPr>
            <p:spPr bwMode="auto">
              <a:xfrm>
                <a:off x="3623" y="4062"/>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160" name="Line 307"/>
              <p:cNvSpPr>
                <a:spLocks noChangeShapeType="1"/>
              </p:cNvSpPr>
              <p:nvPr>
                <p:custDataLst>
                  <p:tags r:id="rId1614"/>
                </p:custDataLst>
              </p:nvPr>
            </p:nvSpPr>
            <p:spPr bwMode="auto">
              <a:xfrm>
                <a:off x="3655" y="4062"/>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161" name="Line 308"/>
              <p:cNvSpPr>
                <a:spLocks noChangeShapeType="1"/>
              </p:cNvSpPr>
              <p:nvPr>
                <p:custDataLst>
                  <p:tags r:id="rId1615"/>
                </p:custDataLst>
              </p:nvPr>
            </p:nvSpPr>
            <p:spPr bwMode="auto">
              <a:xfrm>
                <a:off x="3688" y="4062"/>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162" name="Line 309"/>
              <p:cNvSpPr>
                <a:spLocks noChangeShapeType="1"/>
              </p:cNvSpPr>
              <p:nvPr>
                <p:custDataLst>
                  <p:tags r:id="rId1616"/>
                </p:custDataLst>
              </p:nvPr>
            </p:nvSpPr>
            <p:spPr bwMode="auto">
              <a:xfrm>
                <a:off x="3721" y="4062"/>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163" name="Line 310"/>
              <p:cNvSpPr>
                <a:spLocks noChangeShapeType="1"/>
              </p:cNvSpPr>
              <p:nvPr>
                <p:custDataLst>
                  <p:tags r:id="rId1617"/>
                </p:custDataLst>
              </p:nvPr>
            </p:nvSpPr>
            <p:spPr bwMode="auto">
              <a:xfrm>
                <a:off x="3754" y="4062"/>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164" name="Line 311"/>
              <p:cNvSpPr>
                <a:spLocks noChangeShapeType="1"/>
              </p:cNvSpPr>
              <p:nvPr>
                <p:custDataLst>
                  <p:tags r:id="rId1618"/>
                </p:custDataLst>
              </p:nvPr>
            </p:nvSpPr>
            <p:spPr bwMode="auto">
              <a:xfrm>
                <a:off x="3787" y="4062"/>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165" name="Line 312"/>
              <p:cNvSpPr>
                <a:spLocks noChangeShapeType="1"/>
              </p:cNvSpPr>
              <p:nvPr>
                <p:custDataLst>
                  <p:tags r:id="rId1619"/>
                </p:custDataLst>
              </p:nvPr>
            </p:nvSpPr>
            <p:spPr bwMode="auto">
              <a:xfrm>
                <a:off x="3819" y="4062"/>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166" name="Line 313"/>
              <p:cNvSpPr>
                <a:spLocks noChangeShapeType="1"/>
              </p:cNvSpPr>
              <p:nvPr>
                <p:custDataLst>
                  <p:tags r:id="rId1620"/>
                </p:custDataLst>
              </p:nvPr>
            </p:nvSpPr>
            <p:spPr bwMode="auto">
              <a:xfrm>
                <a:off x="3852" y="4062"/>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167" name="Line 314"/>
              <p:cNvSpPr>
                <a:spLocks noChangeShapeType="1"/>
              </p:cNvSpPr>
              <p:nvPr>
                <p:custDataLst>
                  <p:tags r:id="rId1621"/>
                </p:custDataLst>
              </p:nvPr>
            </p:nvSpPr>
            <p:spPr bwMode="auto">
              <a:xfrm>
                <a:off x="3885" y="4062"/>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168" name="Line 315"/>
              <p:cNvSpPr>
                <a:spLocks noChangeShapeType="1"/>
              </p:cNvSpPr>
              <p:nvPr>
                <p:custDataLst>
                  <p:tags r:id="rId1622"/>
                </p:custDataLst>
              </p:nvPr>
            </p:nvSpPr>
            <p:spPr bwMode="auto">
              <a:xfrm>
                <a:off x="3918" y="4062"/>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169" name="Line 316"/>
              <p:cNvSpPr>
                <a:spLocks noChangeShapeType="1"/>
              </p:cNvSpPr>
              <p:nvPr>
                <p:custDataLst>
                  <p:tags r:id="rId1623"/>
                </p:custDataLst>
              </p:nvPr>
            </p:nvSpPr>
            <p:spPr bwMode="auto">
              <a:xfrm>
                <a:off x="3951" y="4062"/>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170" name="Line 317"/>
              <p:cNvSpPr>
                <a:spLocks noChangeShapeType="1"/>
              </p:cNvSpPr>
              <p:nvPr>
                <p:custDataLst>
                  <p:tags r:id="rId1624"/>
                </p:custDataLst>
              </p:nvPr>
            </p:nvSpPr>
            <p:spPr bwMode="auto">
              <a:xfrm>
                <a:off x="3983" y="4062"/>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171" name="Line 318"/>
              <p:cNvSpPr>
                <a:spLocks noChangeShapeType="1"/>
              </p:cNvSpPr>
              <p:nvPr>
                <p:custDataLst>
                  <p:tags r:id="rId1625"/>
                </p:custDataLst>
              </p:nvPr>
            </p:nvSpPr>
            <p:spPr bwMode="auto">
              <a:xfrm>
                <a:off x="4016" y="4062"/>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172" name="Line 319"/>
              <p:cNvSpPr>
                <a:spLocks noChangeShapeType="1"/>
              </p:cNvSpPr>
              <p:nvPr>
                <p:custDataLst>
                  <p:tags r:id="rId1626"/>
                </p:custDataLst>
              </p:nvPr>
            </p:nvSpPr>
            <p:spPr bwMode="auto">
              <a:xfrm>
                <a:off x="4049" y="4062"/>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173" name="Line 320"/>
              <p:cNvSpPr>
                <a:spLocks noChangeShapeType="1"/>
              </p:cNvSpPr>
              <p:nvPr>
                <p:custDataLst>
                  <p:tags r:id="rId1627"/>
                </p:custDataLst>
              </p:nvPr>
            </p:nvSpPr>
            <p:spPr bwMode="auto">
              <a:xfrm>
                <a:off x="4082" y="4062"/>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174" name="Line 321"/>
              <p:cNvSpPr>
                <a:spLocks noChangeShapeType="1"/>
              </p:cNvSpPr>
              <p:nvPr>
                <p:custDataLst>
                  <p:tags r:id="rId1628"/>
                </p:custDataLst>
              </p:nvPr>
            </p:nvSpPr>
            <p:spPr bwMode="auto">
              <a:xfrm>
                <a:off x="4114" y="4062"/>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175" name="Line 322"/>
              <p:cNvSpPr>
                <a:spLocks noChangeShapeType="1"/>
              </p:cNvSpPr>
              <p:nvPr>
                <p:custDataLst>
                  <p:tags r:id="rId1629"/>
                </p:custDataLst>
              </p:nvPr>
            </p:nvSpPr>
            <p:spPr bwMode="auto">
              <a:xfrm>
                <a:off x="4147" y="4062"/>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176" name="Line 323"/>
              <p:cNvSpPr>
                <a:spLocks noChangeShapeType="1"/>
              </p:cNvSpPr>
              <p:nvPr>
                <p:custDataLst>
                  <p:tags r:id="rId1630"/>
                </p:custDataLst>
              </p:nvPr>
            </p:nvSpPr>
            <p:spPr bwMode="auto">
              <a:xfrm>
                <a:off x="4180" y="4062"/>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177" name="Freeform 324"/>
              <p:cNvSpPr>
                <a:spLocks/>
              </p:cNvSpPr>
              <p:nvPr>
                <p:custDataLst>
                  <p:tags r:id="rId1631"/>
                </p:custDataLst>
              </p:nvPr>
            </p:nvSpPr>
            <p:spPr bwMode="auto">
              <a:xfrm>
                <a:off x="4213" y="4051"/>
                <a:ext cx="15" cy="9"/>
              </a:xfrm>
              <a:custGeom>
                <a:avLst/>
                <a:gdLst>
                  <a:gd name="T0" fmla="*/ 0 w 11"/>
                  <a:gd name="T1" fmla="*/ 9368 h 6"/>
                  <a:gd name="T2" fmla="*/ 2693 w 11"/>
                  <a:gd name="T3" fmla="*/ 2397 h 6"/>
                  <a:gd name="T4" fmla="*/ 2824 w 11"/>
                  <a:gd name="T5" fmla="*/ 0 h 6"/>
                  <a:gd name="T6" fmla="*/ 0 60000 65536"/>
                  <a:gd name="T7" fmla="*/ 0 60000 65536"/>
                  <a:gd name="T8" fmla="*/ 0 60000 65536"/>
                  <a:gd name="T9" fmla="*/ 0 w 11"/>
                  <a:gd name="T10" fmla="*/ 0 h 6"/>
                  <a:gd name="T11" fmla="*/ 11 w 11"/>
                  <a:gd name="T12" fmla="*/ 6 h 6"/>
                </a:gdLst>
                <a:ahLst/>
                <a:cxnLst>
                  <a:cxn ang="T6">
                    <a:pos x="T0" y="T1"/>
                  </a:cxn>
                  <a:cxn ang="T7">
                    <a:pos x="T2" y="T3"/>
                  </a:cxn>
                  <a:cxn ang="T8">
                    <a:pos x="T4" y="T5"/>
                  </a:cxn>
                </a:cxnLst>
                <a:rect l="T9" t="T10" r="T11" b="T12"/>
                <a:pathLst>
                  <a:path w="11" h="6">
                    <a:moveTo>
                      <a:pt x="0" y="6"/>
                    </a:moveTo>
                    <a:lnTo>
                      <a:pt x="10" y="1"/>
                    </a:lnTo>
                    <a:lnTo>
                      <a:pt x="11" y="0"/>
                    </a:lnTo>
                  </a:path>
                </a:pathLst>
              </a:custGeom>
              <a:noFill/>
              <a:ln w="12700">
                <a:solidFill>
                  <a:srgbClr val="0000FF"/>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2178" name="Freeform 325"/>
              <p:cNvSpPr>
                <a:spLocks/>
              </p:cNvSpPr>
              <p:nvPr>
                <p:custDataLst>
                  <p:tags r:id="rId1632"/>
                </p:custDataLst>
              </p:nvPr>
            </p:nvSpPr>
            <p:spPr bwMode="auto">
              <a:xfrm>
                <a:off x="4239" y="4024"/>
                <a:ext cx="7" cy="15"/>
              </a:xfrm>
              <a:custGeom>
                <a:avLst/>
                <a:gdLst>
                  <a:gd name="T0" fmla="*/ 0 w 5"/>
                  <a:gd name="T1" fmla="*/ 2824 h 11"/>
                  <a:gd name="T2" fmla="*/ 2220 w 5"/>
                  <a:gd name="T3" fmla="*/ 571 h 11"/>
                  <a:gd name="T4" fmla="*/ 2220 w 5"/>
                  <a:gd name="T5" fmla="*/ 0 h 11"/>
                  <a:gd name="T6" fmla="*/ 0 60000 65536"/>
                  <a:gd name="T7" fmla="*/ 0 60000 65536"/>
                  <a:gd name="T8" fmla="*/ 0 60000 65536"/>
                  <a:gd name="T9" fmla="*/ 0 w 5"/>
                  <a:gd name="T10" fmla="*/ 0 h 11"/>
                  <a:gd name="T11" fmla="*/ 5 w 5"/>
                  <a:gd name="T12" fmla="*/ 11 h 11"/>
                </a:gdLst>
                <a:ahLst/>
                <a:cxnLst>
                  <a:cxn ang="T6">
                    <a:pos x="T0" y="T1"/>
                  </a:cxn>
                  <a:cxn ang="T7">
                    <a:pos x="T2" y="T3"/>
                  </a:cxn>
                  <a:cxn ang="T8">
                    <a:pos x="T4" y="T5"/>
                  </a:cxn>
                </a:cxnLst>
                <a:rect l="T9" t="T10" r="T11" b="T12"/>
                <a:pathLst>
                  <a:path w="5" h="11">
                    <a:moveTo>
                      <a:pt x="0" y="11"/>
                    </a:moveTo>
                    <a:lnTo>
                      <a:pt x="5" y="2"/>
                    </a:lnTo>
                    <a:lnTo>
                      <a:pt x="5" y="0"/>
                    </a:lnTo>
                  </a:path>
                </a:pathLst>
              </a:custGeom>
              <a:noFill/>
              <a:ln w="12700">
                <a:solidFill>
                  <a:srgbClr val="0000FF"/>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2179" name="Line 326"/>
              <p:cNvSpPr>
                <a:spLocks noChangeShapeType="1"/>
              </p:cNvSpPr>
              <p:nvPr>
                <p:custDataLst>
                  <p:tags r:id="rId1633"/>
                </p:custDataLst>
              </p:nvPr>
            </p:nvSpPr>
            <p:spPr bwMode="auto">
              <a:xfrm flipV="1">
                <a:off x="4248" y="3991"/>
                <a:ext cx="0" cy="17"/>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180" name="Line 327"/>
              <p:cNvSpPr>
                <a:spLocks noChangeShapeType="1"/>
              </p:cNvSpPr>
              <p:nvPr>
                <p:custDataLst>
                  <p:tags r:id="rId1634"/>
                </p:custDataLst>
              </p:nvPr>
            </p:nvSpPr>
            <p:spPr bwMode="auto">
              <a:xfrm flipV="1">
                <a:off x="4248" y="3958"/>
                <a:ext cx="0" cy="17"/>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181" name="Line 328"/>
              <p:cNvSpPr>
                <a:spLocks noChangeShapeType="1"/>
              </p:cNvSpPr>
              <p:nvPr>
                <p:custDataLst>
                  <p:tags r:id="rId1635"/>
                </p:custDataLst>
              </p:nvPr>
            </p:nvSpPr>
            <p:spPr bwMode="auto">
              <a:xfrm flipV="1">
                <a:off x="4248" y="3926"/>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182" name="Line 329"/>
              <p:cNvSpPr>
                <a:spLocks noChangeShapeType="1"/>
              </p:cNvSpPr>
              <p:nvPr>
                <p:custDataLst>
                  <p:tags r:id="rId1636"/>
                </p:custDataLst>
              </p:nvPr>
            </p:nvSpPr>
            <p:spPr bwMode="auto">
              <a:xfrm flipV="1">
                <a:off x="4248" y="3893"/>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183" name="Line 330"/>
              <p:cNvSpPr>
                <a:spLocks noChangeShapeType="1"/>
              </p:cNvSpPr>
              <p:nvPr>
                <p:custDataLst>
                  <p:tags r:id="rId1637"/>
                </p:custDataLst>
              </p:nvPr>
            </p:nvSpPr>
            <p:spPr bwMode="auto">
              <a:xfrm flipV="1">
                <a:off x="4248" y="3860"/>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184" name="Line 331"/>
              <p:cNvSpPr>
                <a:spLocks noChangeShapeType="1"/>
              </p:cNvSpPr>
              <p:nvPr>
                <p:custDataLst>
                  <p:tags r:id="rId1638"/>
                </p:custDataLst>
              </p:nvPr>
            </p:nvSpPr>
            <p:spPr bwMode="auto">
              <a:xfrm flipV="1">
                <a:off x="4248" y="3827"/>
                <a:ext cx="0" cy="17"/>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185" name="Line 332"/>
              <p:cNvSpPr>
                <a:spLocks noChangeShapeType="1"/>
              </p:cNvSpPr>
              <p:nvPr>
                <p:custDataLst>
                  <p:tags r:id="rId1639"/>
                </p:custDataLst>
              </p:nvPr>
            </p:nvSpPr>
            <p:spPr bwMode="auto">
              <a:xfrm flipV="1">
                <a:off x="4248" y="3795"/>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186" name="Line 333"/>
              <p:cNvSpPr>
                <a:spLocks noChangeShapeType="1"/>
              </p:cNvSpPr>
              <p:nvPr>
                <p:custDataLst>
                  <p:tags r:id="rId1640"/>
                </p:custDataLst>
              </p:nvPr>
            </p:nvSpPr>
            <p:spPr bwMode="auto">
              <a:xfrm flipV="1">
                <a:off x="4248" y="3762"/>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187" name="Line 334"/>
              <p:cNvSpPr>
                <a:spLocks noChangeShapeType="1"/>
              </p:cNvSpPr>
              <p:nvPr>
                <p:custDataLst>
                  <p:tags r:id="rId1641"/>
                </p:custDataLst>
              </p:nvPr>
            </p:nvSpPr>
            <p:spPr bwMode="auto">
              <a:xfrm flipV="1">
                <a:off x="4248" y="3729"/>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188" name="Line 335"/>
              <p:cNvSpPr>
                <a:spLocks noChangeShapeType="1"/>
              </p:cNvSpPr>
              <p:nvPr>
                <p:custDataLst>
                  <p:tags r:id="rId1642"/>
                </p:custDataLst>
              </p:nvPr>
            </p:nvSpPr>
            <p:spPr bwMode="auto">
              <a:xfrm flipV="1">
                <a:off x="4248" y="3696"/>
                <a:ext cx="0" cy="17"/>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189" name="Line 336"/>
              <p:cNvSpPr>
                <a:spLocks noChangeShapeType="1"/>
              </p:cNvSpPr>
              <p:nvPr>
                <p:custDataLst>
                  <p:tags r:id="rId1643"/>
                </p:custDataLst>
              </p:nvPr>
            </p:nvSpPr>
            <p:spPr bwMode="auto">
              <a:xfrm flipV="1">
                <a:off x="4248" y="3663"/>
                <a:ext cx="0" cy="17"/>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190" name="Line 337"/>
              <p:cNvSpPr>
                <a:spLocks noChangeShapeType="1"/>
              </p:cNvSpPr>
              <p:nvPr>
                <p:custDataLst>
                  <p:tags r:id="rId1644"/>
                </p:custDataLst>
              </p:nvPr>
            </p:nvSpPr>
            <p:spPr bwMode="auto">
              <a:xfrm flipV="1">
                <a:off x="4248" y="3631"/>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191" name="Line 338"/>
              <p:cNvSpPr>
                <a:spLocks noChangeShapeType="1"/>
              </p:cNvSpPr>
              <p:nvPr>
                <p:custDataLst>
                  <p:tags r:id="rId1645"/>
                </p:custDataLst>
              </p:nvPr>
            </p:nvSpPr>
            <p:spPr bwMode="auto">
              <a:xfrm flipV="1">
                <a:off x="4248" y="3598"/>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192" name="Line 339"/>
              <p:cNvSpPr>
                <a:spLocks noChangeShapeType="1"/>
              </p:cNvSpPr>
              <p:nvPr>
                <p:custDataLst>
                  <p:tags r:id="rId1646"/>
                </p:custDataLst>
              </p:nvPr>
            </p:nvSpPr>
            <p:spPr bwMode="auto">
              <a:xfrm flipV="1">
                <a:off x="4248" y="3565"/>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193" name="Line 340"/>
              <p:cNvSpPr>
                <a:spLocks noChangeShapeType="1"/>
              </p:cNvSpPr>
              <p:nvPr>
                <p:custDataLst>
                  <p:tags r:id="rId1647"/>
                </p:custDataLst>
              </p:nvPr>
            </p:nvSpPr>
            <p:spPr bwMode="auto">
              <a:xfrm flipV="1">
                <a:off x="4248" y="3532"/>
                <a:ext cx="0" cy="17"/>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194" name="Line 341"/>
              <p:cNvSpPr>
                <a:spLocks noChangeShapeType="1"/>
              </p:cNvSpPr>
              <p:nvPr>
                <p:custDataLst>
                  <p:tags r:id="rId1648"/>
                </p:custDataLst>
              </p:nvPr>
            </p:nvSpPr>
            <p:spPr bwMode="auto">
              <a:xfrm flipV="1">
                <a:off x="4248" y="3499"/>
                <a:ext cx="0" cy="17"/>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195" name="Line 342"/>
              <p:cNvSpPr>
                <a:spLocks noChangeShapeType="1"/>
              </p:cNvSpPr>
              <p:nvPr>
                <p:custDataLst>
                  <p:tags r:id="rId1649"/>
                </p:custDataLst>
              </p:nvPr>
            </p:nvSpPr>
            <p:spPr bwMode="auto">
              <a:xfrm flipV="1">
                <a:off x="4248" y="3467"/>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196" name="Line 343"/>
              <p:cNvSpPr>
                <a:spLocks noChangeShapeType="1"/>
              </p:cNvSpPr>
              <p:nvPr>
                <p:custDataLst>
                  <p:tags r:id="rId1650"/>
                </p:custDataLst>
              </p:nvPr>
            </p:nvSpPr>
            <p:spPr bwMode="auto">
              <a:xfrm flipV="1">
                <a:off x="4248" y="3434"/>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197" name="Line 344"/>
              <p:cNvSpPr>
                <a:spLocks noChangeShapeType="1"/>
              </p:cNvSpPr>
              <p:nvPr>
                <p:custDataLst>
                  <p:tags r:id="rId1651"/>
                </p:custDataLst>
              </p:nvPr>
            </p:nvSpPr>
            <p:spPr bwMode="auto">
              <a:xfrm flipV="1">
                <a:off x="4248" y="3401"/>
                <a:ext cx="0" cy="17"/>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198" name="Line 345"/>
              <p:cNvSpPr>
                <a:spLocks noChangeShapeType="1"/>
              </p:cNvSpPr>
              <p:nvPr>
                <p:custDataLst>
                  <p:tags r:id="rId1652"/>
                </p:custDataLst>
              </p:nvPr>
            </p:nvSpPr>
            <p:spPr bwMode="auto">
              <a:xfrm flipV="1">
                <a:off x="4248" y="3368"/>
                <a:ext cx="0" cy="17"/>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199" name="Line 346"/>
              <p:cNvSpPr>
                <a:spLocks noChangeShapeType="1"/>
              </p:cNvSpPr>
              <p:nvPr>
                <p:custDataLst>
                  <p:tags r:id="rId1653"/>
                </p:custDataLst>
              </p:nvPr>
            </p:nvSpPr>
            <p:spPr bwMode="auto">
              <a:xfrm flipV="1">
                <a:off x="4248" y="3336"/>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200" name="Line 347"/>
              <p:cNvSpPr>
                <a:spLocks noChangeShapeType="1"/>
              </p:cNvSpPr>
              <p:nvPr>
                <p:custDataLst>
                  <p:tags r:id="rId1654"/>
                </p:custDataLst>
              </p:nvPr>
            </p:nvSpPr>
            <p:spPr bwMode="auto">
              <a:xfrm flipV="1">
                <a:off x="4248" y="3303"/>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201" name="Line 348"/>
              <p:cNvSpPr>
                <a:spLocks noChangeShapeType="1"/>
              </p:cNvSpPr>
              <p:nvPr>
                <p:custDataLst>
                  <p:tags r:id="rId1655"/>
                </p:custDataLst>
              </p:nvPr>
            </p:nvSpPr>
            <p:spPr bwMode="auto">
              <a:xfrm flipV="1">
                <a:off x="4248" y="3270"/>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202" name="Line 349"/>
              <p:cNvSpPr>
                <a:spLocks noChangeShapeType="1"/>
              </p:cNvSpPr>
              <p:nvPr>
                <p:custDataLst>
                  <p:tags r:id="rId1656"/>
                </p:custDataLst>
              </p:nvPr>
            </p:nvSpPr>
            <p:spPr bwMode="auto">
              <a:xfrm flipV="1">
                <a:off x="4248" y="3237"/>
                <a:ext cx="0" cy="17"/>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203" name="Line 350"/>
              <p:cNvSpPr>
                <a:spLocks noChangeShapeType="1"/>
              </p:cNvSpPr>
              <p:nvPr>
                <p:custDataLst>
                  <p:tags r:id="rId1657"/>
                </p:custDataLst>
              </p:nvPr>
            </p:nvSpPr>
            <p:spPr bwMode="auto">
              <a:xfrm flipV="1">
                <a:off x="4248" y="3204"/>
                <a:ext cx="0" cy="17"/>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204" name="Line 351"/>
              <p:cNvSpPr>
                <a:spLocks noChangeShapeType="1"/>
              </p:cNvSpPr>
              <p:nvPr>
                <p:custDataLst>
                  <p:tags r:id="rId1658"/>
                </p:custDataLst>
              </p:nvPr>
            </p:nvSpPr>
            <p:spPr bwMode="auto">
              <a:xfrm flipV="1">
                <a:off x="4248" y="3172"/>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205" name="Line 352"/>
              <p:cNvSpPr>
                <a:spLocks noChangeShapeType="1"/>
              </p:cNvSpPr>
              <p:nvPr>
                <p:custDataLst>
                  <p:tags r:id="rId1659"/>
                </p:custDataLst>
              </p:nvPr>
            </p:nvSpPr>
            <p:spPr bwMode="auto">
              <a:xfrm flipV="1">
                <a:off x="4248" y="3139"/>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206" name="Line 353"/>
              <p:cNvSpPr>
                <a:spLocks noChangeShapeType="1"/>
              </p:cNvSpPr>
              <p:nvPr>
                <p:custDataLst>
                  <p:tags r:id="rId1660"/>
                </p:custDataLst>
              </p:nvPr>
            </p:nvSpPr>
            <p:spPr bwMode="auto">
              <a:xfrm flipV="1">
                <a:off x="4248" y="3106"/>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207" name="Line 354"/>
              <p:cNvSpPr>
                <a:spLocks noChangeShapeType="1"/>
              </p:cNvSpPr>
              <p:nvPr>
                <p:custDataLst>
                  <p:tags r:id="rId1661"/>
                </p:custDataLst>
              </p:nvPr>
            </p:nvSpPr>
            <p:spPr bwMode="auto">
              <a:xfrm flipV="1">
                <a:off x="4248" y="3073"/>
                <a:ext cx="0" cy="17"/>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208" name="Line 355"/>
              <p:cNvSpPr>
                <a:spLocks noChangeShapeType="1"/>
              </p:cNvSpPr>
              <p:nvPr>
                <p:custDataLst>
                  <p:tags r:id="rId1662"/>
                </p:custDataLst>
              </p:nvPr>
            </p:nvSpPr>
            <p:spPr bwMode="auto">
              <a:xfrm flipV="1">
                <a:off x="4248" y="3040"/>
                <a:ext cx="0" cy="17"/>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209" name="Line 356"/>
              <p:cNvSpPr>
                <a:spLocks noChangeShapeType="1"/>
              </p:cNvSpPr>
              <p:nvPr>
                <p:custDataLst>
                  <p:tags r:id="rId1663"/>
                </p:custDataLst>
              </p:nvPr>
            </p:nvSpPr>
            <p:spPr bwMode="auto">
              <a:xfrm flipV="1">
                <a:off x="4248" y="3008"/>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210" name="Line 357"/>
              <p:cNvSpPr>
                <a:spLocks noChangeShapeType="1"/>
              </p:cNvSpPr>
              <p:nvPr>
                <p:custDataLst>
                  <p:tags r:id="rId1664"/>
                </p:custDataLst>
              </p:nvPr>
            </p:nvSpPr>
            <p:spPr bwMode="auto">
              <a:xfrm flipV="1">
                <a:off x="4248" y="2975"/>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211" name="Line 358"/>
              <p:cNvSpPr>
                <a:spLocks noChangeShapeType="1"/>
              </p:cNvSpPr>
              <p:nvPr>
                <p:custDataLst>
                  <p:tags r:id="rId1665"/>
                </p:custDataLst>
              </p:nvPr>
            </p:nvSpPr>
            <p:spPr bwMode="auto">
              <a:xfrm flipV="1">
                <a:off x="4248" y="2942"/>
                <a:ext cx="0" cy="17"/>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212" name="Line 359"/>
              <p:cNvSpPr>
                <a:spLocks noChangeShapeType="1"/>
              </p:cNvSpPr>
              <p:nvPr>
                <p:custDataLst>
                  <p:tags r:id="rId1666"/>
                </p:custDataLst>
              </p:nvPr>
            </p:nvSpPr>
            <p:spPr bwMode="auto">
              <a:xfrm flipV="1">
                <a:off x="4248" y="2909"/>
                <a:ext cx="0" cy="17"/>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213" name="Line 360"/>
              <p:cNvSpPr>
                <a:spLocks noChangeShapeType="1"/>
              </p:cNvSpPr>
              <p:nvPr>
                <p:custDataLst>
                  <p:tags r:id="rId1667"/>
                </p:custDataLst>
              </p:nvPr>
            </p:nvSpPr>
            <p:spPr bwMode="auto">
              <a:xfrm flipV="1">
                <a:off x="4248" y="2877"/>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214" name="Line 361"/>
              <p:cNvSpPr>
                <a:spLocks noChangeShapeType="1"/>
              </p:cNvSpPr>
              <p:nvPr>
                <p:custDataLst>
                  <p:tags r:id="rId1668"/>
                </p:custDataLst>
              </p:nvPr>
            </p:nvSpPr>
            <p:spPr bwMode="auto">
              <a:xfrm flipV="1">
                <a:off x="4248" y="2844"/>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215" name="Line 362"/>
              <p:cNvSpPr>
                <a:spLocks noChangeShapeType="1"/>
              </p:cNvSpPr>
              <p:nvPr>
                <p:custDataLst>
                  <p:tags r:id="rId1669"/>
                </p:custDataLst>
              </p:nvPr>
            </p:nvSpPr>
            <p:spPr bwMode="auto">
              <a:xfrm flipV="1">
                <a:off x="4248" y="2811"/>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216" name="Line 363"/>
              <p:cNvSpPr>
                <a:spLocks noChangeShapeType="1"/>
              </p:cNvSpPr>
              <p:nvPr>
                <p:custDataLst>
                  <p:tags r:id="rId1670"/>
                </p:custDataLst>
              </p:nvPr>
            </p:nvSpPr>
            <p:spPr bwMode="auto">
              <a:xfrm flipV="1">
                <a:off x="4248" y="2778"/>
                <a:ext cx="0" cy="17"/>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217" name="Line 364"/>
              <p:cNvSpPr>
                <a:spLocks noChangeShapeType="1"/>
              </p:cNvSpPr>
              <p:nvPr>
                <p:custDataLst>
                  <p:tags r:id="rId1671"/>
                </p:custDataLst>
              </p:nvPr>
            </p:nvSpPr>
            <p:spPr bwMode="auto">
              <a:xfrm flipV="1">
                <a:off x="4248" y="2745"/>
                <a:ext cx="0" cy="17"/>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218" name="Line 365"/>
              <p:cNvSpPr>
                <a:spLocks noChangeShapeType="1"/>
              </p:cNvSpPr>
              <p:nvPr>
                <p:custDataLst>
                  <p:tags r:id="rId1672"/>
                </p:custDataLst>
              </p:nvPr>
            </p:nvSpPr>
            <p:spPr bwMode="auto">
              <a:xfrm flipV="1">
                <a:off x="4248" y="2713"/>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219" name="Line 366"/>
              <p:cNvSpPr>
                <a:spLocks noChangeShapeType="1"/>
              </p:cNvSpPr>
              <p:nvPr>
                <p:custDataLst>
                  <p:tags r:id="rId1673"/>
                </p:custDataLst>
              </p:nvPr>
            </p:nvSpPr>
            <p:spPr bwMode="auto">
              <a:xfrm flipV="1">
                <a:off x="4248" y="2680"/>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220" name="Line 367"/>
              <p:cNvSpPr>
                <a:spLocks noChangeShapeType="1"/>
              </p:cNvSpPr>
              <p:nvPr>
                <p:custDataLst>
                  <p:tags r:id="rId1674"/>
                </p:custDataLst>
              </p:nvPr>
            </p:nvSpPr>
            <p:spPr bwMode="auto">
              <a:xfrm flipV="1">
                <a:off x="4248" y="2647"/>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221" name="Line 368"/>
              <p:cNvSpPr>
                <a:spLocks noChangeShapeType="1"/>
              </p:cNvSpPr>
              <p:nvPr>
                <p:custDataLst>
                  <p:tags r:id="rId1675"/>
                </p:custDataLst>
              </p:nvPr>
            </p:nvSpPr>
            <p:spPr bwMode="auto">
              <a:xfrm flipV="1">
                <a:off x="4248" y="2614"/>
                <a:ext cx="0" cy="17"/>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222" name="Line 369"/>
              <p:cNvSpPr>
                <a:spLocks noChangeShapeType="1"/>
              </p:cNvSpPr>
              <p:nvPr>
                <p:custDataLst>
                  <p:tags r:id="rId1676"/>
                </p:custDataLst>
              </p:nvPr>
            </p:nvSpPr>
            <p:spPr bwMode="auto">
              <a:xfrm flipV="1">
                <a:off x="4248" y="2582"/>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223" name="Line 370"/>
              <p:cNvSpPr>
                <a:spLocks noChangeShapeType="1"/>
              </p:cNvSpPr>
              <p:nvPr>
                <p:custDataLst>
                  <p:tags r:id="rId1677"/>
                </p:custDataLst>
              </p:nvPr>
            </p:nvSpPr>
            <p:spPr bwMode="auto">
              <a:xfrm flipV="1">
                <a:off x="4248" y="2549"/>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224" name="Line 371"/>
              <p:cNvSpPr>
                <a:spLocks noChangeShapeType="1"/>
              </p:cNvSpPr>
              <p:nvPr>
                <p:custDataLst>
                  <p:tags r:id="rId1678"/>
                </p:custDataLst>
              </p:nvPr>
            </p:nvSpPr>
            <p:spPr bwMode="auto">
              <a:xfrm flipV="1">
                <a:off x="4248" y="2516"/>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225" name="Line 372"/>
              <p:cNvSpPr>
                <a:spLocks noChangeShapeType="1"/>
              </p:cNvSpPr>
              <p:nvPr>
                <p:custDataLst>
                  <p:tags r:id="rId1679"/>
                </p:custDataLst>
              </p:nvPr>
            </p:nvSpPr>
            <p:spPr bwMode="auto">
              <a:xfrm flipV="1">
                <a:off x="4248" y="2483"/>
                <a:ext cx="0" cy="17"/>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226" name="Line 373"/>
              <p:cNvSpPr>
                <a:spLocks noChangeShapeType="1"/>
              </p:cNvSpPr>
              <p:nvPr>
                <p:custDataLst>
                  <p:tags r:id="rId1680"/>
                </p:custDataLst>
              </p:nvPr>
            </p:nvSpPr>
            <p:spPr bwMode="auto">
              <a:xfrm flipV="1">
                <a:off x="4248" y="2450"/>
                <a:ext cx="0" cy="17"/>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227" name="Line 374"/>
              <p:cNvSpPr>
                <a:spLocks noChangeShapeType="1"/>
              </p:cNvSpPr>
              <p:nvPr>
                <p:custDataLst>
                  <p:tags r:id="rId1681"/>
                </p:custDataLst>
              </p:nvPr>
            </p:nvSpPr>
            <p:spPr bwMode="auto">
              <a:xfrm flipV="1">
                <a:off x="4248" y="2418"/>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228" name="Line 375"/>
              <p:cNvSpPr>
                <a:spLocks noChangeShapeType="1"/>
              </p:cNvSpPr>
              <p:nvPr>
                <p:custDataLst>
                  <p:tags r:id="rId1682"/>
                </p:custDataLst>
              </p:nvPr>
            </p:nvSpPr>
            <p:spPr bwMode="auto">
              <a:xfrm flipV="1">
                <a:off x="4248" y="2385"/>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229" name="Line 376"/>
              <p:cNvSpPr>
                <a:spLocks noChangeShapeType="1"/>
              </p:cNvSpPr>
              <p:nvPr>
                <p:custDataLst>
                  <p:tags r:id="rId1683"/>
                </p:custDataLst>
              </p:nvPr>
            </p:nvSpPr>
            <p:spPr bwMode="auto">
              <a:xfrm flipV="1">
                <a:off x="4248" y="2352"/>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230" name="Line 377"/>
              <p:cNvSpPr>
                <a:spLocks noChangeShapeType="1"/>
              </p:cNvSpPr>
              <p:nvPr>
                <p:custDataLst>
                  <p:tags r:id="rId1684"/>
                </p:custDataLst>
              </p:nvPr>
            </p:nvSpPr>
            <p:spPr bwMode="auto">
              <a:xfrm flipV="1">
                <a:off x="4248" y="2319"/>
                <a:ext cx="0" cy="17"/>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231" name="Line 378"/>
              <p:cNvSpPr>
                <a:spLocks noChangeShapeType="1"/>
              </p:cNvSpPr>
              <p:nvPr>
                <p:custDataLst>
                  <p:tags r:id="rId1685"/>
                </p:custDataLst>
              </p:nvPr>
            </p:nvSpPr>
            <p:spPr bwMode="auto">
              <a:xfrm flipV="1">
                <a:off x="4248" y="2286"/>
                <a:ext cx="0" cy="17"/>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232" name="Line 379"/>
              <p:cNvSpPr>
                <a:spLocks noChangeShapeType="1"/>
              </p:cNvSpPr>
              <p:nvPr>
                <p:custDataLst>
                  <p:tags r:id="rId1686"/>
                </p:custDataLst>
              </p:nvPr>
            </p:nvSpPr>
            <p:spPr bwMode="auto">
              <a:xfrm flipV="1">
                <a:off x="4248" y="2254"/>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233" name="Line 380"/>
              <p:cNvSpPr>
                <a:spLocks noChangeShapeType="1"/>
              </p:cNvSpPr>
              <p:nvPr>
                <p:custDataLst>
                  <p:tags r:id="rId1687"/>
                </p:custDataLst>
              </p:nvPr>
            </p:nvSpPr>
            <p:spPr bwMode="auto">
              <a:xfrm flipV="1">
                <a:off x="4248" y="2221"/>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234" name="Line 381"/>
              <p:cNvSpPr>
                <a:spLocks noChangeShapeType="1"/>
              </p:cNvSpPr>
              <p:nvPr>
                <p:custDataLst>
                  <p:tags r:id="rId1688"/>
                </p:custDataLst>
              </p:nvPr>
            </p:nvSpPr>
            <p:spPr bwMode="auto">
              <a:xfrm flipV="1">
                <a:off x="4248" y="2188"/>
                <a:ext cx="0" cy="17"/>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235" name="Line 382"/>
              <p:cNvSpPr>
                <a:spLocks noChangeShapeType="1"/>
              </p:cNvSpPr>
              <p:nvPr>
                <p:custDataLst>
                  <p:tags r:id="rId1689"/>
                </p:custDataLst>
              </p:nvPr>
            </p:nvSpPr>
            <p:spPr bwMode="auto">
              <a:xfrm flipV="1">
                <a:off x="4248" y="2155"/>
                <a:ext cx="0" cy="17"/>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236" name="Line 383"/>
              <p:cNvSpPr>
                <a:spLocks noChangeShapeType="1"/>
              </p:cNvSpPr>
              <p:nvPr>
                <p:custDataLst>
                  <p:tags r:id="rId1690"/>
                </p:custDataLst>
              </p:nvPr>
            </p:nvSpPr>
            <p:spPr bwMode="auto">
              <a:xfrm flipV="1">
                <a:off x="4248" y="2123"/>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237" name="Line 384"/>
              <p:cNvSpPr>
                <a:spLocks noChangeShapeType="1"/>
              </p:cNvSpPr>
              <p:nvPr>
                <p:custDataLst>
                  <p:tags r:id="rId1691"/>
                </p:custDataLst>
              </p:nvPr>
            </p:nvSpPr>
            <p:spPr bwMode="auto">
              <a:xfrm flipV="1">
                <a:off x="4248" y="2090"/>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238" name="Line 385"/>
              <p:cNvSpPr>
                <a:spLocks noChangeShapeType="1"/>
              </p:cNvSpPr>
              <p:nvPr>
                <p:custDataLst>
                  <p:tags r:id="rId1692"/>
                </p:custDataLst>
              </p:nvPr>
            </p:nvSpPr>
            <p:spPr bwMode="auto">
              <a:xfrm flipV="1">
                <a:off x="4248" y="2057"/>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239" name="Line 386"/>
              <p:cNvSpPr>
                <a:spLocks noChangeShapeType="1"/>
              </p:cNvSpPr>
              <p:nvPr>
                <p:custDataLst>
                  <p:tags r:id="rId1693"/>
                </p:custDataLst>
              </p:nvPr>
            </p:nvSpPr>
            <p:spPr bwMode="auto">
              <a:xfrm flipV="1">
                <a:off x="4248" y="2024"/>
                <a:ext cx="0" cy="17"/>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240" name="Line 387"/>
              <p:cNvSpPr>
                <a:spLocks noChangeShapeType="1"/>
              </p:cNvSpPr>
              <p:nvPr>
                <p:custDataLst>
                  <p:tags r:id="rId1694"/>
                </p:custDataLst>
              </p:nvPr>
            </p:nvSpPr>
            <p:spPr bwMode="auto">
              <a:xfrm flipV="1">
                <a:off x="4248" y="1991"/>
                <a:ext cx="0" cy="17"/>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241" name="Freeform 388"/>
              <p:cNvSpPr>
                <a:spLocks/>
              </p:cNvSpPr>
              <p:nvPr>
                <p:custDataLst>
                  <p:tags r:id="rId1695"/>
                </p:custDataLst>
              </p:nvPr>
            </p:nvSpPr>
            <p:spPr bwMode="auto">
              <a:xfrm>
                <a:off x="4248" y="1959"/>
                <a:ext cx="0" cy="16"/>
              </a:xfrm>
              <a:custGeom>
                <a:avLst/>
                <a:gdLst>
                  <a:gd name="T0" fmla="*/ 2069 h 12"/>
                  <a:gd name="T1" fmla="*/ 491 h 12"/>
                  <a:gd name="T2" fmla="*/ 0 h 12"/>
                  <a:gd name="T3" fmla="*/ 0 60000 65536"/>
                  <a:gd name="T4" fmla="*/ 0 60000 65536"/>
                  <a:gd name="T5" fmla="*/ 0 60000 65536"/>
                  <a:gd name="T6" fmla="*/ 0 h 12"/>
                  <a:gd name="T7" fmla="*/ 12 h 12"/>
                </a:gdLst>
                <a:ahLst/>
                <a:cxnLst>
                  <a:cxn ang="T3">
                    <a:pos x="0" y="T0"/>
                  </a:cxn>
                  <a:cxn ang="T4">
                    <a:pos x="0" y="T1"/>
                  </a:cxn>
                  <a:cxn ang="T5">
                    <a:pos x="0" y="T2"/>
                  </a:cxn>
                </a:cxnLst>
                <a:rect l="0" t="T6" r="0" b="T7"/>
                <a:pathLst>
                  <a:path h="12">
                    <a:moveTo>
                      <a:pt x="0" y="12"/>
                    </a:moveTo>
                    <a:lnTo>
                      <a:pt x="0" y="3"/>
                    </a:lnTo>
                    <a:lnTo>
                      <a:pt x="0" y="0"/>
                    </a:lnTo>
                  </a:path>
                </a:pathLst>
              </a:custGeom>
              <a:noFill/>
              <a:ln w="12700">
                <a:solidFill>
                  <a:srgbClr val="0000FF"/>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2242" name="Freeform 389"/>
              <p:cNvSpPr>
                <a:spLocks/>
              </p:cNvSpPr>
              <p:nvPr>
                <p:custDataLst>
                  <p:tags r:id="rId1696"/>
                </p:custDataLst>
              </p:nvPr>
            </p:nvSpPr>
            <p:spPr bwMode="auto">
              <a:xfrm>
                <a:off x="4235" y="1930"/>
                <a:ext cx="9" cy="14"/>
              </a:xfrm>
              <a:custGeom>
                <a:avLst/>
                <a:gdLst>
                  <a:gd name="T0" fmla="*/ 631 w 7"/>
                  <a:gd name="T1" fmla="*/ 4351 h 10"/>
                  <a:gd name="T2" fmla="*/ 208 w 7"/>
                  <a:gd name="T3" fmla="*/ 844 h 10"/>
                  <a:gd name="T4" fmla="*/ 0 w 7"/>
                  <a:gd name="T5" fmla="*/ 0 h 10"/>
                  <a:gd name="T6" fmla="*/ 0 60000 65536"/>
                  <a:gd name="T7" fmla="*/ 0 60000 65536"/>
                  <a:gd name="T8" fmla="*/ 0 60000 65536"/>
                  <a:gd name="T9" fmla="*/ 0 w 7"/>
                  <a:gd name="T10" fmla="*/ 0 h 10"/>
                  <a:gd name="T11" fmla="*/ 7 w 7"/>
                  <a:gd name="T12" fmla="*/ 10 h 10"/>
                </a:gdLst>
                <a:ahLst/>
                <a:cxnLst>
                  <a:cxn ang="T6">
                    <a:pos x="T0" y="T1"/>
                  </a:cxn>
                  <a:cxn ang="T7">
                    <a:pos x="T2" y="T3"/>
                  </a:cxn>
                  <a:cxn ang="T8">
                    <a:pos x="T4" y="T5"/>
                  </a:cxn>
                </a:cxnLst>
                <a:rect l="T9" t="T10" r="T11" b="T12"/>
                <a:pathLst>
                  <a:path w="7" h="10">
                    <a:moveTo>
                      <a:pt x="7" y="10"/>
                    </a:moveTo>
                    <a:lnTo>
                      <a:pt x="2" y="2"/>
                    </a:lnTo>
                    <a:lnTo>
                      <a:pt x="0" y="0"/>
                    </a:lnTo>
                  </a:path>
                </a:pathLst>
              </a:custGeom>
              <a:noFill/>
              <a:ln w="12700">
                <a:solidFill>
                  <a:srgbClr val="0000FF"/>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2243" name="Freeform 390"/>
              <p:cNvSpPr>
                <a:spLocks/>
              </p:cNvSpPr>
              <p:nvPr>
                <p:custDataLst>
                  <p:tags r:id="rId1697"/>
                </p:custDataLst>
              </p:nvPr>
            </p:nvSpPr>
            <p:spPr bwMode="auto">
              <a:xfrm>
                <a:off x="4209" y="1912"/>
                <a:ext cx="15" cy="7"/>
              </a:xfrm>
              <a:custGeom>
                <a:avLst/>
                <a:gdLst>
                  <a:gd name="T0" fmla="*/ 2824 w 11"/>
                  <a:gd name="T1" fmla="*/ 2220 h 5"/>
                  <a:gd name="T2" fmla="*/ 779 w 11"/>
                  <a:gd name="T3" fmla="*/ 1 h 5"/>
                  <a:gd name="T4" fmla="*/ 0 w 11"/>
                  <a:gd name="T5" fmla="*/ 0 h 5"/>
                  <a:gd name="T6" fmla="*/ 0 60000 65536"/>
                  <a:gd name="T7" fmla="*/ 0 60000 65536"/>
                  <a:gd name="T8" fmla="*/ 0 60000 65536"/>
                  <a:gd name="T9" fmla="*/ 0 w 11"/>
                  <a:gd name="T10" fmla="*/ 0 h 5"/>
                  <a:gd name="T11" fmla="*/ 11 w 11"/>
                  <a:gd name="T12" fmla="*/ 5 h 5"/>
                </a:gdLst>
                <a:ahLst/>
                <a:cxnLst>
                  <a:cxn ang="T6">
                    <a:pos x="T0" y="T1"/>
                  </a:cxn>
                  <a:cxn ang="T7">
                    <a:pos x="T2" y="T3"/>
                  </a:cxn>
                  <a:cxn ang="T8">
                    <a:pos x="T4" y="T5"/>
                  </a:cxn>
                </a:cxnLst>
                <a:rect l="T9" t="T10" r="T11" b="T12"/>
                <a:pathLst>
                  <a:path w="11" h="5">
                    <a:moveTo>
                      <a:pt x="11" y="5"/>
                    </a:moveTo>
                    <a:lnTo>
                      <a:pt x="3" y="1"/>
                    </a:lnTo>
                    <a:lnTo>
                      <a:pt x="0" y="0"/>
                    </a:lnTo>
                  </a:path>
                </a:pathLst>
              </a:custGeom>
              <a:noFill/>
              <a:ln w="12700">
                <a:solidFill>
                  <a:srgbClr val="0000FF"/>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2244" name="Line 391"/>
              <p:cNvSpPr>
                <a:spLocks noChangeShapeType="1"/>
              </p:cNvSpPr>
              <p:nvPr>
                <p:custDataLst>
                  <p:tags r:id="rId1698"/>
                </p:custDataLst>
              </p:nvPr>
            </p:nvSpPr>
            <p:spPr bwMode="auto">
              <a:xfrm flipH="1">
                <a:off x="4176" y="1911"/>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245" name="Line 392"/>
              <p:cNvSpPr>
                <a:spLocks noChangeShapeType="1"/>
              </p:cNvSpPr>
              <p:nvPr>
                <p:custDataLst>
                  <p:tags r:id="rId1699"/>
                </p:custDataLst>
              </p:nvPr>
            </p:nvSpPr>
            <p:spPr bwMode="auto">
              <a:xfrm flipH="1">
                <a:off x="4143" y="1911"/>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246" name="Line 393"/>
              <p:cNvSpPr>
                <a:spLocks noChangeShapeType="1"/>
              </p:cNvSpPr>
              <p:nvPr>
                <p:custDataLst>
                  <p:tags r:id="rId1700"/>
                </p:custDataLst>
              </p:nvPr>
            </p:nvSpPr>
            <p:spPr bwMode="auto">
              <a:xfrm flipH="1">
                <a:off x="4110" y="1911"/>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247" name="Line 394"/>
              <p:cNvSpPr>
                <a:spLocks noChangeShapeType="1"/>
              </p:cNvSpPr>
              <p:nvPr>
                <p:custDataLst>
                  <p:tags r:id="rId1701"/>
                </p:custDataLst>
              </p:nvPr>
            </p:nvSpPr>
            <p:spPr bwMode="auto">
              <a:xfrm flipH="1">
                <a:off x="4078" y="1911"/>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248" name="Line 395"/>
              <p:cNvSpPr>
                <a:spLocks noChangeShapeType="1"/>
              </p:cNvSpPr>
              <p:nvPr>
                <p:custDataLst>
                  <p:tags r:id="rId1702"/>
                </p:custDataLst>
              </p:nvPr>
            </p:nvSpPr>
            <p:spPr bwMode="auto">
              <a:xfrm flipH="1">
                <a:off x="4045" y="1911"/>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249" name="Line 396"/>
              <p:cNvSpPr>
                <a:spLocks noChangeShapeType="1"/>
              </p:cNvSpPr>
              <p:nvPr>
                <p:custDataLst>
                  <p:tags r:id="rId1703"/>
                </p:custDataLst>
              </p:nvPr>
            </p:nvSpPr>
            <p:spPr bwMode="auto">
              <a:xfrm flipH="1">
                <a:off x="4012" y="1911"/>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250" name="Line 397"/>
              <p:cNvSpPr>
                <a:spLocks noChangeShapeType="1"/>
              </p:cNvSpPr>
              <p:nvPr>
                <p:custDataLst>
                  <p:tags r:id="rId1704"/>
                </p:custDataLst>
              </p:nvPr>
            </p:nvSpPr>
            <p:spPr bwMode="auto">
              <a:xfrm flipH="1">
                <a:off x="3979" y="1911"/>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251" name="Line 398"/>
              <p:cNvSpPr>
                <a:spLocks noChangeShapeType="1"/>
              </p:cNvSpPr>
              <p:nvPr>
                <p:custDataLst>
                  <p:tags r:id="rId1705"/>
                </p:custDataLst>
              </p:nvPr>
            </p:nvSpPr>
            <p:spPr bwMode="auto">
              <a:xfrm flipH="1">
                <a:off x="3946" y="1911"/>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252" name="Line 399"/>
              <p:cNvSpPr>
                <a:spLocks noChangeShapeType="1"/>
              </p:cNvSpPr>
              <p:nvPr>
                <p:custDataLst>
                  <p:tags r:id="rId1706"/>
                </p:custDataLst>
              </p:nvPr>
            </p:nvSpPr>
            <p:spPr bwMode="auto">
              <a:xfrm flipH="1">
                <a:off x="3914" y="1911"/>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253" name="Line 400"/>
              <p:cNvSpPr>
                <a:spLocks noChangeShapeType="1"/>
              </p:cNvSpPr>
              <p:nvPr>
                <p:custDataLst>
                  <p:tags r:id="rId1707"/>
                </p:custDataLst>
              </p:nvPr>
            </p:nvSpPr>
            <p:spPr bwMode="auto">
              <a:xfrm flipH="1">
                <a:off x="3881" y="1911"/>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254" name="Line 401"/>
              <p:cNvSpPr>
                <a:spLocks noChangeShapeType="1"/>
              </p:cNvSpPr>
              <p:nvPr>
                <p:custDataLst>
                  <p:tags r:id="rId1708"/>
                </p:custDataLst>
              </p:nvPr>
            </p:nvSpPr>
            <p:spPr bwMode="auto">
              <a:xfrm flipH="1">
                <a:off x="3848" y="1911"/>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255" name="Line 402"/>
              <p:cNvSpPr>
                <a:spLocks noChangeShapeType="1"/>
              </p:cNvSpPr>
              <p:nvPr>
                <p:custDataLst>
                  <p:tags r:id="rId1709"/>
                </p:custDataLst>
              </p:nvPr>
            </p:nvSpPr>
            <p:spPr bwMode="auto">
              <a:xfrm flipH="1">
                <a:off x="3815" y="1911"/>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256" name="Line 403"/>
              <p:cNvSpPr>
                <a:spLocks noChangeShapeType="1"/>
              </p:cNvSpPr>
              <p:nvPr>
                <p:custDataLst>
                  <p:tags r:id="rId1710"/>
                </p:custDataLst>
              </p:nvPr>
            </p:nvSpPr>
            <p:spPr bwMode="auto">
              <a:xfrm flipH="1">
                <a:off x="3783" y="1911"/>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257" name="Line 404"/>
              <p:cNvSpPr>
                <a:spLocks noChangeShapeType="1"/>
              </p:cNvSpPr>
              <p:nvPr>
                <p:custDataLst>
                  <p:tags r:id="rId1711"/>
                </p:custDataLst>
              </p:nvPr>
            </p:nvSpPr>
            <p:spPr bwMode="auto">
              <a:xfrm flipH="1">
                <a:off x="3750" y="1911"/>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258" name="Line 405"/>
              <p:cNvSpPr>
                <a:spLocks noChangeShapeType="1"/>
              </p:cNvSpPr>
              <p:nvPr>
                <p:custDataLst>
                  <p:tags r:id="rId1712"/>
                </p:custDataLst>
              </p:nvPr>
            </p:nvSpPr>
            <p:spPr bwMode="auto">
              <a:xfrm flipH="1">
                <a:off x="3717" y="1911"/>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259" name="Line 406"/>
              <p:cNvSpPr>
                <a:spLocks noChangeShapeType="1"/>
              </p:cNvSpPr>
              <p:nvPr>
                <p:custDataLst>
                  <p:tags r:id="rId1713"/>
                </p:custDataLst>
              </p:nvPr>
            </p:nvSpPr>
            <p:spPr bwMode="auto">
              <a:xfrm flipH="1">
                <a:off x="3684" y="1911"/>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260" name="Line 408"/>
              <p:cNvSpPr>
                <a:spLocks noChangeShapeType="1"/>
              </p:cNvSpPr>
              <p:nvPr>
                <p:custDataLst>
                  <p:tags r:id="rId1714"/>
                </p:custDataLst>
              </p:nvPr>
            </p:nvSpPr>
            <p:spPr bwMode="auto">
              <a:xfrm flipH="1">
                <a:off x="3651" y="1911"/>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261" name="Line 409"/>
              <p:cNvSpPr>
                <a:spLocks noChangeShapeType="1"/>
              </p:cNvSpPr>
              <p:nvPr>
                <p:custDataLst>
                  <p:tags r:id="rId1715"/>
                </p:custDataLst>
              </p:nvPr>
            </p:nvSpPr>
            <p:spPr bwMode="auto">
              <a:xfrm flipH="1">
                <a:off x="3619" y="1911"/>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262" name="Line 410"/>
              <p:cNvSpPr>
                <a:spLocks noChangeShapeType="1"/>
              </p:cNvSpPr>
              <p:nvPr>
                <p:custDataLst>
                  <p:tags r:id="rId1716"/>
                </p:custDataLst>
              </p:nvPr>
            </p:nvSpPr>
            <p:spPr bwMode="auto">
              <a:xfrm flipH="1">
                <a:off x="3586" y="1911"/>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263" name="Line 411"/>
              <p:cNvSpPr>
                <a:spLocks noChangeShapeType="1"/>
              </p:cNvSpPr>
              <p:nvPr>
                <p:custDataLst>
                  <p:tags r:id="rId1717"/>
                </p:custDataLst>
              </p:nvPr>
            </p:nvSpPr>
            <p:spPr bwMode="auto">
              <a:xfrm flipH="1">
                <a:off x="3553" y="1911"/>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264" name="Line 412"/>
              <p:cNvSpPr>
                <a:spLocks noChangeShapeType="1"/>
              </p:cNvSpPr>
              <p:nvPr>
                <p:custDataLst>
                  <p:tags r:id="rId1718"/>
                </p:custDataLst>
              </p:nvPr>
            </p:nvSpPr>
            <p:spPr bwMode="auto">
              <a:xfrm flipH="1">
                <a:off x="3520" y="1911"/>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265" name="Line 413"/>
              <p:cNvSpPr>
                <a:spLocks noChangeShapeType="1"/>
              </p:cNvSpPr>
              <p:nvPr>
                <p:custDataLst>
                  <p:tags r:id="rId1719"/>
                </p:custDataLst>
              </p:nvPr>
            </p:nvSpPr>
            <p:spPr bwMode="auto">
              <a:xfrm flipH="1">
                <a:off x="3487" y="1911"/>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266" name="Line 414"/>
              <p:cNvSpPr>
                <a:spLocks noChangeShapeType="1"/>
              </p:cNvSpPr>
              <p:nvPr>
                <p:custDataLst>
                  <p:tags r:id="rId1720"/>
                </p:custDataLst>
              </p:nvPr>
            </p:nvSpPr>
            <p:spPr bwMode="auto">
              <a:xfrm flipH="1">
                <a:off x="3455" y="1911"/>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267" name="Line 415"/>
              <p:cNvSpPr>
                <a:spLocks noChangeShapeType="1"/>
              </p:cNvSpPr>
              <p:nvPr>
                <p:custDataLst>
                  <p:tags r:id="rId1721"/>
                </p:custDataLst>
              </p:nvPr>
            </p:nvSpPr>
            <p:spPr bwMode="auto">
              <a:xfrm flipH="1">
                <a:off x="3422" y="1911"/>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268" name="Line 416"/>
              <p:cNvSpPr>
                <a:spLocks noChangeShapeType="1"/>
              </p:cNvSpPr>
              <p:nvPr>
                <p:custDataLst>
                  <p:tags r:id="rId1722"/>
                </p:custDataLst>
              </p:nvPr>
            </p:nvSpPr>
            <p:spPr bwMode="auto">
              <a:xfrm flipH="1">
                <a:off x="3389" y="1911"/>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269" name="Line 417"/>
              <p:cNvSpPr>
                <a:spLocks noChangeShapeType="1"/>
              </p:cNvSpPr>
              <p:nvPr>
                <p:custDataLst>
                  <p:tags r:id="rId1723"/>
                </p:custDataLst>
              </p:nvPr>
            </p:nvSpPr>
            <p:spPr bwMode="auto">
              <a:xfrm flipH="1">
                <a:off x="3356" y="1911"/>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270" name="Line 418"/>
              <p:cNvSpPr>
                <a:spLocks noChangeShapeType="1"/>
              </p:cNvSpPr>
              <p:nvPr>
                <p:custDataLst>
                  <p:tags r:id="rId1724"/>
                </p:custDataLst>
              </p:nvPr>
            </p:nvSpPr>
            <p:spPr bwMode="auto">
              <a:xfrm flipH="1">
                <a:off x="3324" y="1911"/>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271" name="Line 419"/>
              <p:cNvSpPr>
                <a:spLocks noChangeShapeType="1"/>
              </p:cNvSpPr>
              <p:nvPr>
                <p:custDataLst>
                  <p:tags r:id="rId1725"/>
                </p:custDataLst>
              </p:nvPr>
            </p:nvSpPr>
            <p:spPr bwMode="auto">
              <a:xfrm flipH="1">
                <a:off x="3291" y="1911"/>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272" name="Line 420"/>
              <p:cNvSpPr>
                <a:spLocks noChangeShapeType="1"/>
              </p:cNvSpPr>
              <p:nvPr>
                <p:custDataLst>
                  <p:tags r:id="rId1726"/>
                </p:custDataLst>
              </p:nvPr>
            </p:nvSpPr>
            <p:spPr bwMode="auto">
              <a:xfrm flipH="1">
                <a:off x="3258" y="1911"/>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273" name="Line 421"/>
              <p:cNvSpPr>
                <a:spLocks noChangeShapeType="1"/>
              </p:cNvSpPr>
              <p:nvPr>
                <p:custDataLst>
                  <p:tags r:id="rId1727"/>
                </p:custDataLst>
              </p:nvPr>
            </p:nvSpPr>
            <p:spPr bwMode="auto">
              <a:xfrm flipH="1">
                <a:off x="3225" y="1911"/>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274" name="Line 422"/>
              <p:cNvSpPr>
                <a:spLocks noChangeShapeType="1"/>
              </p:cNvSpPr>
              <p:nvPr>
                <p:custDataLst>
                  <p:tags r:id="rId1728"/>
                </p:custDataLst>
              </p:nvPr>
            </p:nvSpPr>
            <p:spPr bwMode="auto">
              <a:xfrm flipH="1">
                <a:off x="3192" y="1911"/>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275" name="Line 423"/>
              <p:cNvSpPr>
                <a:spLocks noChangeShapeType="1"/>
              </p:cNvSpPr>
              <p:nvPr>
                <p:custDataLst>
                  <p:tags r:id="rId1729"/>
                </p:custDataLst>
              </p:nvPr>
            </p:nvSpPr>
            <p:spPr bwMode="auto">
              <a:xfrm flipH="1">
                <a:off x="3160" y="1911"/>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276" name="Line 424"/>
              <p:cNvSpPr>
                <a:spLocks noChangeShapeType="1"/>
              </p:cNvSpPr>
              <p:nvPr>
                <p:custDataLst>
                  <p:tags r:id="rId1730"/>
                </p:custDataLst>
              </p:nvPr>
            </p:nvSpPr>
            <p:spPr bwMode="auto">
              <a:xfrm flipH="1">
                <a:off x="3127" y="1911"/>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277" name="Line 425"/>
              <p:cNvSpPr>
                <a:spLocks noChangeShapeType="1"/>
              </p:cNvSpPr>
              <p:nvPr>
                <p:custDataLst>
                  <p:tags r:id="rId1731"/>
                </p:custDataLst>
              </p:nvPr>
            </p:nvSpPr>
            <p:spPr bwMode="auto">
              <a:xfrm flipH="1">
                <a:off x="3094" y="1911"/>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278" name="Line 426"/>
              <p:cNvSpPr>
                <a:spLocks noChangeShapeType="1"/>
              </p:cNvSpPr>
              <p:nvPr>
                <p:custDataLst>
                  <p:tags r:id="rId1732"/>
                </p:custDataLst>
              </p:nvPr>
            </p:nvSpPr>
            <p:spPr bwMode="auto">
              <a:xfrm flipH="1">
                <a:off x="3061" y="1911"/>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279" name="Line 427"/>
              <p:cNvSpPr>
                <a:spLocks noChangeShapeType="1"/>
              </p:cNvSpPr>
              <p:nvPr>
                <p:custDataLst>
                  <p:tags r:id="rId1733"/>
                </p:custDataLst>
              </p:nvPr>
            </p:nvSpPr>
            <p:spPr bwMode="auto">
              <a:xfrm flipH="1">
                <a:off x="3028" y="1911"/>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280" name="Line 428"/>
              <p:cNvSpPr>
                <a:spLocks noChangeShapeType="1"/>
              </p:cNvSpPr>
              <p:nvPr>
                <p:custDataLst>
                  <p:tags r:id="rId1734"/>
                </p:custDataLst>
              </p:nvPr>
            </p:nvSpPr>
            <p:spPr bwMode="auto">
              <a:xfrm flipH="1">
                <a:off x="2996" y="1911"/>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281" name="Line 429"/>
              <p:cNvSpPr>
                <a:spLocks noChangeShapeType="1"/>
              </p:cNvSpPr>
              <p:nvPr>
                <p:custDataLst>
                  <p:tags r:id="rId1735"/>
                </p:custDataLst>
              </p:nvPr>
            </p:nvSpPr>
            <p:spPr bwMode="auto">
              <a:xfrm flipH="1">
                <a:off x="2963" y="1911"/>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282" name="Line 430"/>
              <p:cNvSpPr>
                <a:spLocks noChangeShapeType="1"/>
              </p:cNvSpPr>
              <p:nvPr>
                <p:custDataLst>
                  <p:tags r:id="rId1736"/>
                </p:custDataLst>
              </p:nvPr>
            </p:nvSpPr>
            <p:spPr bwMode="auto">
              <a:xfrm flipH="1">
                <a:off x="2930" y="1911"/>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283" name="Line 431"/>
              <p:cNvSpPr>
                <a:spLocks noChangeShapeType="1"/>
              </p:cNvSpPr>
              <p:nvPr>
                <p:custDataLst>
                  <p:tags r:id="rId1737"/>
                </p:custDataLst>
              </p:nvPr>
            </p:nvSpPr>
            <p:spPr bwMode="auto">
              <a:xfrm flipH="1">
                <a:off x="2897" y="1911"/>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284" name="Line 432"/>
              <p:cNvSpPr>
                <a:spLocks noChangeShapeType="1"/>
              </p:cNvSpPr>
              <p:nvPr>
                <p:custDataLst>
                  <p:tags r:id="rId1738"/>
                </p:custDataLst>
              </p:nvPr>
            </p:nvSpPr>
            <p:spPr bwMode="auto">
              <a:xfrm flipH="1">
                <a:off x="2865" y="1911"/>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285" name="Line 433"/>
              <p:cNvSpPr>
                <a:spLocks noChangeShapeType="1"/>
              </p:cNvSpPr>
              <p:nvPr>
                <p:custDataLst>
                  <p:tags r:id="rId1739"/>
                </p:custDataLst>
              </p:nvPr>
            </p:nvSpPr>
            <p:spPr bwMode="auto">
              <a:xfrm flipH="1">
                <a:off x="2832" y="1911"/>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286" name="Line 434"/>
              <p:cNvSpPr>
                <a:spLocks noChangeShapeType="1"/>
              </p:cNvSpPr>
              <p:nvPr>
                <p:custDataLst>
                  <p:tags r:id="rId1740"/>
                </p:custDataLst>
              </p:nvPr>
            </p:nvSpPr>
            <p:spPr bwMode="auto">
              <a:xfrm flipH="1">
                <a:off x="2799" y="1911"/>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287" name="Line 435"/>
              <p:cNvSpPr>
                <a:spLocks noChangeShapeType="1"/>
              </p:cNvSpPr>
              <p:nvPr>
                <p:custDataLst>
                  <p:tags r:id="rId1741"/>
                </p:custDataLst>
              </p:nvPr>
            </p:nvSpPr>
            <p:spPr bwMode="auto">
              <a:xfrm flipH="1">
                <a:off x="2766" y="1911"/>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288" name="Line 436"/>
              <p:cNvSpPr>
                <a:spLocks noChangeShapeType="1"/>
              </p:cNvSpPr>
              <p:nvPr>
                <p:custDataLst>
                  <p:tags r:id="rId1742"/>
                </p:custDataLst>
              </p:nvPr>
            </p:nvSpPr>
            <p:spPr bwMode="auto">
              <a:xfrm flipH="1">
                <a:off x="2733" y="1911"/>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289" name="Line 437"/>
              <p:cNvSpPr>
                <a:spLocks noChangeShapeType="1"/>
              </p:cNvSpPr>
              <p:nvPr>
                <p:custDataLst>
                  <p:tags r:id="rId1743"/>
                </p:custDataLst>
              </p:nvPr>
            </p:nvSpPr>
            <p:spPr bwMode="auto">
              <a:xfrm flipH="1">
                <a:off x="2701" y="1911"/>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290" name="Line 438"/>
              <p:cNvSpPr>
                <a:spLocks noChangeShapeType="1"/>
              </p:cNvSpPr>
              <p:nvPr>
                <p:custDataLst>
                  <p:tags r:id="rId1744"/>
                </p:custDataLst>
              </p:nvPr>
            </p:nvSpPr>
            <p:spPr bwMode="auto">
              <a:xfrm flipH="1">
                <a:off x="2668" y="1911"/>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291" name="Line 439"/>
              <p:cNvSpPr>
                <a:spLocks noChangeShapeType="1"/>
              </p:cNvSpPr>
              <p:nvPr>
                <p:custDataLst>
                  <p:tags r:id="rId1745"/>
                </p:custDataLst>
              </p:nvPr>
            </p:nvSpPr>
            <p:spPr bwMode="auto">
              <a:xfrm flipH="1">
                <a:off x="2635" y="1911"/>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292" name="Line 440"/>
              <p:cNvSpPr>
                <a:spLocks noChangeShapeType="1"/>
              </p:cNvSpPr>
              <p:nvPr>
                <p:custDataLst>
                  <p:tags r:id="rId1746"/>
                </p:custDataLst>
              </p:nvPr>
            </p:nvSpPr>
            <p:spPr bwMode="auto">
              <a:xfrm flipH="1">
                <a:off x="2602" y="1911"/>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293" name="Line 441"/>
              <p:cNvSpPr>
                <a:spLocks noChangeShapeType="1"/>
              </p:cNvSpPr>
              <p:nvPr>
                <p:custDataLst>
                  <p:tags r:id="rId1747"/>
                </p:custDataLst>
              </p:nvPr>
            </p:nvSpPr>
            <p:spPr bwMode="auto">
              <a:xfrm flipH="1">
                <a:off x="2569" y="1911"/>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294" name="Line 442"/>
              <p:cNvSpPr>
                <a:spLocks noChangeShapeType="1"/>
              </p:cNvSpPr>
              <p:nvPr>
                <p:custDataLst>
                  <p:tags r:id="rId1748"/>
                </p:custDataLst>
              </p:nvPr>
            </p:nvSpPr>
            <p:spPr bwMode="auto">
              <a:xfrm flipH="1">
                <a:off x="2537" y="1911"/>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295" name="Line 443"/>
              <p:cNvSpPr>
                <a:spLocks noChangeShapeType="1"/>
              </p:cNvSpPr>
              <p:nvPr>
                <p:custDataLst>
                  <p:tags r:id="rId1749"/>
                </p:custDataLst>
              </p:nvPr>
            </p:nvSpPr>
            <p:spPr bwMode="auto">
              <a:xfrm flipH="1">
                <a:off x="2504" y="1911"/>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296" name="Line 444"/>
              <p:cNvSpPr>
                <a:spLocks noChangeShapeType="1"/>
              </p:cNvSpPr>
              <p:nvPr>
                <p:custDataLst>
                  <p:tags r:id="rId1750"/>
                </p:custDataLst>
              </p:nvPr>
            </p:nvSpPr>
            <p:spPr bwMode="auto">
              <a:xfrm flipH="1">
                <a:off x="2471" y="1911"/>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297" name="Line 445"/>
              <p:cNvSpPr>
                <a:spLocks noChangeShapeType="1"/>
              </p:cNvSpPr>
              <p:nvPr>
                <p:custDataLst>
                  <p:tags r:id="rId1751"/>
                </p:custDataLst>
              </p:nvPr>
            </p:nvSpPr>
            <p:spPr bwMode="auto">
              <a:xfrm flipH="1">
                <a:off x="2438" y="1911"/>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298" name="Line 446"/>
              <p:cNvSpPr>
                <a:spLocks noChangeShapeType="1"/>
              </p:cNvSpPr>
              <p:nvPr>
                <p:custDataLst>
                  <p:tags r:id="rId1752"/>
                </p:custDataLst>
              </p:nvPr>
            </p:nvSpPr>
            <p:spPr bwMode="auto">
              <a:xfrm flipH="1">
                <a:off x="2406" y="1911"/>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299" name="Line 447"/>
              <p:cNvSpPr>
                <a:spLocks noChangeShapeType="1"/>
              </p:cNvSpPr>
              <p:nvPr>
                <p:custDataLst>
                  <p:tags r:id="rId1753"/>
                </p:custDataLst>
              </p:nvPr>
            </p:nvSpPr>
            <p:spPr bwMode="auto">
              <a:xfrm flipH="1">
                <a:off x="2373" y="1911"/>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300" name="Line 448"/>
              <p:cNvSpPr>
                <a:spLocks noChangeShapeType="1"/>
              </p:cNvSpPr>
              <p:nvPr>
                <p:custDataLst>
                  <p:tags r:id="rId1754"/>
                </p:custDataLst>
              </p:nvPr>
            </p:nvSpPr>
            <p:spPr bwMode="auto">
              <a:xfrm flipH="1">
                <a:off x="2340" y="1911"/>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301" name="Line 449"/>
              <p:cNvSpPr>
                <a:spLocks noChangeShapeType="1"/>
              </p:cNvSpPr>
              <p:nvPr>
                <p:custDataLst>
                  <p:tags r:id="rId1755"/>
                </p:custDataLst>
              </p:nvPr>
            </p:nvSpPr>
            <p:spPr bwMode="auto">
              <a:xfrm flipH="1">
                <a:off x="2307" y="1911"/>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302" name="Line 450"/>
              <p:cNvSpPr>
                <a:spLocks noChangeShapeType="1"/>
              </p:cNvSpPr>
              <p:nvPr>
                <p:custDataLst>
                  <p:tags r:id="rId1756"/>
                </p:custDataLst>
              </p:nvPr>
            </p:nvSpPr>
            <p:spPr bwMode="auto">
              <a:xfrm flipH="1">
                <a:off x="2274" y="1911"/>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303" name="Line 451"/>
              <p:cNvSpPr>
                <a:spLocks noChangeShapeType="1"/>
              </p:cNvSpPr>
              <p:nvPr>
                <p:custDataLst>
                  <p:tags r:id="rId1757"/>
                </p:custDataLst>
              </p:nvPr>
            </p:nvSpPr>
            <p:spPr bwMode="auto">
              <a:xfrm flipH="1">
                <a:off x="2242" y="1911"/>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304" name="Line 452"/>
              <p:cNvSpPr>
                <a:spLocks noChangeShapeType="1"/>
              </p:cNvSpPr>
              <p:nvPr>
                <p:custDataLst>
                  <p:tags r:id="rId1758"/>
                </p:custDataLst>
              </p:nvPr>
            </p:nvSpPr>
            <p:spPr bwMode="auto">
              <a:xfrm flipH="1">
                <a:off x="2209" y="1911"/>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305" name="Line 453"/>
              <p:cNvSpPr>
                <a:spLocks noChangeShapeType="1"/>
              </p:cNvSpPr>
              <p:nvPr>
                <p:custDataLst>
                  <p:tags r:id="rId1759"/>
                </p:custDataLst>
              </p:nvPr>
            </p:nvSpPr>
            <p:spPr bwMode="auto">
              <a:xfrm flipH="1">
                <a:off x="2176" y="1911"/>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306" name="Line 454"/>
              <p:cNvSpPr>
                <a:spLocks noChangeShapeType="1"/>
              </p:cNvSpPr>
              <p:nvPr>
                <p:custDataLst>
                  <p:tags r:id="rId1760"/>
                </p:custDataLst>
              </p:nvPr>
            </p:nvSpPr>
            <p:spPr bwMode="auto">
              <a:xfrm flipH="1">
                <a:off x="2143" y="1911"/>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307" name="Line 455"/>
              <p:cNvSpPr>
                <a:spLocks noChangeShapeType="1"/>
              </p:cNvSpPr>
              <p:nvPr>
                <p:custDataLst>
                  <p:tags r:id="rId1761"/>
                </p:custDataLst>
              </p:nvPr>
            </p:nvSpPr>
            <p:spPr bwMode="auto">
              <a:xfrm flipH="1">
                <a:off x="2110" y="1911"/>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308" name="Line 456"/>
              <p:cNvSpPr>
                <a:spLocks noChangeShapeType="1"/>
              </p:cNvSpPr>
              <p:nvPr>
                <p:custDataLst>
                  <p:tags r:id="rId1762"/>
                </p:custDataLst>
              </p:nvPr>
            </p:nvSpPr>
            <p:spPr bwMode="auto">
              <a:xfrm flipH="1">
                <a:off x="2078" y="1911"/>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309" name="Line 457"/>
              <p:cNvSpPr>
                <a:spLocks noChangeShapeType="1"/>
              </p:cNvSpPr>
              <p:nvPr>
                <p:custDataLst>
                  <p:tags r:id="rId1763"/>
                </p:custDataLst>
              </p:nvPr>
            </p:nvSpPr>
            <p:spPr bwMode="auto">
              <a:xfrm flipH="1">
                <a:off x="2045" y="1911"/>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310" name="Line 458"/>
              <p:cNvSpPr>
                <a:spLocks noChangeShapeType="1"/>
              </p:cNvSpPr>
              <p:nvPr>
                <p:custDataLst>
                  <p:tags r:id="rId1764"/>
                </p:custDataLst>
              </p:nvPr>
            </p:nvSpPr>
            <p:spPr bwMode="auto">
              <a:xfrm flipH="1">
                <a:off x="2012" y="1911"/>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311" name="Line 459"/>
              <p:cNvSpPr>
                <a:spLocks noChangeShapeType="1"/>
              </p:cNvSpPr>
              <p:nvPr>
                <p:custDataLst>
                  <p:tags r:id="rId1765"/>
                </p:custDataLst>
              </p:nvPr>
            </p:nvSpPr>
            <p:spPr bwMode="auto">
              <a:xfrm flipH="1">
                <a:off x="1979" y="1911"/>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312" name="Line 460"/>
              <p:cNvSpPr>
                <a:spLocks noChangeShapeType="1"/>
              </p:cNvSpPr>
              <p:nvPr>
                <p:custDataLst>
                  <p:tags r:id="rId1766"/>
                </p:custDataLst>
              </p:nvPr>
            </p:nvSpPr>
            <p:spPr bwMode="auto">
              <a:xfrm flipH="1">
                <a:off x="1946" y="1911"/>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313" name="Line 461"/>
              <p:cNvSpPr>
                <a:spLocks noChangeShapeType="1"/>
              </p:cNvSpPr>
              <p:nvPr>
                <p:custDataLst>
                  <p:tags r:id="rId1767"/>
                </p:custDataLst>
              </p:nvPr>
            </p:nvSpPr>
            <p:spPr bwMode="auto">
              <a:xfrm flipH="1">
                <a:off x="1914" y="1911"/>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314" name="Line 462"/>
              <p:cNvSpPr>
                <a:spLocks noChangeShapeType="1"/>
              </p:cNvSpPr>
              <p:nvPr>
                <p:custDataLst>
                  <p:tags r:id="rId1768"/>
                </p:custDataLst>
              </p:nvPr>
            </p:nvSpPr>
            <p:spPr bwMode="auto">
              <a:xfrm flipH="1">
                <a:off x="1881" y="1911"/>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315" name="Line 463"/>
              <p:cNvSpPr>
                <a:spLocks noChangeShapeType="1"/>
              </p:cNvSpPr>
              <p:nvPr>
                <p:custDataLst>
                  <p:tags r:id="rId1769"/>
                </p:custDataLst>
              </p:nvPr>
            </p:nvSpPr>
            <p:spPr bwMode="auto">
              <a:xfrm flipH="1">
                <a:off x="1848" y="1911"/>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316" name="Line 464"/>
              <p:cNvSpPr>
                <a:spLocks noChangeShapeType="1"/>
              </p:cNvSpPr>
              <p:nvPr>
                <p:custDataLst>
                  <p:tags r:id="rId1770"/>
                </p:custDataLst>
              </p:nvPr>
            </p:nvSpPr>
            <p:spPr bwMode="auto">
              <a:xfrm flipH="1">
                <a:off x="1815" y="1911"/>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317" name="Line 465"/>
              <p:cNvSpPr>
                <a:spLocks noChangeShapeType="1"/>
              </p:cNvSpPr>
              <p:nvPr>
                <p:custDataLst>
                  <p:tags r:id="rId1771"/>
                </p:custDataLst>
              </p:nvPr>
            </p:nvSpPr>
            <p:spPr bwMode="auto">
              <a:xfrm flipH="1">
                <a:off x="1783" y="1911"/>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318" name="Line 466"/>
              <p:cNvSpPr>
                <a:spLocks noChangeShapeType="1"/>
              </p:cNvSpPr>
              <p:nvPr>
                <p:custDataLst>
                  <p:tags r:id="rId1772"/>
                </p:custDataLst>
              </p:nvPr>
            </p:nvSpPr>
            <p:spPr bwMode="auto">
              <a:xfrm flipH="1">
                <a:off x="1750" y="1911"/>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319" name="Line 467"/>
              <p:cNvSpPr>
                <a:spLocks noChangeShapeType="1"/>
              </p:cNvSpPr>
              <p:nvPr>
                <p:custDataLst>
                  <p:tags r:id="rId1773"/>
                </p:custDataLst>
              </p:nvPr>
            </p:nvSpPr>
            <p:spPr bwMode="auto">
              <a:xfrm flipH="1">
                <a:off x="1717" y="1911"/>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320" name="Line 468"/>
              <p:cNvSpPr>
                <a:spLocks noChangeShapeType="1"/>
              </p:cNvSpPr>
              <p:nvPr>
                <p:custDataLst>
                  <p:tags r:id="rId1774"/>
                </p:custDataLst>
              </p:nvPr>
            </p:nvSpPr>
            <p:spPr bwMode="auto">
              <a:xfrm flipH="1">
                <a:off x="1684" y="1911"/>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321" name="Line 469"/>
              <p:cNvSpPr>
                <a:spLocks noChangeShapeType="1"/>
              </p:cNvSpPr>
              <p:nvPr>
                <p:custDataLst>
                  <p:tags r:id="rId1775"/>
                </p:custDataLst>
              </p:nvPr>
            </p:nvSpPr>
            <p:spPr bwMode="auto">
              <a:xfrm flipH="1">
                <a:off x="1651" y="1911"/>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322" name="Line 470"/>
              <p:cNvSpPr>
                <a:spLocks noChangeShapeType="1"/>
              </p:cNvSpPr>
              <p:nvPr>
                <p:custDataLst>
                  <p:tags r:id="rId1776"/>
                </p:custDataLst>
              </p:nvPr>
            </p:nvSpPr>
            <p:spPr bwMode="auto">
              <a:xfrm flipH="1">
                <a:off x="1619" y="1911"/>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323" name="Line 471"/>
              <p:cNvSpPr>
                <a:spLocks noChangeShapeType="1"/>
              </p:cNvSpPr>
              <p:nvPr>
                <p:custDataLst>
                  <p:tags r:id="rId1777"/>
                </p:custDataLst>
              </p:nvPr>
            </p:nvSpPr>
            <p:spPr bwMode="auto">
              <a:xfrm flipH="1">
                <a:off x="1586" y="1911"/>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324" name="Line 472"/>
              <p:cNvSpPr>
                <a:spLocks noChangeShapeType="1"/>
              </p:cNvSpPr>
              <p:nvPr>
                <p:custDataLst>
                  <p:tags r:id="rId1778"/>
                </p:custDataLst>
              </p:nvPr>
            </p:nvSpPr>
            <p:spPr bwMode="auto">
              <a:xfrm flipH="1">
                <a:off x="1553" y="1911"/>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325" name="Line 473"/>
              <p:cNvSpPr>
                <a:spLocks noChangeShapeType="1"/>
              </p:cNvSpPr>
              <p:nvPr>
                <p:custDataLst>
                  <p:tags r:id="rId1779"/>
                </p:custDataLst>
              </p:nvPr>
            </p:nvSpPr>
            <p:spPr bwMode="auto">
              <a:xfrm flipH="1">
                <a:off x="1520" y="1911"/>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326" name="Line 474"/>
              <p:cNvSpPr>
                <a:spLocks noChangeShapeType="1"/>
              </p:cNvSpPr>
              <p:nvPr>
                <p:custDataLst>
                  <p:tags r:id="rId1780"/>
                </p:custDataLst>
              </p:nvPr>
            </p:nvSpPr>
            <p:spPr bwMode="auto">
              <a:xfrm flipH="1">
                <a:off x="1487" y="1911"/>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327" name="Line 475"/>
              <p:cNvSpPr>
                <a:spLocks noChangeShapeType="1"/>
              </p:cNvSpPr>
              <p:nvPr>
                <p:custDataLst>
                  <p:tags r:id="rId1781"/>
                </p:custDataLst>
              </p:nvPr>
            </p:nvSpPr>
            <p:spPr bwMode="auto">
              <a:xfrm flipH="1">
                <a:off x="1455" y="1911"/>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328" name="Line 476"/>
              <p:cNvSpPr>
                <a:spLocks noChangeShapeType="1"/>
              </p:cNvSpPr>
              <p:nvPr>
                <p:custDataLst>
                  <p:tags r:id="rId1782"/>
                </p:custDataLst>
              </p:nvPr>
            </p:nvSpPr>
            <p:spPr bwMode="auto">
              <a:xfrm flipH="1">
                <a:off x="1422" y="1911"/>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329" name="Line 477"/>
              <p:cNvSpPr>
                <a:spLocks noChangeShapeType="1"/>
              </p:cNvSpPr>
              <p:nvPr>
                <p:custDataLst>
                  <p:tags r:id="rId1783"/>
                </p:custDataLst>
              </p:nvPr>
            </p:nvSpPr>
            <p:spPr bwMode="auto">
              <a:xfrm flipH="1">
                <a:off x="1389" y="1911"/>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330" name="Line 478"/>
              <p:cNvSpPr>
                <a:spLocks noChangeShapeType="1"/>
              </p:cNvSpPr>
              <p:nvPr>
                <p:custDataLst>
                  <p:tags r:id="rId1784"/>
                </p:custDataLst>
              </p:nvPr>
            </p:nvSpPr>
            <p:spPr bwMode="auto">
              <a:xfrm flipH="1">
                <a:off x="1356" y="1911"/>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331" name="Freeform 479"/>
              <p:cNvSpPr>
                <a:spLocks/>
              </p:cNvSpPr>
              <p:nvPr>
                <p:custDataLst>
                  <p:tags r:id="rId1785"/>
                </p:custDataLst>
              </p:nvPr>
            </p:nvSpPr>
            <p:spPr bwMode="auto">
              <a:xfrm>
                <a:off x="1324" y="1911"/>
                <a:ext cx="16" cy="0"/>
              </a:xfrm>
              <a:custGeom>
                <a:avLst/>
                <a:gdLst>
                  <a:gd name="T0" fmla="*/ 2069 w 12"/>
                  <a:gd name="T1" fmla="*/ 491 w 12"/>
                  <a:gd name="T2" fmla="*/ 0 w 12"/>
                  <a:gd name="T3" fmla="*/ 0 60000 65536"/>
                  <a:gd name="T4" fmla="*/ 0 60000 65536"/>
                  <a:gd name="T5" fmla="*/ 0 60000 65536"/>
                  <a:gd name="T6" fmla="*/ 0 w 12"/>
                  <a:gd name="T7" fmla="*/ 12 w 12"/>
                </a:gdLst>
                <a:ahLst/>
                <a:cxnLst>
                  <a:cxn ang="T3">
                    <a:pos x="T0" y="0"/>
                  </a:cxn>
                  <a:cxn ang="T4">
                    <a:pos x="T1" y="0"/>
                  </a:cxn>
                  <a:cxn ang="T5">
                    <a:pos x="T2" y="0"/>
                  </a:cxn>
                </a:cxnLst>
                <a:rect l="T6" t="0" r="T7" b="0"/>
                <a:pathLst>
                  <a:path w="12">
                    <a:moveTo>
                      <a:pt x="12" y="0"/>
                    </a:moveTo>
                    <a:lnTo>
                      <a:pt x="3" y="0"/>
                    </a:lnTo>
                    <a:lnTo>
                      <a:pt x="0" y="0"/>
                    </a:lnTo>
                  </a:path>
                </a:pathLst>
              </a:custGeom>
              <a:noFill/>
              <a:ln w="12700">
                <a:solidFill>
                  <a:srgbClr val="0000FF"/>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2332" name="Freeform 480"/>
              <p:cNvSpPr>
                <a:spLocks/>
              </p:cNvSpPr>
              <p:nvPr>
                <p:custDataLst>
                  <p:tags r:id="rId1786"/>
                </p:custDataLst>
              </p:nvPr>
            </p:nvSpPr>
            <p:spPr bwMode="auto">
              <a:xfrm>
                <a:off x="1295" y="1915"/>
                <a:ext cx="14" cy="8"/>
              </a:xfrm>
              <a:custGeom>
                <a:avLst/>
                <a:gdLst>
                  <a:gd name="T0" fmla="*/ 4351 w 10"/>
                  <a:gd name="T1" fmla="*/ 0 h 6"/>
                  <a:gd name="T2" fmla="*/ 844 w 10"/>
                  <a:gd name="T3" fmla="*/ 655 h 6"/>
                  <a:gd name="T4" fmla="*/ 0 w 10"/>
                  <a:gd name="T5" fmla="*/ 1129 h 6"/>
                  <a:gd name="T6" fmla="*/ 0 60000 65536"/>
                  <a:gd name="T7" fmla="*/ 0 60000 65536"/>
                  <a:gd name="T8" fmla="*/ 0 60000 65536"/>
                  <a:gd name="T9" fmla="*/ 0 w 10"/>
                  <a:gd name="T10" fmla="*/ 0 h 6"/>
                  <a:gd name="T11" fmla="*/ 10 w 10"/>
                  <a:gd name="T12" fmla="*/ 6 h 6"/>
                </a:gdLst>
                <a:ahLst/>
                <a:cxnLst>
                  <a:cxn ang="T6">
                    <a:pos x="T0" y="T1"/>
                  </a:cxn>
                  <a:cxn ang="T7">
                    <a:pos x="T2" y="T3"/>
                  </a:cxn>
                  <a:cxn ang="T8">
                    <a:pos x="T4" y="T5"/>
                  </a:cxn>
                </a:cxnLst>
                <a:rect l="T9" t="T10" r="T11" b="T12"/>
                <a:pathLst>
                  <a:path w="10" h="6">
                    <a:moveTo>
                      <a:pt x="10" y="0"/>
                    </a:moveTo>
                    <a:lnTo>
                      <a:pt x="2" y="4"/>
                    </a:lnTo>
                    <a:lnTo>
                      <a:pt x="0" y="6"/>
                    </a:lnTo>
                  </a:path>
                </a:pathLst>
              </a:custGeom>
              <a:noFill/>
              <a:ln w="12700">
                <a:solidFill>
                  <a:srgbClr val="0000FF"/>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2333" name="Freeform 481"/>
              <p:cNvSpPr>
                <a:spLocks/>
              </p:cNvSpPr>
              <p:nvPr>
                <p:custDataLst>
                  <p:tags r:id="rId1787"/>
                </p:custDataLst>
              </p:nvPr>
            </p:nvSpPr>
            <p:spPr bwMode="auto">
              <a:xfrm>
                <a:off x="1278" y="1935"/>
                <a:ext cx="7" cy="15"/>
              </a:xfrm>
              <a:custGeom>
                <a:avLst/>
                <a:gdLst>
                  <a:gd name="T0" fmla="*/ 2220 w 5"/>
                  <a:gd name="T1" fmla="*/ 0 h 11"/>
                  <a:gd name="T2" fmla="*/ 0 w 5"/>
                  <a:gd name="T3" fmla="*/ 2071 h 11"/>
                  <a:gd name="T4" fmla="*/ 0 w 5"/>
                  <a:gd name="T5" fmla="*/ 2824 h 11"/>
                  <a:gd name="T6" fmla="*/ 0 60000 65536"/>
                  <a:gd name="T7" fmla="*/ 0 60000 65536"/>
                  <a:gd name="T8" fmla="*/ 0 60000 65536"/>
                  <a:gd name="T9" fmla="*/ 0 w 5"/>
                  <a:gd name="T10" fmla="*/ 0 h 11"/>
                  <a:gd name="T11" fmla="*/ 5 w 5"/>
                  <a:gd name="T12" fmla="*/ 11 h 11"/>
                </a:gdLst>
                <a:ahLst/>
                <a:cxnLst>
                  <a:cxn ang="T6">
                    <a:pos x="T0" y="T1"/>
                  </a:cxn>
                  <a:cxn ang="T7">
                    <a:pos x="T2" y="T3"/>
                  </a:cxn>
                  <a:cxn ang="T8">
                    <a:pos x="T4" y="T5"/>
                  </a:cxn>
                </a:cxnLst>
                <a:rect l="T9" t="T10" r="T11" b="T12"/>
                <a:pathLst>
                  <a:path w="5" h="11">
                    <a:moveTo>
                      <a:pt x="5" y="0"/>
                    </a:moveTo>
                    <a:lnTo>
                      <a:pt x="0" y="8"/>
                    </a:lnTo>
                    <a:lnTo>
                      <a:pt x="0" y="11"/>
                    </a:lnTo>
                  </a:path>
                </a:pathLst>
              </a:custGeom>
              <a:noFill/>
              <a:ln w="12700">
                <a:solidFill>
                  <a:srgbClr val="0000FF"/>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2334" name="Line 482"/>
              <p:cNvSpPr>
                <a:spLocks noChangeShapeType="1"/>
              </p:cNvSpPr>
              <p:nvPr>
                <p:custDataLst>
                  <p:tags r:id="rId1788"/>
                </p:custDataLst>
              </p:nvPr>
            </p:nvSpPr>
            <p:spPr bwMode="auto">
              <a:xfrm>
                <a:off x="1276" y="1967"/>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335" name="Line 483"/>
              <p:cNvSpPr>
                <a:spLocks noChangeShapeType="1"/>
              </p:cNvSpPr>
              <p:nvPr>
                <p:custDataLst>
                  <p:tags r:id="rId1789"/>
                </p:custDataLst>
              </p:nvPr>
            </p:nvSpPr>
            <p:spPr bwMode="auto">
              <a:xfrm>
                <a:off x="1276" y="2000"/>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336" name="Line 484"/>
              <p:cNvSpPr>
                <a:spLocks noChangeShapeType="1"/>
              </p:cNvSpPr>
              <p:nvPr>
                <p:custDataLst>
                  <p:tags r:id="rId1790"/>
                </p:custDataLst>
              </p:nvPr>
            </p:nvSpPr>
            <p:spPr bwMode="auto">
              <a:xfrm>
                <a:off x="1276" y="2032"/>
                <a:ext cx="0" cy="17"/>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337" name="Line 485"/>
              <p:cNvSpPr>
                <a:spLocks noChangeShapeType="1"/>
              </p:cNvSpPr>
              <p:nvPr>
                <p:custDataLst>
                  <p:tags r:id="rId1791"/>
                </p:custDataLst>
              </p:nvPr>
            </p:nvSpPr>
            <p:spPr bwMode="auto">
              <a:xfrm>
                <a:off x="1276" y="2065"/>
                <a:ext cx="0" cy="17"/>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338" name="Line 486"/>
              <p:cNvSpPr>
                <a:spLocks noChangeShapeType="1"/>
              </p:cNvSpPr>
              <p:nvPr>
                <p:custDataLst>
                  <p:tags r:id="rId1792"/>
                </p:custDataLst>
              </p:nvPr>
            </p:nvSpPr>
            <p:spPr bwMode="auto">
              <a:xfrm>
                <a:off x="1276" y="2098"/>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339" name="Line 487"/>
              <p:cNvSpPr>
                <a:spLocks noChangeShapeType="1"/>
              </p:cNvSpPr>
              <p:nvPr>
                <p:custDataLst>
                  <p:tags r:id="rId1793"/>
                </p:custDataLst>
              </p:nvPr>
            </p:nvSpPr>
            <p:spPr bwMode="auto">
              <a:xfrm>
                <a:off x="1276" y="2131"/>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340" name="Line 488"/>
              <p:cNvSpPr>
                <a:spLocks noChangeShapeType="1"/>
              </p:cNvSpPr>
              <p:nvPr>
                <p:custDataLst>
                  <p:tags r:id="rId1794"/>
                </p:custDataLst>
              </p:nvPr>
            </p:nvSpPr>
            <p:spPr bwMode="auto">
              <a:xfrm>
                <a:off x="1276" y="2164"/>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341" name="Line 489"/>
              <p:cNvSpPr>
                <a:spLocks noChangeShapeType="1"/>
              </p:cNvSpPr>
              <p:nvPr>
                <p:custDataLst>
                  <p:tags r:id="rId1795"/>
                </p:custDataLst>
              </p:nvPr>
            </p:nvSpPr>
            <p:spPr bwMode="auto">
              <a:xfrm>
                <a:off x="1276" y="2196"/>
                <a:ext cx="0" cy="17"/>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342" name="Line 490"/>
              <p:cNvSpPr>
                <a:spLocks noChangeShapeType="1"/>
              </p:cNvSpPr>
              <p:nvPr>
                <p:custDataLst>
                  <p:tags r:id="rId1796"/>
                </p:custDataLst>
              </p:nvPr>
            </p:nvSpPr>
            <p:spPr bwMode="auto">
              <a:xfrm>
                <a:off x="1276" y="2229"/>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343" name="Line 491"/>
              <p:cNvSpPr>
                <a:spLocks noChangeShapeType="1"/>
              </p:cNvSpPr>
              <p:nvPr>
                <p:custDataLst>
                  <p:tags r:id="rId1797"/>
                </p:custDataLst>
              </p:nvPr>
            </p:nvSpPr>
            <p:spPr bwMode="auto">
              <a:xfrm>
                <a:off x="1276" y="2262"/>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344" name="Line 492"/>
              <p:cNvSpPr>
                <a:spLocks noChangeShapeType="1"/>
              </p:cNvSpPr>
              <p:nvPr>
                <p:custDataLst>
                  <p:tags r:id="rId1798"/>
                </p:custDataLst>
              </p:nvPr>
            </p:nvSpPr>
            <p:spPr bwMode="auto">
              <a:xfrm>
                <a:off x="1276" y="2295"/>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345" name="Line 493"/>
              <p:cNvSpPr>
                <a:spLocks noChangeShapeType="1"/>
              </p:cNvSpPr>
              <p:nvPr>
                <p:custDataLst>
                  <p:tags r:id="rId1799"/>
                </p:custDataLst>
              </p:nvPr>
            </p:nvSpPr>
            <p:spPr bwMode="auto">
              <a:xfrm>
                <a:off x="1276" y="2327"/>
                <a:ext cx="0" cy="17"/>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346" name="Line 494"/>
              <p:cNvSpPr>
                <a:spLocks noChangeShapeType="1"/>
              </p:cNvSpPr>
              <p:nvPr>
                <p:custDataLst>
                  <p:tags r:id="rId1800"/>
                </p:custDataLst>
              </p:nvPr>
            </p:nvSpPr>
            <p:spPr bwMode="auto">
              <a:xfrm>
                <a:off x="1276" y="2360"/>
                <a:ext cx="0" cy="17"/>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347" name="Line 495"/>
              <p:cNvSpPr>
                <a:spLocks noChangeShapeType="1"/>
              </p:cNvSpPr>
              <p:nvPr>
                <p:custDataLst>
                  <p:tags r:id="rId1801"/>
                </p:custDataLst>
              </p:nvPr>
            </p:nvSpPr>
            <p:spPr bwMode="auto">
              <a:xfrm>
                <a:off x="1276" y="2393"/>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348" name="Line 496"/>
              <p:cNvSpPr>
                <a:spLocks noChangeShapeType="1"/>
              </p:cNvSpPr>
              <p:nvPr>
                <p:custDataLst>
                  <p:tags r:id="rId1802"/>
                </p:custDataLst>
              </p:nvPr>
            </p:nvSpPr>
            <p:spPr bwMode="auto">
              <a:xfrm>
                <a:off x="1276" y="2426"/>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349" name="Line 497"/>
              <p:cNvSpPr>
                <a:spLocks noChangeShapeType="1"/>
              </p:cNvSpPr>
              <p:nvPr>
                <p:custDataLst>
                  <p:tags r:id="rId1803"/>
                </p:custDataLst>
              </p:nvPr>
            </p:nvSpPr>
            <p:spPr bwMode="auto">
              <a:xfrm>
                <a:off x="1276" y="2459"/>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350" name="Line 498"/>
              <p:cNvSpPr>
                <a:spLocks noChangeShapeType="1"/>
              </p:cNvSpPr>
              <p:nvPr>
                <p:custDataLst>
                  <p:tags r:id="rId1804"/>
                </p:custDataLst>
              </p:nvPr>
            </p:nvSpPr>
            <p:spPr bwMode="auto">
              <a:xfrm>
                <a:off x="1276" y="2491"/>
                <a:ext cx="0" cy="17"/>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351" name="Line 499"/>
              <p:cNvSpPr>
                <a:spLocks noChangeShapeType="1"/>
              </p:cNvSpPr>
              <p:nvPr>
                <p:custDataLst>
                  <p:tags r:id="rId1805"/>
                </p:custDataLst>
              </p:nvPr>
            </p:nvSpPr>
            <p:spPr bwMode="auto">
              <a:xfrm>
                <a:off x="1276" y="2524"/>
                <a:ext cx="0" cy="17"/>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352" name="Line 500"/>
              <p:cNvSpPr>
                <a:spLocks noChangeShapeType="1"/>
              </p:cNvSpPr>
              <p:nvPr>
                <p:custDataLst>
                  <p:tags r:id="rId1806"/>
                </p:custDataLst>
              </p:nvPr>
            </p:nvSpPr>
            <p:spPr bwMode="auto">
              <a:xfrm>
                <a:off x="1276" y="2557"/>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353" name="Line 501"/>
              <p:cNvSpPr>
                <a:spLocks noChangeShapeType="1"/>
              </p:cNvSpPr>
              <p:nvPr>
                <p:custDataLst>
                  <p:tags r:id="rId1807"/>
                </p:custDataLst>
              </p:nvPr>
            </p:nvSpPr>
            <p:spPr bwMode="auto">
              <a:xfrm>
                <a:off x="1276" y="2590"/>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354" name="Line 502"/>
              <p:cNvSpPr>
                <a:spLocks noChangeShapeType="1"/>
              </p:cNvSpPr>
              <p:nvPr>
                <p:custDataLst>
                  <p:tags r:id="rId1808"/>
                </p:custDataLst>
              </p:nvPr>
            </p:nvSpPr>
            <p:spPr bwMode="auto">
              <a:xfrm>
                <a:off x="1276" y="2623"/>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355" name="Line 503"/>
              <p:cNvSpPr>
                <a:spLocks noChangeShapeType="1"/>
              </p:cNvSpPr>
              <p:nvPr>
                <p:custDataLst>
                  <p:tags r:id="rId1809"/>
                </p:custDataLst>
              </p:nvPr>
            </p:nvSpPr>
            <p:spPr bwMode="auto">
              <a:xfrm>
                <a:off x="1276" y="2655"/>
                <a:ext cx="0" cy="17"/>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356" name="Line 504"/>
              <p:cNvSpPr>
                <a:spLocks noChangeShapeType="1"/>
              </p:cNvSpPr>
              <p:nvPr>
                <p:custDataLst>
                  <p:tags r:id="rId1810"/>
                </p:custDataLst>
              </p:nvPr>
            </p:nvSpPr>
            <p:spPr bwMode="auto">
              <a:xfrm>
                <a:off x="1276" y="2688"/>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357" name="Line 505"/>
              <p:cNvSpPr>
                <a:spLocks noChangeShapeType="1"/>
              </p:cNvSpPr>
              <p:nvPr>
                <p:custDataLst>
                  <p:tags r:id="rId1811"/>
                </p:custDataLst>
              </p:nvPr>
            </p:nvSpPr>
            <p:spPr bwMode="auto">
              <a:xfrm>
                <a:off x="1276" y="2721"/>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358" name="Line 506"/>
              <p:cNvSpPr>
                <a:spLocks noChangeShapeType="1"/>
              </p:cNvSpPr>
              <p:nvPr>
                <p:custDataLst>
                  <p:tags r:id="rId1812"/>
                </p:custDataLst>
              </p:nvPr>
            </p:nvSpPr>
            <p:spPr bwMode="auto">
              <a:xfrm>
                <a:off x="1276" y="2754"/>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359" name="Line 507"/>
              <p:cNvSpPr>
                <a:spLocks noChangeShapeType="1"/>
              </p:cNvSpPr>
              <p:nvPr>
                <p:custDataLst>
                  <p:tags r:id="rId1813"/>
                </p:custDataLst>
              </p:nvPr>
            </p:nvSpPr>
            <p:spPr bwMode="auto">
              <a:xfrm>
                <a:off x="1276" y="2786"/>
                <a:ext cx="0" cy="17"/>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360" name="Line 508"/>
              <p:cNvSpPr>
                <a:spLocks noChangeShapeType="1"/>
              </p:cNvSpPr>
              <p:nvPr>
                <p:custDataLst>
                  <p:tags r:id="rId1814"/>
                </p:custDataLst>
              </p:nvPr>
            </p:nvSpPr>
            <p:spPr bwMode="auto">
              <a:xfrm>
                <a:off x="1276" y="2819"/>
                <a:ext cx="0" cy="17"/>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361" name="Line 509"/>
              <p:cNvSpPr>
                <a:spLocks noChangeShapeType="1"/>
              </p:cNvSpPr>
              <p:nvPr>
                <p:custDataLst>
                  <p:tags r:id="rId1815"/>
                </p:custDataLst>
              </p:nvPr>
            </p:nvSpPr>
            <p:spPr bwMode="auto">
              <a:xfrm>
                <a:off x="1276" y="2852"/>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362" name="Line 510"/>
              <p:cNvSpPr>
                <a:spLocks noChangeShapeType="1"/>
              </p:cNvSpPr>
              <p:nvPr>
                <p:custDataLst>
                  <p:tags r:id="rId1816"/>
                </p:custDataLst>
              </p:nvPr>
            </p:nvSpPr>
            <p:spPr bwMode="auto">
              <a:xfrm>
                <a:off x="1276" y="2885"/>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363" name="Line 511"/>
              <p:cNvSpPr>
                <a:spLocks noChangeShapeType="1"/>
              </p:cNvSpPr>
              <p:nvPr>
                <p:custDataLst>
                  <p:tags r:id="rId1817"/>
                </p:custDataLst>
              </p:nvPr>
            </p:nvSpPr>
            <p:spPr bwMode="auto">
              <a:xfrm>
                <a:off x="1276" y="2918"/>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364" name="Line 512"/>
              <p:cNvSpPr>
                <a:spLocks noChangeShapeType="1"/>
              </p:cNvSpPr>
              <p:nvPr>
                <p:custDataLst>
                  <p:tags r:id="rId1818"/>
                </p:custDataLst>
              </p:nvPr>
            </p:nvSpPr>
            <p:spPr bwMode="auto">
              <a:xfrm>
                <a:off x="1276" y="2950"/>
                <a:ext cx="0" cy="17"/>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365" name="Line 513"/>
              <p:cNvSpPr>
                <a:spLocks noChangeShapeType="1"/>
              </p:cNvSpPr>
              <p:nvPr>
                <p:custDataLst>
                  <p:tags r:id="rId1819"/>
                </p:custDataLst>
              </p:nvPr>
            </p:nvSpPr>
            <p:spPr bwMode="auto">
              <a:xfrm>
                <a:off x="1276" y="2983"/>
                <a:ext cx="0" cy="17"/>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366" name="Line 514"/>
              <p:cNvSpPr>
                <a:spLocks noChangeShapeType="1"/>
              </p:cNvSpPr>
              <p:nvPr>
                <p:custDataLst>
                  <p:tags r:id="rId1820"/>
                </p:custDataLst>
              </p:nvPr>
            </p:nvSpPr>
            <p:spPr bwMode="auto">
              <a:xfrm>
                <a:off x="1276" y="3016"/>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367" name="Line 515"/>
              <p:cNvSpPr>
                <a:spLocks noChangeShapeType="1"/>
              </p:cNvSpPr>
              <p:nvPr>
                <p:custDataLst>
                  <p:tags r:id="rId1821"/>
                </p:custDataLst>
              </p:nvPr>
            </p:nvSpPr>
            <p:spPr bwMode="auto">
              <a:xfrm>
                <a:off x="1276" y="3049"/>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368" name="Line 516"/>
              <p:cNvSpPr>
                <a:spLocks noChangeShapeType="1"/>
              </p:cNvSpPr>
              <p:nvPr>
                <p:custDataLst>
                  <p:tags r:id="rId1822"/>
                </p:custDataLst>
              </p:nvPr>
            </p:nvSpPr>
            <p:spPr bwMode="auto">
              <a:xfrm>
                <a:off x="1276" y="3081"/>
                <a:ext cx="0" cy="17"/>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369" name="Line 517"/>
              <p:cNvSpPr>
                <a:spLocks noChangeShapeType="1"/>
              </p:cNvSpPr>
              <p:nvPr>
                <p:custDataLst>
                  <p:tags r:id="rId1823"/>
                </p:custDataLst>
              </p:nvPr>
            </p:nvSpPr>
            <p:spPr bwMode="auto">
              <a:xfrm>
                <a:off x="1276" y="3114"/>
                <a:ext cx="0" cy="17"/>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370" name="Line 518"/>
              <p:cNvSpPr>
                <a:spLocks noChangeShapeType="1"/>
              </p:cNvSpPr>
              <p:nvPr>
                <p:custDataLst>
                  <p:tags r:id="rId1824"/>
                </p:custDataLst>
              </p:nvPr>
            </p:nvSpPr>
            <p:spPr bwMode="auto">
              <a:xfrm>
                <a:off x="1276" y="3147"/>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371" name="Line 519"/>
              <p:cNvSpPr>
                <a:spLocks noChangeShapeType="1"/>
              </p:cNvSpPr>
              <p:nvPr>
                <p:custDataLst>
                  <p:tags r:id="rId1825"/>
                </p:custDataLst>
              </p:nvPr>
            </p:nvSpPr>
            <p:spPr bwMode="auto">
              <a:xfrm>
                <a:off x="1276" y="3180"/>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372" name="Line 520"/>
              <p:cNvSpPr>
                <a:spLocks noChangeShapeType="1"/>
              </p:cNvSpPr>
              <p:nvPr>
                <p:custDataLst>
                  <p:tags r:id="rId1826"/>
                </p:custDataLst>
              </p:nvPr>
            </p:nvSpPr>
            <p:spPr bwMode="auto">
              <a:xfrm>
                <a:off x="1276" y="3213"/>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373" name="Line 521"/>
              <p:cNvSpPr>
                <a:spLocks noChangeShapeType="1"/>
              </p:cNvSpPr>
              <p:nvPr>
                <p:custDataLst>
                  <p:tags r:id="rId1827"/>
                </p:custDataLst>
              </p:nvPr>
            </p:nvSpPr>
            <p:spPr bwMode="auto">
              <a:xfrm>
                <a:off x="1276" y="3245"/>
                <a:ext cx="0" cy="17"/>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374" name="Line 522"/>
              <p:cNvSpPr>
                <a:spLocks noChangeShapeType="1"/>
              </p:cNvSpPr>
              <p:nvPr>
                <p:custDataLst>
                  <p:tags r:id="rId1828"/>
                </p:custDataLst>
              </p:nvPr>
            </p:nvSpPr>
            <p:spPr bwMode="auto">
              <a:xfrm>
                <a:off x="1276" y="3278"/>
                <a:ext cx="0" cy="17"/>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375" name="Line 523"/>
              <p:cNvSpPr>
                <a:spLocks noChangeShapeType="1"/>
              </p:cNvSpPr>
              <p:nvPr>
                <p:custDataLst>
                  <p:tags r:id="rId1829"/>
                </p:custDataLst>
              </p:nvPr>
            </p:nvSpPr>
            <p:spPr bwMode="auto">
              <a:xfrm>
                <a:off x="1276" y="3311"/>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376" name="Line 524"/>
              <p:cNvSpPr>
                <a:spLocks noChangeShapeType="1"/>
              </p:cNvSpPr>
              <p:nvPr>
                <p:custDataLst>
                  <p:tags r:id="rId1830"/>
                </p:custDataLst>
              </p:nvPr>
            </p:nvSpPr>
            <p:spPr bwMode="auto">
              <a:xfrm>
                <a:off x="1276" y="3344"/>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377" name="Line 525"/>
              <p:cNvSpPr>
                <a:spLocks noChangeShapeType="1"/>
              </p:cNvSpPr>
              <p:nvPr>
                <p:custDataLst>
                  <p:tags r:id="rId1831"/>
                </p:custDataLst>
              </p:nvPr>
            </p:nvSpPr>
            <p:spPr bwMode="auto">
              <a:xfrm>
                <a:off x="1276" y="3377"/>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378" name="Line 526"/>
              <p:cNvSpPr>
                <a:spLocks noChangeShapeType="1"/>
              </p:cNvSpPr>
              <p:nvPr>
                <p:custDataLst>
                  <p:tags r:id="rId1832"/>
                </p:custDataLst>
              </p:nvPr>
            </p:nvSpPr>
            <p:spPr bwMode="auto">
              <a:xfrm>
                <a:off x="1276" y="3409"/>
                <a:ext cx="0" cy="17"/>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379" name="Line 527"/>
              <p:cNvSpPr>
                <a:spLocks noChangeShapeType="1"/>
              </p:cNvSpPr>
              <p:nvPr>
                <p:custDataLst>
                  <p:tags r:id="rId1833"/>
                </p:custDataLst>
              </p:nvPr>
            </p:nvSpPr>
            <p:spPr bwMode="auto">
              <a:xfrm>
                <a:off x="1276" y="3442"/>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380" name="Line 528"/>
              <p:cNvSpPr>
                <a:spLocks noChangeShapeType="1"/>
              </p:cNvSpPr>
              <p:nvPr>
                <p:custDataLst>
                  <p:tags r:id="rId1834"/>
                </p:custDataLst>
              </p:nvPr>
            </p:nvSpPr>
            <p:spPr bwMode="auto">
              <a:xfrm>
                <a:off x="1276" y="3475"/>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381" name="Line 529"/>
              <p:cNvSpPr>
                <a:spLocks noChangeShapeType="1"/>
              </p:cNvSpPr>
              <p:nvPr>
                <p:custDataLst>
                  <p:tags r:id="rId1835"/>
                </p:custDataLst>
              </p:nvPr>
            </p:nvSpPr>
            <p:spPr bwMode="auto">
              <a:xfrm>
                <a:off x="1276" y="3508"/>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382" name="Line 530"/>
              <p:cNvSpPr>
                <a:spLocks noChangeShapeType="1"/>
              </p:cNvSpPr>
              <p:nvPr>
                <p:custDataLst>
                  <p:tags r:id="rId1836"/>
                </p:custDataLst>
              </p:nvPr>
            </p:nvSpPr>
            <p:spPr bwMode="auto">
              <a:xfrm>
                <a:off x="1276" y="3540"/>
                <a:ext cx="0" cy="17"/>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383" name="Line 531"/>
              <p:cNvSpPr>
                <a:spLocks noChangeShapeType="1"/>
              </p:cNvSpPr>
              <p:nvPr>
                <p:custDataLst>
                  <p:tags r:id="rId1837"/>
                </p:custDataLst>
              </p:nvPr>
            </p:nvSpPr>
            <p:spPr bwMode="auto">
              <a:xfrm>
                <a:off x="1276" y="3573"/>
                <a:ext cx="0" cy="17"/>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384" name="Line 532"/>
              <p:cNvSpPr>
                <a:spLocks noChangeShapeType="1"/>
              </p:cNvSpPr>
              <p:nvPr>
                <p:custDataLst>
                  <p:tags r:id="rId1838"/>
                </p:custDataLst>
              </p:nvPr>
            </p:nvSpPr>
            <p:spPr bwMode="auto">
              <a:xfrm>
                <a:off x="1276" y="3606"/>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385" name="Line 533"/>
              <p:cNvSpPr>
                <a:spLocks noChangeShapeType="1"/>
              </p:cNvSpPr>
              <p:nvPr>
                <p:custDataLst>
                  <p:tags r:id="rId1839"/>
                </p:custDataLst>
              </p:nvPr>
            </p:nvSpPr>
            <p:spPr bwMode="auto">
              <a:xfrm>
                <a:off x="1276" y="3639"/>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386" name="Line 534"/>
              <p:cNvSpPr>
                <a:spLocks noChangeShapeType="1"/>
              </p:cNvSpPr>
              <p:nvPr>
                <p:custDataLst>
                  <p:tags r:id="rId1840"/>
                </p:custDataLst>
              </p:nvPr>
            </p:nvSpPr>
            <p:spPr bwMode="auto">
              <a:xfrm>
                <a:off x="1276" y="3672"/>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387" name="Line 535"/>
              <p:cNvSpPr>
                <a:spLocks noChangeShapeType="1"/>
              </p:cNvSpPr>
              <p:nvPr>
                <p:custDataLst>
                  <p:tags r:id="rId1841"/>
                </p:custDataLst>
              </p:nvPr>
            </p:nvSpPr>
            <p:spPr bwMode="auto">
              <a:xfrm>
                <a:off x="1276" y="3704"/>
                <a:ext cx="0" cy="17"/>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388" name="Line 536"/>
              <p:cNvSpPr>
                <a:spLocks noChangeShapeType="1"/>
              </p:cNvSpPr>
              <p:nvPr>
                <p:custDataLst>
                  <p:tags r:id="rId1842"/>
                </p:custDataLst>
              </p:nvPr>
            </p:nvSpPr>
            <p:spPr bwMode="auto">
              <a:xfrm>
                <a:off x="1276" y="3737"/>
                <a:ext cx="0" cy="17"/>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389" name="Line 537"/>
              <p:cNvSpPr>
                <a:spLocks noChangeShapeType="1"/>
              </p:cNvSpPr>
              <p:nvPr>
                <p:custDataLst>
                  <p:tags r:id="rId1843"/>
                </p:custDataLst>
              </p:nvPr>
            </p:nvSpPr>
            <p:spPr bwMode="auto">
              <a:xfrm>
                <a:off x="1276" y="3770"/>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390" name="Line 538"/>
              <p:cNvSpPr>
                <a:spLocks noChangeShapeType="1"/>
              </p:cNvSpPr>
              <p:nvPr>
                <p:custDataLst>
                  <p:tags r:id="rId1844"/>
                </p:custDataLst>
              </p:nvPr>
            </p:nvSpPr>
            <p:spPr bwMode="auto">
              <a:xfrm>
                <a:off x="1276" y="3803"/>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391" name="Line 539"/>
              <p:cNvSpPr>
                <a:spLocks noChangeShapeType="1"/>
              </p:cNvSpPr>
              <p:nvPr>
                <p:custDataLst>
                  <p:tags r:id="rId1845"/>
                </p:custDataLst>
              </p:nvPr>
            </p:nvSpPr>
            <p:spPr bwMode="auto">
              <a:xfrm>
                <a:off x="1276" y="3835"/>
                <a:ext cx="0" cy="17"/>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392" name="Line 540"/>
              <p:cNvSpPr>
                <a:spLocks noChangeShapeType="1"/>
              </p:cNvSpPr>
              <p:nvPr>
                <p:custDataLst>
                  <p:tags r:id="rId1846"/>
                </p:custDataLst>
              </p:nvPr>
            </p:nvSpPr>
            <p:spPr bwMode="auto">
              <a:xfrm>
                <a:off x="1276" y="3868"/>
                <a:ext cx="0" cy="17"/>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393" name="Line 541"/>
              <p:cNvSpPr>
                <a:spLocks noChangeShapeType="1"/>
              </p:cNvSpPr>
              <p:nvPr>
                <p:custDataLst>
                  <p:tags r:id="rId1847"/>
                </p:custDataLst>
              </p:nvPr>
            </p:nvSpPr>
            <p:spPr bwMode="auto">
              <a:xfrm>
                <a:off x="1276" y="3901"/>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394" name="Line 542"/>
              <p:cNvSpPr>
                <a:spLocks noChangeShapeType="1"/>
              </p:cNvSpPr>
              <p:nvPr>
                <p:custDataLst>
                  <p:tags r:id="rId1848"/>
                </p:custDataLst>
              </p:nvPr>
            </p:nvSpPr>
            <p:spPr bwMode="auto">
              <a:xfrm>
                <a:off x="1276" y="3934"/>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395" name="Line 543"/>
              <p:cNvSpPr>
                <a:spLocks noChangeShapeType="1"/>
              </p:cNvSpPr>
              <p:nvPr>
                <p:custDataLst>
                  <p:tags r:id="rId1849"/>
                </p:custDataLst>
              </p:nvPr>
            </p:nvSpPr>
            <p:spPr bwMode="auto">
              <a:xfrm>
                <a:off x="1276" y="3967"/>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396" name="Freeform 544"/>
              <p:cNvSpPr>
                <a:spLocks/>
              </p:cNvSpPr>
              <p:nvPr>
                <p:custDataLst>
                  <p:tags r:id="rId1850"/>
                </p:custDataLst>
              </p:nvPr>
            </p:nvSpPr>
            <p:spPr bwMode="auto">
              <a:xfrm>
                <a:off x="1276" y="3999"/>
                <a:ext cx="1" cy="17"/>
              </a:xfrm>
              <a:custGeom>
                <a:avLst/>
                <a:gdLst>
                  <a:gd name="T0" fmla="*/ 0 w 1"/>
                  <a:gd name="T1" fmla="*/ 0 h 12"/>
                  <a:gd name="T2" fmla="*/ 0 w 1"/>
                  <a:gd name="T3" fmla="*/ 4859 h 12"/>
                  <a:gd name="T4" fmla="*/ 1 w 1"/>
                  <a:gd name="T5" fmla="*/ 6272 h 12"/>
                  <a:gd name="T6" fmla="*/ 0 60000 65536"/>
                  <a:gd name="T7" fmla="*/ 0 60000 65536"/>
                  <a:gd name="T8" fmla="*/ 0 60000 65536"/>
                  <a:gd name="T9" fmla="*/ 0 w 1"/>
                  <a:gd name="T10" fmla="*/ 0 h 12"/>
                  <a:gd name="T11" fmla="*/ 1 w 1"/>
                  <a:gd name="T12" fmla="*/ 12 h 12"/>
                </a:gdLst>
                <a:ahLst/>
                <a:cxnLst>
                  <a:cxn ang="T6">
                    <a:pos x="T0" y="T1"/>
                  </a:cxn>
                  <a:cxn ang="T7">
                    <a:pos x="T2" y="T3"/>
                  </a:cxn>
                  <a:cxn ang="T8">
                    <a:pos x="T4" y="T5"/>
                  </a:cxn>
                </a:cxnLst>
                <a:rect l="T9" t="T10" r="T11" b="T12"/>
                <a:pathLst>
                  <a:path w="1" h="12">
                    <a:moveTo>
                      <a:pt x="0" y="0"/>
                    </a:moveTo>
                    <a:lnTo>
                      <a:pt x="0" y="9"/>
                    </a:lnTo>
                    <a:lnTo>
                      <a:pt x="1" y="12"/>
                    </a:lnTo>
                  </a:path>
                </a:pathLst>
              </a:custGeom>
              <a:noFill/>
              <a:ln w="12700">
                <a:solidFill>
                  <a:srgbClr val="0000FF"/>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2397" name="Freeform 545"/>
              <p:cNvSpPr>
                <a:spLocks/>
              </p:cNvSpPr>
              <p:nvPr>
                <p:custDataLst>
                  <p:tags r:id="rId1851"/>
                </p:custDataLst>
              </p:nvPr>
            </p:nvSpPr>
            <p:spPr bwMode="auto">
              <a:xfrm>
                <a:off x="1281" y="4031"/>
                <a:ext cx="8" cy="13"/>
              </a:xfrm>
              <a:custGeom>
                <a:avLst/>
                <a:gdLst>
                  <a:gd name="T0" fmla="*/ 0 w 6"/>
                  <a:gd name="T1" fmla="*/ 0 h 10"/>
                  <a:gd name="T2" fmla="*/ 655 w 6"/>
                  <a:gd name="T3" fmla="*/ 879 h 10"/>
                  <a:gd name="T4" fmla="*/ 1129 w 6"/>
                  <a:gd name="T5" fmla="*/ 1143 h 10"/>
                  <a:gd name="T6" fmla="*/ 0 60000 65536"/>
                  <a:gd name="T7" fmla="*/ 0 60000 65536"/>
                  <a:gd name="T8" fmla="*/ 0 60000 65536"/>
                  <a:gd name="T9" fmla="*/ 0 w 6"/>
                  <a:gd name="T10" fmla="*/ 0 h 10"/>
                  <a:gd name="T11" fmla="*/ 6 w 6"/>
                  <a:gd name="T12" fmla="*/ 10 h 10"/>
                </a:gdLst>
                <a:ahLst/>
                <a:cxnLst>
                  <a:cxn ang="T6">
                    <a:pos x="T0" y="T1"/>
                  </a:cxn>
                  <a:cxn ang="T7">
                    <a:pos x="T2" y="T3"/>
                  </a:cxn>
                  <a:cxn ang="T8">
                    <a:pos x="T4" y="T5"/>
                  </a:cxn>
                </a:cxnLst>
                <a:rect l="T9" t="T10" r="T11" b="T12"/>
                <a:pathLst>
                  <a:path w="6" h="10">
                    <a:moveTo>
                      <a:pt x="0" y="0"/>
                    </a:moveTo>
                    <a:lnTo>
                      <a:pt x="4" y="8"/>
                    </a:lnTo>
                    <a:lnTo>
                      <a:pt x="6" y="10"/>
                    </a:lnTo>
                  </a:path>
                </a:pathLst>
              </a:custGeom>
              <a:noFill/>
              <a:ln w="12700">
                <a:solidFill>
                  <a:srgbClr val="0000FF"/>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2398" name="Freeform 546"/>
              <p:cNvSpPr>
                <a:spLocks/>
              </p:cNvSpPr>
              <p:nvPr>
                <p:custDataLst>
                  <p:tags r:id="rId1852"/>
                </p:custDataLst>
              </p:nvPr>
            </p:nvSpPr>
            <p:spPr bwMode="auto">
              <a:xfrm>
                <a:off x="1302" y="4055"/>
                <a:ext cx="15" cy="6"/>
              </a:xfrm>
              <a:custGeom>
                <a:avLst/>
                <a:gdLst>
                  <a:gd name="T0" fmla="*/ 0 w 11"/>
                  <a:gd name="T1" fmla="*/ 0 h 4"/>
                  <a:gd name="T2" fmla="*/ 1975 w 11"/>
                  <a:gd name="T3" fmla="*/ 3686 h 4"/>
                  <a:gd name="T4" fmla="*/ 2824 w 11"/>
                  <a:gd name="T5" fmla="*/ 5529 h 4"/>
                  <a:gd name="T6" fmla="*/ 0 60000 65536"/>
                  <a:gd name="T7" fmla="*/ 0 60000 65536"/>
                  <a:gd name="T8" fmla="*/ 0 60000 65536"/>
                  <a:gd name="T9" fmla="*/ 0 w 11"/>
                  <a:gd name="T10" fmla="*/ 0 h 4"/>
                  <a:gd name="T11" fmla="*/ 11 w 11"/>
                  <a:gd name="T12" fmla="*/ 4 h 4"/>
                </a:gdLst>
                <a:ahLst/>
                <a:cxnLst>
                  <a:cxn ang="T6">
                    <a:pos x="T0" y="T1"/>
                  </a:cxn>
                  <a:cxn ang="T7">
                    <a:pos x="T2" y="T3"/>
                  </a:cxn>
                  <a:cxn ang="T8">
                    <a:pos x="T4" y="T5"/>
                  </a:cxn>
                </a:cxnLst>
                <a:rect l="T9" t="T10" r="T11" b="T12"/>
                <a:pathLst>
                  <a:path w="11" h="4">
                    <a:moveTo>
                      <a:pt x="0" y="0"/>
                    </a:moveTo>
                    <a:lnTo>
                      <a:pt x="7" y="3"/>
                    </a:lnTo>
                    <a:lnTo>
                      <a:pt x="11" y="4"/>
                    </a:lnTo>
                  </a:path>
                </a:pathLst>
              </a:custGeom>
              <a:noFill/>
              <a:ln w="12700">
                <a:solidFill>
                  <a:srgbClr val="0000FF"/>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grpSp>
          <p:nvGrpSpPr>
            <p:cNvPr id="2399" name="Group 556"/>
            <p:cNvGrpSpPr>
              <a:grpSpLocks/>
            </p:cNvGrpSpPr>
            <p:nvPr>
              <p:custDataLst>
                <p:tags r:id="rId3"/>
              </p:custDataLst>
            </p:nvPr>
          </p:nvGrpSpPr>
          <p:grpSpPr bwMode="auto">
            <a:xfrm>
              <a:off x="4953000" y="4340225"/>
              <a:ext cx="1860550" cy="1374775"/>
              <a:chOff x="1276" y="1911"/>
              <a:chExt cx="2972" cy="2196"/>
            </a:xfrm>
          </p:grpSpPr>
          <p:sp>
            <p:nvSpPr>
              <p:cNvPr id="2400" name="Rectangle 557"/>
              <p:cNvSpPr>
                <a:spLocks noChangeArrowheads="1"/>
              </p:cNvSpPr>
              <p:nvPr>
                <p:custDataLst>
                  <p:tags r:id="rId931"/>
                </p:custDataLst>
              </p:nvPr>
            </p:nvSpPr>
            <p:spPr bwMode="auto">
              <a:xfrm>
                <a:off x="3561" y="1987"/>
                <a:ext cx="81"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B</a:t>
                </a:r>
                <a:endParaRPr lang="de-DE" altLang="en-US" sz="600"/>
              </a:p>
            </p:txBody>
          </p:sp>
          <p:sp>
            <p:nvSpPr>
              <p:cNvPr id="2401" name="Rectangle 558"/>
              <p:cNvSpPr>
                <a:spLocks noChangeArrowheads="1"/>
              </p:cNvSpPr>
              <p:nvPr>
                <p:custDataLst>
                  <p:tags r:id="rId932"/>
                </p:custDataLst>
              </p:nvPr>
            </p:nvSpPr>
            <p:spPr bwMode="auto">
              <a:xfrm>
                <a:off x="3622" y="2043"/>
                <a:ext cx="68"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0</a:t>
                </a:r>
                <a:endParaRPr lang="de-DE" altLang="en-US" sz="600"/>
              </a:p>
            </p:txBody>
          </p:sp>
          <p:sp>
            <p:nvSpPr>
              <p:cNvPr id="2402" name="Freeform 559"/>
              <p:cNvSpPr>
                <a:spLocks/>
              </p:cNvSpPr>
              <p:nvPr>
                <p:custDataLst>
                  <p:tags r:id="rId933"/>
                </p:custDataLst>
              </p:nvPr>
            </p:nvSpPr>
            <p:spPr bwMode="auto">
              <a:xfrm>
                <a:off x="3531" y="2168"/>
                <a:ext cx="410" cy="205"/>
              </a:xfrm>
              <a:custGeom>
                <a:avLst/>
                <a:gdLst>
                  <a:gd name="T0" fmla="*/ 0 w 410"/>
                  <a:gd name="T1" fmla="*/ 0 h 205"/>
                  <a:gd name="T2" fmla="*/ 51 w 410"/>
                  <a:gd name="T3" fmla="*/ 205 h 205"/>
                  <a:gd name="T4" fmla="*/ 358 w 410"/>
                  <a:gd name="T5" fmla="*/ 205 h 205"/>
                  <a:gd name="T6" fmla="*/ 410 w 410"/>
                  <a:gd name="T7" fmla="*/ 0 h 205"/>
                  <a:gd name="T8" fmla="*/ 0 60000 65536"/>
                  <a:gd name="T9" fmla="*/ 0 60000 65536"/>
                  <a:gd name="T10" fmla="*/ 0 60000 65536"/>
                  <a:gd name="T11" fmla="*/ 0 60000 65536"/>
                  <a:gd name="T12" fmla="*/ 0 w 410"/>
                  <a:gd name="T13" fmla="*/ 0 h 205"/>
                  <a:gd name="T14" fmla="*/ 410 w 410"/>
                  <a:gd name="T15" fmla="*/ 205 h 205"/>
                </a:gdLst>
                <a:ahLst/>
                <a:cxnLst>
                  <a:cxn ang="T8">
                    <a:pos x="T0" y="T1"/>
                  </a:cxn>
                  <a:cxn ang="T9">
                    <a:pos x="T2" y="T3"/>
                  </a:cxn>
                  <a:cxn ang="T10">
                    <a:pos x="T4" y="T5"/>
                  </a:cxn>
                  <a:cxn ang="T11">
                    <a:pos x="T6" y="T7"/>
                  </a:cxn>
                </a:cxnLst>
                <a:rect l="T12" t="T13" r="T14" b="T15"/>
                <a:pathLst>
                  <a:path w="410" h="205">
                    <a:moveTo>
                      <a:pt x="0" y="0"/>
                    </a:moveTo>
                    <a:lnTo>
                      <a:pt x="51" y="205"/>
                    </a:lnTo>
                    <a:lnTo>
                      <a:pt x="358" y="205"/>
                    </a:lnTo>
                    <a:lnTo>
                      <a:pt x="410" y="0"/>
                    </a:lnTo>
                  </a:path>
                </a:pathLst>
              </a:custGeom>
              <a:noFill/>
              <a:ln w="4763">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2403" name="Freeform 560"/>
              <p:cNvSpPr>
                <a:spLocks/>
              </p:cNvSpPr>
              <p:nvPr>
                <p:custDataLst>
                  <p:tags r:id="rId934"/>
                </p:custDataLst>
              </p:nvPr>
            </p:nvSpPr>
            <p:spPr bwMode="auto">
              <a:xfrm>
                <a:off x="3531" y="2168"/>
                <a:ext cx="410" cy="102"/>
              </a:xfrm>
              <a:custGeom>
                <a:avLst/>
                <a:gdLst>
                  <a:gd name="T0" fmla="*/ 410 w 410"/>
                  <a:gd name="T1" fmla="*/ 0 h 102"/>
                  <a:gd name="T2" fmla="*/ 230 w 410"/>
                  <a:gd name="T3" fmla="*/ 0 h 102"/>
                  <a:gd name="T4" fmla="*/ 205 w 410"/>
                  <a:gd name="T5" fmla="*/ 102 h 102"/>
                  <a:gd name="T6" fmla="*/ 179 w 410"/>
                  <a:gd name="T7" fmla="*/ 0 h 102"/>
                  <a:gd name="T8" fmla="*/ 0 w 410"/>
                  <a:gd name="T9" fmla="*/ 0 h 102"/>
                  <a:gd name="T10" fmla="*/ 0 60000 65536"/>
                  <a:gd name="T11" fmla="*/ 0 60000 65536"/>
                  <a:gd name="T12" fmla="*/ 0 60000 65536"/>
                  <a:gd name="T13" fmla="*/ 0 60000 65536"/>
                  <a:gd name="T14" fmla="*/ 0 60000 65536"/>
                  <a:gd name="T15" fmla="*/ 0 w 410"/>
                  <a:gd name="T16" fmla="*/ 0 h 102"/>
                  <a:gd name="T17" fmla="*/ 410 w 410"/>
                  <a:gd name="T18" fmla="*/ 102 h 102"/>
                </a:gdLst>
                <a:ahLst/>
                <a:cxnLst>
                  <a:cxn ang="T10">
                    <a:pos x="T0" y="T1"/>
                  </a:cxn>
                  <a:cxn ang="T11">
                    <a:pos x="T2" y="T3"/>
                  </a:cxn>
                  <a:cxn ang="T12">
                    <a:pos x="T4" y="T5"/>
                  </a:cxn>
                  <a:cxn ang="T13">
                    <a:pos x="T6" y="T7"/>
                  </a:cxn>
                  <a:cxn ang="T14">
                    <a:pos x="T8" y="T9"/>
                  </a:cxn>
                </a:cxnLst>
                <a:rect l="T15" t="T16" r="T17" b="T18"/>
                <a:pathLst>
                  <a:path w="410" h="102">
                    <a:moveTo>
                      <a:pt x="410" y="0"/>
                    </a:moveTo>
                    <a:lnTo>
                      <a:pt x="230" y="0"/>
                    </a:lnTo>
                    <a:lnTo>
                      <a:pt x="205" y="102"/>
                    </a:lnTo>
                    <a:lnTo>
                      <a:pt x="179" y="0"/>
                    </a:lnTo>
                    <a:lnTo>
                      <a:pt x="0" y="0"/>
                    </a:lnTo>
                  </a:path>
                </a:pathLst>
              </a:custGeom>
              <a:noFill/>
              <a:ln w="4763">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2404" name="Line 561"/>
              <p:cNvSpPr>
                <a:spLocks noChangeShapeType="1"/>
              </p:cNvSpPr>
              <p:nvPr>
                <p:custDataLst>
                  <p:tags r:id="rId935"/>
                </p:custDataLst>
              </p:nvPr>
            </p:nvSpPr>
            <p:spPr bwMode="auto">
              <a:xfrm>
                <a:off x="3608" y="2116"/>
                <a:ext cx="0" cy="52"/>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405" name="Line 562"/>
              <p:cNvSpPr>
                <a:spLocks noChangeShapeType="1"/>
              </p:cNvSpPr>
              <p:nvPr>
                <p:custDataLst>
                  <p:tags r:id="rId936"/>
                </p:custDataLst>
              </p:nvPr>
            </p:nvSpPr>
            <p:spPr bwMode="auto">
              <a:xfrm>
                <a:off x="3863" y="2116"/>
                <a:ext cx="0" cy="52"/>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406" name="Line 563"/>
              <p:cNvSpPr>
                <a:spLocks noChangeShapeType="1"/>
              </p:cNvSpPr>
              <p:nvPr>
                <p:custDataLst>
                  <p:tags r:id="rId937"/>
                </p:custDataLst>
              </p:nvPr>
            </p:nvSpPr>
            <p:spPr bwMode="auto">
              <a:xfrm>
                <a:off x="3736" y="2373"/>
                <a:ext cx="0" cy="50"/>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407" name="Rectangle 564"/>
              <p:cNvSpPr>
                <a:spLocks noChangeArrowheads="1"/>
              </p:cNvSpPr>
              <p:nvPr>
                <p:custDataLst>
                  <p:tags r:id="rId938"/>
                </p:custDataLst>
              </p:nvPr>
            </p:nvSpPr>
            <p:spPr bwMode="auto">
              <a:xfrm>
                <a:off x="3708" y="2266"/>
                <a:ext cx="71"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a:t>
                </a:r>
                <a:endParaRPr lang="de-DE" altLang="en-US" sz="600"/>
              </a:p>
            </p:txBody>
          </p:sp>
          <p:sp>
            <p:nvSpPr>
              <p:cNvPr id="2408" name="Freeform 565"/>
              <p:cNvSpPr>
                <a:spLocks/>
              </p:cNvSpPr>
              <p:nvPr>
                <p:custDataLst>
                  <p:tags r:id="rId939"/>
                </p:custDataLst>
              </p:nvPr>
            </p:nvSpPr>
            <p:spPr bwMode="auto">
              <a:xfrm>
                <a:off x="3019" y="2168"/>
                <a:ext cx="410" cy="205"/>
              </a:xfrm>
              <a:custGeom>
                <a:avLst/>
                <a:gdLst>
                  <a:gd name="T0" fmla="*/ 0 w 410"/>
                  <a:gd name="T1" fmla="*/ 0 h 205"/>
                  <a:gd name="T2" fmla="*/ 50 w 410"/>
                  <a:gd name="T3" fmla="*/ 205 h 205"/>
                  <a:gd name="T4" fmla="*/ 358 w 410"/>
                  <a:gd name="T5" fmla="*/ 205 h 205"/>
                  <a:gd name="T6" fmla="*/ 410 w 410"/>
                  <a:gd name="T7" fmla="*/ 0 h 205"/>
                  <a:gd name="T8" fmla="*/ 0 60000 65536"/>
                  <a:gd name="T9" fmla="*/ 0 60000 65536"/>
                  <a:gd name="T10" fmla="*/ 0 60000 65536"/>
                  <a:gd name="T11" fmla="*/ 0 60000 65536"/>
                  <a:gd name="T12" fmla="*/ 0 w 410"/>
                  <a:gd name="T13" fmla="*/ 0 h 205"/>
                  <a:gd name="T14" fmla="*/ 410 w 410"/>
                  <a:gd name="T15" fmla="*/ 205 h 205"/>
                </a:gdLst>
                <a:ahLst/>
                <a:cxnLst>
                  <a:cxn ang="T8">
                    <a:pos x="T0" y="T1"/>
                  </a:cxn>
                  <a:cxn ang="T9">
                    <a:pos x="T2" y="T3"/>
                  </a:cxn>
                  <a:cxn ang="T10">
                    <a:pos x="T4" y="T5"/>
                  </a:cxn>
                  <a:cxn ang="T11">
                    <a:pos x="T6" y="T7"/>
                  </a:cxn>
                </a:cxnLst>
                <a:rect l="T12" t="T13" r="T14" b="T15"/>
                <a:pathLst>
                  <a:path w="410" h="205">
                    <a:moveTo>
                      <a:pt x="0" y="0"/>
                    </a:moveTo>
                    <a:lnTo>
                      <a:pt x="50" y="205"/>
                    </a:lnTo>
                    <a:lnTo>
                      <a:pt x="358" y="205"/>
                    </a:lnTo>
                    <a:lnTo>
                      <a:pt x="410" y="0"/>
                    </a:lnTo>
                  </a:path>
                </a:pathLst>
              </a:custGeom>
              <a:noFill/>
              <a:ln w="4763">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2409" name="Freeform 566"/>
              <p:cNvSpPr>
                <a:spLocks/>
              </p:cNvSpPr>
              <p:nvPr>
                <p:custDataLst>
                  <p:tags r:id="rId940"/>
                </p:custDataLst>
              </p:nvPr>
            </p:nvSpPr>
            <p:spPr bwMode="auto">
              <a:xfrm>
                <a:off x="3019" y="2168"/>
                <a:ext cx="410" cy="102"/>
              </a:xfrm>
              <a:custGeom>
                <a:avLst/>
                <a:gdLst>
                  <a:gd name="T0" fmla="*/ 410 w 410"/>
                  <a:gd name="T1" fmla="*/ 0 h 102"/>
                  <a:gd name="T2" fmla="*/ 229 w 410"/>
                  <a:gd name="T3" fmla="*/ 0 h 102"/>
                  <a:gd name="T4" fmla="*/ 205 w 410"/>
                  <a:gd name="T5" fmla="*/ 102 h 102"/>
                  <a:gd name="T6" fmla="*/ 179 w 410"/>
                  <a:gd name="T7" fmla="*/ 0 h 102"/>
                  <a:gd name="T8" fmla="*/ 0 w 410"/>
                  <a:gd name="T9" fmla="*/ 0 h 102"/>
                  <a:gd name="T10" fmla="*/ 0 60000 65536"/>
                  <a:gd name="T11" fmla="*/ 0 60000 65536"/>
                  <a:gd name="T12" fmla="*/ 0 60000 65536"/>
                  <a:gd name="T13" fmla="*/ 0 60000 65536"/>
                  <a:gd name="T14" fmla="*/ 0 60000 65536"/>
                  <a:gd name="T15" fmla="*/ 0 w 410"/>
                  <a:gd name="T16" fmla="*/ 0 h 102"/>
                  <a:gd name="T17" fmla="*/ 410 w 410"/>
                  <a:gd name="T18" fmla="*/ 102 h 102"/>
                </a:gdLst>
                <a:ahLst/>
                <a:cxnLst>
                  <a:cxn ang="T10">
                    <a:pos x="T0" y="T1"/>
                  </a:cxn>
                  <a:cxn ang="T11">
                    <a:pos x="T2" y="T3"/>
                  </a:cxn>
                  <a:cxn ang="T12">
                    <a:pos x="T4" y="T5"/>
                  </a:cxn>
                  <a:cxn ang="T13">
                    <a:pos x="T6" y="T7"/>
                  </a:cxn>
                  <a:cxn ang="T14">
                    <a:pos x="T8" y="T9"/>
                  </a:cxn>
                </a:cxnLst>
                <a:rect l="T15" t="T16" r="T17" b="T18"/>
                <a:pathLst>
                  <a:path w="410" h="102">
                    <a:moveTo>
                      <a:pt x="410" y="0"/>
                    </a:moveTo>
                    <a:lnTo>
                      <a:pt x="229" y="0"/>
                    </a:lnTo>
                    <a:lnTo>
                      <a:pt x="205" y="102"/>
                    </a:lnTo>
                    <a:lnTo>
                      <a:pt x="179" y="0"/>
                    </a:lnTo>
                    <a:lnTo>
                      <a:pt x="0" y="0"/>
                    </a:lnTo>
                  </a:path>
                </a:pathLst>
              </a:custGeom>
              <a:noFill/>
              <a:ln w="4763">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2410" name="Line 567"/>
              <p:cNvSpPr>
                <a:spLocks noChangeShapeType="1"/>
              </p:cNvSpPr>
              <p:nvPr>
                <p:custDataLst>
                  <p:tags r:id="rId941"/>
                </p:custDataLst>
              </p:nvPr>
            </p:nvSpPr>
            <p:spPr bwMode="auto">
              <a:xfrm>
                <a:off x="3095" y="2116"/>
                <a:ext cx="0" cy="52"/>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411" name="Line 568"/>
              <p:cNvSpPr>
                <a:spLocks noChangeShapeType="1"/>
              </p:cNvSpPr>
              <p:nvPr>
                <p:custDataLst>
                  <p:tags r:id="rId942"/>
                </p:custDataLst>
              </p:nvPr>
            </p:nvSpPr>
            <p:spPr bwMode="auto">
              <a:xfrm>
                <a:off x="3351" y="2116"/>
                <a:ext cx="0" cy="52"/>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412" name="Line 569"/>
              <p:cNvSpPr>
                <a:spLocks noChangeShapeType="1"/>
              </p:cNvSpPr>
              <p:nvPr>
                <p:custDataLst>
                  <p:tags r:id="rId943"/>
                </p:custDataLst>
              </p:nvPr>
            </p:nvSpPr>
            <p:spPr bwMode="auto">
              <a:xfrm>
                <a:off x="3224" y="2373"/>
                <a:ext cx="0" cy="50"/>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413" name="Rectangle 570"/>
              <p:cNvSpPr>
                <a:spLocks noChangeArrowheads="1"/>
              </p:cNvSpPr>
              <p:nvPr>
                <p:custDataLst>
                  <p:tags r:id="rId944"/>
                </p:custDataLst>
              </p:nvPr>
            </p:nvSpPr>
            <p:spPr bwMode="auto">
              <a:xfrm>
                <a:off x="3196" y="2266"/>
                <a:ext cx="71"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a:t>
                </a:r>
                <a:endParaRPr lang="de-DE" altLang="en-US" sz="600"/>
              </a:p>
            </p:txBody>
          </p:sp>
          <p:sp>
            <p:nvSpPr>
              <p:cNvPr id="2414" name="Freeform 571"/>
              <p:cNvSpPr>
                <a:spLocks/>
              </p:cNvSpPr>
              <p:nvPr>
                <p:custDataLst>
                  <p:tags r:id="rId945"/>
                </p:custDataLst>
              </p:nvPr>
            </p:nvSpPr>
            <p:spPr bwMode="auto">
              <a:xfrm>
                <a:off x="2505" y="2168"/>
                <a:ext cx="411" cy="205"/>
              </a:xfrm>
              <a:custGeom>
                <a:avLst/>
                <a:gdLst>
                  <a:gd name="T0" fmla="*/ 0 w 411"/>
                  <a:gd name="T1" fmla="*/ 0 h 205"/>
                  <a:gd name="T2" fmla="*/ 52 w 411"/>
                  <a:gd name="T3" fmla="*/ 205 h 205"/>
                  <a:gd name="T4" fmla="*/ 360 w 411"/>
                  <a:gd name="T5" fmla="*/ 205 h 205"/>
                  <a:gd name="T6" fmla="*/ 411 w 411"/>
                  <a:gd name="T7" fmla="*/ 0 h 205"/>
                  <a:gd name="T8" fmla="*/ 0 60000 65536"/>
                  <a:gd name="T9" fmla="*/ 0 60000 65536"/>
                  <a:gd name="T10" fmla="*/ 0 60000 65536"/>
                  <a:gd name="T11" fmla="*/ 0 60000 65536"/>
                  <a:gd name="T12" fmla="*/ 0 w 411"/>
                  <a:gd name="T13" fmla="*/ 0 h 205"/>
                  <a:gd name="T14" fmla="*/ 411 w 411"/>
                  <a:gd name="T15" fmla="*/ 205 h 205"/>
                </a:gdLst>
                <a:ahLst/>
                <a:cxnLst>
                  <a:cxn ang="T8">
                    <a:pos x="T0" y="T1"/>
                  </a:cxn>
                  <a:cxn ang="T9">
                    <a:pos x="T2" y="T3"/>
                  </a:cxn>
                  <a:cxn ang="T10">
                    <a:pos x="T4" y="T5"/>
                  </a:cxn>
                  <a:cxn ang="T11">
                    <a:pos x="T6" y="T7"/>
                  </a:cxn>
                </a:cxnLst>
                <a:rect l="T12" t="T13" r="T14" b="T15"/>
                <a:pathLst>
                  <a:path w="411" h="205">
                    <a:moveTo>
                      <a:pt x="0" y="0"/>
                    </a:moveTo>
                    <a:lnTo>
                      <a:pt x="52" y="205"/>
                    </a:lnTo>
                    <a:lnTo>
                      <a:pt x="360" y="205"/>
                    </a:lnTo>
                    <a:lnTo>
                      <a:pt x="411" y="0"/>
                    </a:lnTo>
                  </a:path>
                </a:pathLst>
              </a:custGeom>
              <a:noFill/>
              <a:ln w="4763">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2415" name="Freeform 572"/>
              <p:cNvSpPr>
                <a:spLocks/>
              </p:cNvSpPr>
              <p:nvPr>
                <p:custDataLst>
                  <p:tags r:id="rId946"/>
                </p:custDataLst>
              </p:nvPr>
            </p:nvSpPr>
            <p:spPr bwMode="auto">
              <a:xfrm>
                <a:off x="2505" y="2168"/>
                <a:ext cx="411" cy="102"/>
              </a:xfrm>
              <a:custGeom>
                <a:avLst/>
                <a:gdLst>
                  <a:gd name="T0" fmla="*/ 411 w 411"/>
                  <a:gd name="T1" fmla="*/ 0 h 102"/>
                  <a:gd name="T2" fmla="*/ 231 w 411"/>
                  <a:gd name="T3" fmla="*/ 0 h 102"/>
                  <a:gd name="T4" fmla="*/ 205 w 411"/>
                  <a:gd name="T5" fmla="*/ 102 h 102"/>
                  <a:gd name="T6" fmla="*/ 181 w 411"/>
                  <a:gd name="T7" fmla="*/ 0 h 102"/>
                  <a:gd name="T8" fmla="*/ 0 w 411"/>
                  <a:gd name="T9" fmla="*/ 0 h 102"/>
                  <a:gd name="T10" fmla="*/ 0 60000 65536"/>
                  <a:gd name="T11" fmla="*/ 0 60000 65536"/>
                  <a:gd name="T12" fmla="*/ 0 60000 65536"/>
                  <a:gd name="T13" fmla="*/ 0 60000 65536"/>
                  <a:gd name="T14" fmla="*/ 0 60000 65536"/>
                  <a:gd name="T15" fmla="*/ 0 w 411"/>
                  <a:gd name="T16" fmla="*/ 0 h 102"/>
                  <a:gd name="T17" fmla="*/ 411 w 411"/>
                  <a:gd name="T18" fmla="*/ 102 h 102"/>
                </a:gdLst>
                <a:ahLst/>
                <a:cxnLst>
                  <a:cxn ang="T10">
                    <a:pos x="T0" y="T1"/>
                  </a:cxn>
                  <a:cxn ang="T11">
                    <a:pos x="T2" y="T3"/>
                  </a:cxn>
                  <a:cxn ang="T12">
                    <a:pos x="T4" y="T5"/>
                  </a:cxn>
                  <a:cxn ang="T13">
                    <a:pos x="T6" y="T7"/>
                  </a:cxn>
                  <a:cxn ang="T14">
                    <a:pos x="T8" y="T9"/>
                  </a:cxn>
                </a:cxnLst>
                <a:rect l="T15" t="T16" r="T17" b="T18"/>
                <a:pathLst>
                  <a:path w="411" h="102">
                    <a:moveTo>
                      <a:pt x="411" y="0"/>
                    </a:moveTo>
                    <a:lnTo>
                      <a:pt x="231" y="0"/>
                    </a:lnTo>
                    <a:lnTo>
                      <a:pt x="205" y="102"/>
                    </a:lnTo>
                    <a:lnTo>
                      <a:pt x="181" y="0"/>
                    </a:lnTo>
                    <a:lnTo>
                      <a:pt x="0" y="0"/>
                    </a:lnTo>
                  </a:path>
                </a:pathLst>
              </a:custGeom>
              <a:noFill/>
              <a:ln w="4763">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2416" name="Line 573"/>
              <p:cNvSpPr>
                <a:spLocks noChangeShapeType="1"/>
              </p:cNvSpPr>
              <p:nvPr>
                <p:custDataLst>
                  <p:tags r:id="rId947"/>
                </p:custDataLst>
              </p:nvPr>
            </p:nvSpPr>
            <p:spPr bwMode="auto">
              <a:xfrm>
                <a:off x="2583" y="2116"/>
                <a:ext cx="0" cy="52"/>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417" name="Line 574"/>
              <p:cNvSpPr>
                <a:spLocks noChangeShapeType="1"/>
              </p:cNvSpPr>
              <p:nvPr>
                <p:custDataLst>
                  <p:tags r:id="rId948"/>
                </p:custDataLst>
              </p:nvPr>
            </p:nvSpPr>
            <p:spPr bwMode="auto">
              <a:xfrm>
                <a:off x="2839" y="2116"/>
                <a:ext cx="0" cy="52"/>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418" name="Line 575"/>
              <p:cNvSpPr>
                <a:spLocks noChangeShapeType="1"/>
              </p:cNvSpPr>
              <p:nvPr>
                <p:custDataLst>
                  <p:tags r:id="rId949"/>
                </p:custDataLst>
              </p:nvPr>
            </p:nvSpPr>
            <p:spPr bwMode="auto">
              <a:xfrm>
                <a:off x="2710" y="2373"/>
                <a:ext cx="0" cy="50"/>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419" name="Rectangle 576"/>
              <p:cNvSpPr>
                <a:spLocks noChangeArrowheads="1"/>
              </p:cNvSpPr>
              <p:nvPr>
                <p:custDataLst>
                  <p:tags r:id="rId950"/>
                </p:custDataLst>
              </p:nvPr>
            </p:nvSpPr>
            <p:spPr bwMode="auto">
              <a:xfrm>
                <a:off x="2683" y="2266"/>
                <a:ext cx="71"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a:t>
                </a:r>
                <a:endParaRPr lang="de-DE" altLang="en-US" sz="600"/>
              </a:p>
            </p:txBody>
          </p:sp>
          <p:sp>
            <p:nvSpPr>
              <p:cNvPr id="2420" name="Freeform 577"/>
              <p:cNvSpPr>
                <a:spLocks/>
              </p:cNvSpPr>
              <p:nvPr>
                <p:custDataLst>
                  <p:tags r:id="rId951"/>
                </p:custDataLst>
              </p:nvPr>
            </p:nvSpPr>
            <p:spPr bwMode="auto">
              <a:xfrm>
                <a:off x="1993" y="2168"/>
                <a:ext cx="410" cy="205"/>
              </a:xfrm>
              <a:custGeom>
                <a:avLst/>
                <a:gdLst>
                  <a:gd name="T0" fmla="*/ 0 w 410"/>
                  <a:gd name="T1" fmla="*/ 0 h 205"/>
                  <a:gd name="T2" fmla="*/ 52 w 410"/>
                  <a:gd name="T3" fmla="*/ 205 h 205"/>
                  <a:gd name="T4" fmla="*/ 359 w 410"/>
                  <a:gd name="T5" fmla="*/ 205 h 205"/>
                  <a:gd name="T6" fmla="*/ 410 w 410"/>
                  <a:gd name="T7" fmla="*/ 0 h 205"/>
                  <a:gd name="T8" fmla="*/ 0 60000 65536"/>
                  <a:gd name="T9" fmla="*/ 0 60000 65536"/>
                  <a:gd name="T10" fmla="*/ 0 60000 65536"/>
                  <a:gd name="T11" fmla="*/ 0 60000 65536"/>
                  <a:gd name="T12" fmla="*/ 0 w 410"/>
                  <a:gd name="T13" fmla="*/ 0 h 205"/>
                  <a:gd name="T14" fmla="*/ 410 w 410"/>
                  <a:gd name="T15" fmla="*/ 205 h 205"/>
                </a:gdLst>
                <a:ahLst/>
                <a:cxnLst>
                  <a:cxn ang="T8">
                    <a:pos x="T0" y="T1"/>
                  </a:cxn>
                  <a:cxn ang="T9">
                    <a:pos x="T2" y="T3"/>
                  </a:cxn>
                  <a:cxn ang="T10">
                    <a:pos x="T4" y="T5"/>
                  </a:cxn>
                  <a:cxn ang="T11">
                    <a:pos x="T6" y="T7"/>
                  </a:cxn>
                </a:cxnLst>
                <a:rect l="T12" t="T13" r="T14" b="T15"/>
                <a:pathLst>
                  <a:path w="410" h="205">
                    <a:moveTo>
                      <a:pt x="0" y="0"/>
                    </a:moveTo>
                    <a:lnTo>
                      <a:pt x="52" y="205"/>
                    </a:lnTo>
                    <a:lnTo>
                      <a:pt x="359" y="205"/>
                    </a:lnTo>
                    <a:lnTo>
                      <a:pt x="410" y="0"/>
                    </a:lnTo>
                  </a:path>
                </a:pathLst>
              </a:custGeom>
              <a:noFill/>
              <a:ln w="4763">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2421" name="Freeform 578"/>
              <p:cNvSpPr>
                <a:spLocks/>
              </p:cNvSpPr>
              <p:nvPr>
                <p:custDataLst>
                  <p:tags r:id="rId952"/>
                </p:custDataLst>
              </p:nvPr>
            </p:nvSpPr>
            <p:spPr bwMode="auto">
              <a:xfrm>
                <a:off x="1993" y="2168"/>
                <a:ext cx="410" cy="102"/>
              </a:xfrm>
              <a:custGeom>
                <a:avLst/>
                <a:gdLst>
                  <a:gd name="T0" fmla="*/ 410 w 410"/>
                  <a:gd name="T1" fmla="*/ 0 h 102"/>
                  <a:gd name="T2" fmla="*/ 231 w 410"/>
                  <a:gd name="T3" fmla="*/ 0 h 102"/>
                  <a:gd name="T4" fmla="*/ 205 w 410"/>
                  <a:gd name="T5" fmla="*/ 102 h 102"/>
                  <a:gd name="T6" fmla="*/ 180 w 410"/>
                  <a:gd name="T7" fmla="*/ 0 h 102"/>
                  <a:gd name="T8" fmla="*/ 0 w 410"/>
                  <a:gd name="T9" fmla="*/ 0 h 102"/>
                  <a:gd name="T10" fmla="*/ 0 60000 65536"/>
                  <a:gd name="T11" fmla="*/ 0 60000 65536"/>
                  <a:gd name="T12" fmla="*/ 0 60000 65536"/>
                  <a:gd name="T13" fmla="*/ 0 60000 65536"/>
                  <a:gd name="T14" fmla="*/ 0 60000 65536"/>
                  <a:gd name="T15" fmla="*/ 0 w 410"/>
                  <a:gd name="T16" fmla="*/ 0 h 102"/>
                  <a:gd name="T17" fmla="*/ 410 w 410"/>
                  <a:gd name="T18" fmla="*/ 102 h 102"/>
                </a:gdLst>
                <a:ahLst/>
                <a:cxnLst>
                  <a:cxn ang="T10">
                    <a:pos x="T0" y="T1"/>
                  </a:cxn>
                  <a:cxn ang="T11">
                    <a:pos x="T2" y="T3"/>
                  </a:cxn>
                  <a:cxn ang="T12">
                    <a:pos x="T4" y="T5"/>
                  </a:cxn>
                  <a:cxn ang="T13">
                    <a:pos x="T6" y="T7"/>
                  </a:cxn>
                  <a:cxn ang="T14">
                    <a:pos x="T8" y="T9"/>
                  </a:cxn>
                </a:cxnLst>
                <a:rect l="T15" t="T16" r="T17" b="T18"/>
                <a:pathLst>
                  <a:path w="410" h="102">
                    <a:moveTo>
                      <a:pt x="410" y="0"/>
                    </a:moveTo>
                    <a:lnTo>
                      <a:pt x="231" y="0"/>
                    </a:lnTo>
                    <a:lnTo>
                      <a:pt x="205" y="102"/>
                    </a:lnTo>
                    <a:lnTo>
                      <a:pt x="180" y="0"/>
                    </a:lnTo>
                    <a:lnTo>
                      <a:pt x="0" y="0"/>
                    </a:lnTo>
                  </a:path>
                </a:pathLst>
              </a:custGeom>
              <a:noFill/>
              <a:ln w="4763">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2422" name="Line 579"/>
              <p:cNvSpPr>
                <a:spLocks noChangeShapeType="1"/>
              </p:cNvSpPr>
              <p:nvPr>
                <p:custDataLst>
                  <p:tags r:id="rId953"/>
                </p:custDataLst>
              </p:nvPr>
            </p:nvSpPr>
            <p:spPr bwMode="auto">
              <a:xfrm>
                <a:off x="2071" y="2116"/>
                <a:ext cx="0" cy="52"/>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423" name="Line 580"/>
              <p:cNvSpPr>
                <a:spLocks noChangeShapeType="1"/>
              </p:cNvSpPr>
              <p:nvPr>
                <p:custDataLst>
                  <p:tags r:id="rId954"/>
                </p:custDataLst>
              </p:nvPr>
            </p:nvSpPr>
            <p:spPr bwMode="auto">
              <a:xfrm>
                <a:off x="2326" y="2116"/>
                <a:ext cx="0" cy="52"/>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424" name="Line 581"/>
              <p:cNvSpPr>
                <a:spLocks noChangeShapeType="1"/>
              </p:cNvSpPr>
              <p:nvPr>
                <p:custDataLst>
                  <p:tags r:id="rId955"/>
                </p:custDataLst>
              </p:nvPr>
            </p:nvSpPr>
            <p:spPr bwMode="auto">
              <a:xfrm>
                <a:off x="2198" y="2373"/>
                <a:ext cx="0" cy="50"/>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425" name="Rectangle 582"/>
              <p:cNvSpPr>
                <a:spLocks noChangeArrowheads="1"/>
              </p:cNvSpPr>
              <p:nvPr>
                <p:custDataLst>
                  <p:tags r:id="rId956"/>
                </p:custDataLst>
              </p:nvPr>
            </p:nvSpPr>
            <p:spPr bwMode="auto">
              <a:xfrm>
                <a:off x="2171" y="2266"/>
                <a:ext cx="71"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a:t>
                </a:r>
                <a:endParaRPr lang="de-DE" altLang="en-US" sz="600"/>
              </a:p>
            </p:txBody>
          </p:sp>
          <p:sp>
            <p:nvSpPr>
              <p:cNvPr id="2426" name="Rectangle 583"/>
              <p:cNvSpPr>
                <a:spLocks noChangeArrowheads="1"/>
              </p:cNvSpPr>
              <p:nvPr>
                <p:custDataLst>
                  <p:tags r:id="rId957"/>
                </p:custDataLst>
              </p:nvPr>
            </p:nvSpPr>
            <p:spPr bwMode="auto">
              <a:xfrm>
                <a:off x="3292" y="3674"/>
                <a:ext cx="81"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P</a:t>
                </a:r>
                <a:endParaRPr lang="de-DE" altLang="en-US" sz="600"/>
              </a:p>
            </p:txBody>
          </p:sp>
          <p:sp>
            <p:nvSpPr>
              <p:cNvPr id="2427" name="Rectangle 584"/>
              <p:cNvSpPr>
                <a:spLocks noChangeArrowheads="1"/>
              </p:cNvSpPr>
              <p:nvPr>
                <p:custDataLst>
                  <p:tags r:id="rId958"/>
                </p:custDataLst>
              </p:nvPr>
            </p:nvSpPr>
            <p:spPr bwMode="auto">
              <a:xfrm>
                <a:off x="3353" y="3732"/>
                <a:ext cx="170"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3:0</a:t>
                </a:r>
                <a:endParaRPr lang="de-DE" altLang="en-US" sz="600"/>
              </a:p>
            </p:txBody>
          </p:sp>
          <p:sp>
            <p:nvSpPr>
              <p:cNvPr id="2428" name="Rectangle 585"/>
              <p:cNvSpPr>
                <a:spLocks noChangeArrowheads="1"/>
              </p:cNvSpPr>
              <p:nvPr>
                <p:custDataLst>
                  <p:tags r:id="rId959"/>
                </p:custDataLst>
              </p:nvPr>
            </p:nvSpPr>
            <p:spPr bwMode="auto">
              <a:xfrm>
                <a:off x="3987" y="2705"/>
                <a:ext cx="94"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G</a:t>
                </a:r>
                <a:endParaRPr lang="de-DE" altLang="en-US" sz="600"/>
              </a:p>
            </p:txBody>
          </p:sp>
          <p:sp>
            <p:nvSpPr>
              <p:cNvPr id="2429" name="Rectangle 586"/>
              <p:cNvSpPr>
                <a:spLocks noChangeArrowheads="1"/>
              </p:cNvSpPr>
              <p:nvPr>
                <p:custDataLst>
                  <p:tags r:id="rId960"/>
                </p:custDataLst>
              </p:nvPr>
            </p:nvSpPr>
            <p:spPr bwMode="auto">
              <a:xfrm>
                <a:off x="4058" y="2758"/>
                <a:ext cx="68"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3</a:t>
                </a:r>
                <a:endParaRPr lang="de-DE" altLang="en-US" sz="600"/>
              </a:p>
            </p:txBody>
          </p:sp>
          <p:sp>
            <p:nvSpPr>
              <p:cNvPr id="2430" name="Freeform 587"/>
              <p:cNvSpPr>
                <a:spLocks/>
              </p:cNvSpPr>
              <p:nvPr>
                <p:custDataLst>
                  <p:tags r:id="rId961"/>
                </p:custDataLst>
              </p:nvPr>
            </p:nvSpPr>
            <p:spPr bwMode="auto">
              <a:xfrm>
                <a:off x="2557" y="2807"/>
                <a:ext cx="103" cy="205"/>
              </a:xfrm>
              <a:custGeom>
                <a:avLst/>
                <a:gdLst>
                  <a:gd name="T0" fmla="*/ 103 w 103"/>
                  <a:gd name="T1" fmla="*/ 205 h 205"/>
                  <a:gd name="T2" fmla="*/ 79 w 103"/>
                  <a:gd name="T3" fmla="*/ 203 h 205"/>
                  <a:gd name="T4" fmla="*/ 58 w 103"/>
                  <a:gd name="T5" fmla="*/ 195 h 205"/>
                  <a:gd name="T6" fmla="*/ 38 w 103"/>
                  <a:gd name="T7" fmla="*/ 183 h 205"/>
                  <a:gd name="T8" fmla="*/ 22 w 103"/>
                  <a:gd name="T9" fmla="*/ 167 h 205"/>
                  <a:gd name="T10" fmla="*/ 10 w 103"/>
                  <a:gd name="T11" fmla="*/ 147 h 205"/>
                  <a:gd name="T12" fmla="*/ 3 w 103"/>
                  <a:gd name="T13" fmla="*/ 126 h 205"/>
                  <a:gd name="T14" fmla="*/ 0 w 103"/>
                  <a:gd name="T15" fmla="*/ 102 h 205"/>
                  <a:gd name="T16" fmla="*/ 3 w 103"/>
                  <a:gd name="T17" fmla="*/ 81 h 205"/>
                  <a:gd name="T18" fmla="*/ 10 w 103"/>
                  <a:gd name="T19" fmla="*/ 59 h 205"/>
                  <a:gd name="T20" fmla="*/ 22 w 103"/>
                  <a:gd name="T21" fmla="*/ 40 h 205"/>
                  <a:gd name="T22" fmla="*/ 38 w 103"/>
                  <a:gd name="T23" fmla="*/ 23 h 205"/>
                  <a:gd name="T24" fmla="*/ 58 w 103"/>
                  <a:gd name="T25" fmla="*/ 11 h 205"/>
                  <a:gd name="T26" fmla="*/ 79 w 103"/>
                  <a:gd name="T27" fmla="*/ 3 h 205"/>
                  <a:gd name="T28" fmla="*/ 103 w 103"/>
                  <a:gd name="T29" fmla="*/ 0 h 20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03"/>
                  <a:gd name="T46" fmla="*/ 0 h 205"/>
                  <a:gd name="T47" fmla="*/ 103 w 103"/>
                  <a:gd name="T48" fmla="*/ 205 h 20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03" h="205">
                    <a:moveTo>
                      <a:pt x="103" y="205"/>
                    </a:moveTo>
                    <a:lnTo>
                      <a:pt x="79" y="203"/>
                    </a:lnTo>
                    <a:lnTo>
                      <a:pt x="58" y="195"/>
                    </a:lnTo>
                    <a:lnTo>
                      <a:pt x="38" y="183"/>
                    </a:lnTo>
                    <a:lnTo>
                      <a:pt x="22" y="167"/>
                    </a:lnTo>
                    <a:lnTo>
                      <a:pt x="10" y="147"/>
                    </a:lnTo>
                    <a:lnTo>
                      <a:pt x="3" y="126"/>
                    </a:lnTo>
                    <a:lnTo>
                      <a:pt x="0" y="102"/>
                    </a:lnTo>
                    <a:lnTo>
                      <a:pt x="3" y="81"/>
                    </a:lnTo>
                    <a:lnTo>
                      <a:pt x="10" y="59"/>
                    </a:lnTo>
                    <a:lnTo>
                      <a:pt x="22" y="40"/>
                    </a:lnTo>
                    <a:lnTo>
                      <a:pt x="38" y="23"/>
                    </a:lnTo>
                    <a:lnTo>
                      <a:pt x="58" y="11"/>
                    </a:lnTo>
                    <a:lnTo>
                      <a:pt x="79" y="3"/>
                    </a:lnTo>
                    <a:lnTo>
                      <a:pt x="103" y="0"/>
                    </a:lnTo>
                  </a:path>
                </a:pathLst>
              </a:custGeom>
              <a:noFill/>
              <a:ln w="4763">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2431" name="Freeform 588"/>
              <p:cNvSpPr>
                <a:spLocks/>
              </p:cNvSpPr>
              <p:nvPr>
                <p:custDataLst>
                  <p:tags r:id="rId962"/>
                </p:custDataLst>
              </p:nvPr>
            </p:nvSpPr>
            <p:spPr bwMode="auto">
              <a:xfrm>
                <a:off x="2660" y="2807"/>
                <a:ext cx="154" cy="205"/>
              </a:xfrm>
              <a:custGeom>
                <a:avLst/>
                <a:gdLst>
                  <a:gd name="T0" fmla="*/ 0 w 154"/>
                  <a:gd name="T1" fmla="*/ 205 h 205"/>
                  <a:gd name="T2" fmla="*/ 154 w 154"/>
                  <a:gd name="T3" fmla="*/ 205 h 205"/>
                  <a:gd name="T4" fmla="*/ 154 w 154"/>
                  <a:gd name="T5" fmla="*/ 0 h 205"/>
                  <a:gd name="T6" fmla="*/ 0 w 154"/>
                  <a:gd name="T7" fmla="*/ 0 h 205"/>
                  <a:gd name="T8" fmla="*/ 0 60000 65536"/>
                  <a:gd name="T9" fmla="*/ 0 60000 65536"/>
                  <a:gd name="T10" fmla="*/ 0 60000 65536"/>
                  <a:gd name="T11" fmla="*/ 0 60000 65536"/>
                  <a:gd name="T12" fmla="*/ 0 w 154"/>
                  <a:gd name="T13" fmla="*/ 0 h 205"/>
                  <a:gd name="T14" fmla="*/ 154 w 154"/>
                  <a:gd name="T15" fmla="*/ 205 h 205"/>
                </a:gdLst>
                <a:ahLst/>
                <a:cxnLst>
                  <a:cxn ang="T8">
                    <a:pos x="T0" y="T1"/>
                  </a:cxn>
                  <a:cxn ang="T9">
                    <a:pos x="T2" y="T3"/>
                  </a:cxn>
                  <a:cxn ang="T10">
                    <a:pos x="T4" y="T5"/>
                  </a:cxn>
                  <a:cxn ang="T11">
                    <a:pos x="T6" y="T7"/>
                  </a:cxn>
                </a:cxnLst>
                <a:rect l="T12" t="T13" r="T14" b="T15"/>
                <a:pathLst>
                  <a:path w="154" h="205">
                    <a:moveTo>
                      <a:pt x="0" y="205"/>
                    </a:moveTo>
                    <a:lnTo>
                      <a:pt x="154" y="205"/>
                    </a:lnTo>
                    <a:lnTo>
                      <a:pt x="154" y="0"/>
                    </a:lnTo>
                    <a:lnTo>
                      <a:pt x="0" y="0"/>
                    </a:lnTo>
                  </a:path>
                </a:pathLst>
              </a:custGeom>
              <a:noFill/>
              <a:ln w="4763">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2432" name="Freeform 589"/>
              <p:cNvSpPr>
                <a:spLocks/>
              </p:cNvSpPr>
              <p:nvPr>
                <p:custDataLst>
                  <p:tags r:id="rId963"/>
                </p:custDataLst>
              </p:nvPr>
            </p:nvSpPr>
            <p:spPr bwMode="auto">
              <a:xfrm>
                <a:off x="2300" y="2704"/>
                <a:ext cx="205" cy="103"/>
              </a:xfrm>
              <a:custGeom>
                <a:avLst/>
                <a:gdLst>
                  <a:gd name="T0" fmla="*/ 0 w 205"/>
                  <a:gd name="T1" fmla="*/ 103 h 103"/>
                  <a:gd name="T2" fmla="*/ 3 w 205"/>
                  <a:gd name="T3" fmla="*/ 88 h 103"/>
                  <a:gd name="T4" fmla="*/ 11 w 205"/>
                  <a:gd name="T5" fmla="*/ 71 h 103"/>
                  <a:gd name="T6" fmla="*/ 24 w 205"/>
                  <a:gd name="T7" fmla="*/ 56 h 103"/>
                  <a:gd name="T8" fmla="*/ 40 w 205"/>
                  <a:gd name="T9" fmla="*/ 43 h 103"/>
                  <a:gd name="T10" fmla="*/ 60 w 205"/>
                  <a:gd name="T11" fmla="*/ 31 h 103"/>
                  <a:gd name="T12" fmla="*/ 85 w 205"/>
                  <a:gd name="T13" fmla="*/ 21 h 103"/>
                  <a:gd name="T14" fmla="*/ 112 w 205"/>
                  <a:gd name="T15" fmla="*/ 13 h 103"/>
                  <a:gd name="T16" fmla="*/ 142 w 205"/>
                  <a:gd name="T17" fmla="*/ 6 h 103"/>
                  <a:gd name="T18" fmla="*/ 174 w 205"/>
                  <a:gd name="T19" fmla="*/ 2 h 103"/>
                  <a:gd name="T20" fmla="*/ 205 w 205"/>
                  <a:gd name="T21" fmla="*/ 0 h 10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5"/>
                  <a:gd name="T34" fmla="*/ 0 h 103"/>
                  <a:gd name="T35" fmla="*/ 205 w 205"/>
                  <a:gd name="T36" fmla="*/ 103 h 10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5" h="103">
                    <a:moveTo>
                      <a:pt x="0" y="103"/>
                    </a:moveTo>
                    <a:lnTo>
                      <a:pt x="3" y="88"/>
                    </a:lnTo>
                    <a:lnTo>
                      <a:pt x="11" y="71"/>
                    </a:lnTo>
                    <a:lnTo>
                      <a:pt x="24" y="56"/>
                    </a:lnTo>
                    <a:lnTo>
                      <a:pt x="40" y="43"/>
                    </a:lnTo>
                    <a:lnTo>
                      <a:pt x="60" y="31"/>
                    </a:lnTo>
                    <a:lnTo>
                      <a:pt x="85" y="21"/>
                    </a:lnTo>
                    <a:lnTo>
                      <a:pt x="112" y="13"/>
                    </a:lnTo>
                    <a:lnTo>
                      <a:pt x="142" y="6"/>
                    </a:lnTo>
                    <a:lnTo>
                      <a:pt x="174" y="2"/>
                    </a:lnTo>
                    <a:lnTo>
                      <a:pt x="205" y="0"/>
                    </a:lnTo>
                  </a:path>
                </a:pathLst>
              </a:custGeom>
              <a:noFill/>
              <a:ln w="4763">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2433" name="Freeform 590"/>
              <p:cNvSpPr>
                <a:spLocks/>
              </p:cNvSpPr>
              <p:nvPr>
                <p:custDataLst>
                  <p:tags r:id="rId964"/>
                </p:custDataLst>
              </p:nvPr>
            </p:nvSpPr>
            <p:spPr bwMode="auto">
              <a:xfrm>
                <a:off x="2300" y="2807"/>
                <a:ext cx="205" cy="102"/>
              </a:xfrm>
              <a:custGeom>
                <a:avLst/>
                <a:gdLst>
                  <a:gd name="T0" fmla="*/ 205 w 205"/>
                  <a:gd name="T1" fmla="*/ 102 h 102"/>
                  <a:gd name="T2" fmla="*/ 174 w 205"/>
                  <a:gd name="T3" fmla="*/ 101 h 102"/>
                  <a:gd name="T4" fmla="*/ 142 w 205"/>
                  <a:gd name="T5" fmla="*/ 98 h 102"/>
                  <a:gd name="T6" fmla="*/ 112 w 205"/>
                  <a:gd name="T7" fmla="*/ 91 h 102"/>
                  <a:gd name="T8" fmla="*/ 85 w 205"/>
                  <a:gd name="T9" fmla="*/ 83 h 102"/>
                  <a:gd name="T10" fmla="*/ 60 w 205"/>
                  <a:gd name="T11" fmla="*/ 72 h 102"/>
                  <a:gd name="T12" fmla="*/ 40 w 205"/>
                  <a:gd name="T13" fmla="*/ 60 h 102"/>
                  <a:gd name="T14" fmla="*/ 24 w 205"/>
                  <a:gd name="T15" fmla="*/ 46 h 102"/>
                  <a:gd name="T16" fmla="*/ 11 w 205"/>
                  <a:gd name="T17" fmla="*/ 33 h 102"/>
                  <a:gd name="T18" fmla="*/ 3 w 205"/>
                  <a:gd name="T19" fmla="*/ 16 h 102"/>
                  <a:gd name="T20" fmla="*/ 0 w 205"/>
                  <a:gd name="T21" fmla="*/ 0 h 10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5"/>
                  <a:gd name="T34" fmla="*/ 0 h 102"/>
                  <a:gd name="T35" fmla="*/ 205 w 205"/>
                  <a:gd name="T36" fmla="*/ 102 h 10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5" h="102">
                    <a:moveTo>
                      <a:pt x="205" y="102"/>
                    </a:moveTo>
                    <a:lnTo>
                      <a:pt x="174" y="101"/>
                    </a:lnTo>
                    <a:lnTo>
                      <a:pt x="142" y="98"/>
                    </a:lnTo>
                    <a:lnTo>
                      <a:pt x="112" y="91"/>
                    </a:lnTo>
                    <a:lnTo>
                      <a:pt x="85" y="83"/>
                    </a:lnTo>
                    <a:lnTo>
                      <a:pt x="60" y="72"/>
                    </a:lnTo>
                    <a:lnTo>
                      <a:pt x="40" y="60"/>
                    </a:lnTo>
                    <a:lnTo>
                      <a:pt x="24" y="46"/>
                    </a:lnTo>
                    <a:lnTo>
                      <a:pt x="11" y="33"/>
                    </a:lnTo>
                    <a:lnTo>
                      <a:pt x="3" y="16"/>
                    </a:lnTo>
                    <a:lnTo>
                      <a:pt x="0" y="0"/>
                    </a:lnTo>
                  </a:path>
                </a:pathLst>
              </a:custGeom>
              <a:noFill/>
              <a:ln w="4763">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2434" name="Freeform 591"/>
              <p:cNvSpPr>
                <a:spLocks/>
              </p:cNvSpPr>
              <p:nvPr>
                <p:custDataLst>
                  <p:tags r:id="rId965"/>
                </p:custDataLst>
              </p:nvPr>
            </p:nvSpPr>
            <p:spPr bwMode="auto">
              <a:xfrm>
                <a:off x="2531" y="2704"/>
                <a:ext cx="26" cy="103"/>
              </a:xfrm>
              <a:custGeom>
                <a:avLst/>
                <a:gdLst>
                  <a:gd name="T0" fmla="*/ 0 w 26"/>
                  <a:gd name="T1" fmla="*/ 103 h 103"/>
                  <a:gd name="T2" fmla="*/ 2 w 26"/>
                  <a:gd name="T3" fmla="*/ 81 h 103"/>
                  <a:gd name="T4" fmla="*/ 3 w 26"/>
                  <a:gd name="T5" fmla="*/ 59 h 103"/>
                  <a:gd name="T6" fmla="*/ 6 w 26"/>
                  <a:gd name="T7" fmla="*/ 40 h 103"/>
                  <a:gd name="T8" fmla="*/ 10 w 26"/>
                  <a:gd name="T9" fmla="*/ 24 h 103"/>
                  <a:gd name="T10" fmla="*/ 15 w 26"/>
                  <a:gd name="T11" fmla="*/ 11 h 103"/>
                  <a:gd name="T12" fmla="*/ 21 w 26"/>
                  <a:gd name="T13" fmla="*/ 3 h 103"/>
                  <a:gd name="T14" fmla="*/ 26 w 26"/>
                  <a:gd name="T15" fmla="*/ 0 h 103"/>
                  <a:gd name="T16" fmla="*/ 0 60000 65536"/>
                  <a:gd name="T17" fmla="*/ 0 60000 65536"/>
                  <a:gd name="T18" fmla="*/ 0 60000 65536"/>
                  <a:gd name="T19" fmla="*/ 0 60000 65536"/>
                  <a:gd name="T20" fmla="*/ 0 60000 65536"/>
                  <a:gd name="T21" fmla="*/ 0 60000 65536"/>
                  <a:gd name="T22" fmla="*/ 0 60000 65536"/>
                  <a:gd name="T23" fmla="*/ 0 60000 65536"/>
                  <a:gd name="T24" fmla="*/ 0 w 26"/>
                  <a:gd name="T25" fmla="*/ 0 h 103"/>
                  <a:gd name="T26" fmla="*/ 26 w 26"/>
                  <a:gd name="T27" fmla="*/ 103 h 10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6" h="103">
                    <a:moveTo>
                      <a:pt x="0" y="103"/>
                    </a:moveTo>
                    <a:lnTo>
                      <a:pt x="2" y="81"/>
                    </a:lnTo>
                    <a:lnTo>
                      <a:pt x="3" y="59"/>
                    </a:lnTo>
                    <a:lnTo>
                      <a:pt x="6" y="40"/>
                    </a:lnTo>
                    <a:lnTo>
                      <a:pt x="10" y="24"/>
                    </a:lnTo>
                    <a:lnTo>
                      <a:pt x="15" y="11"/>
                    </a:lnTo>
                    <a:lnTo>
                      <a:pt x="21" y="3"/>
                    </a:lnTo>
                    <a:lnTo>
                      <a:pt x="26" y="0"/>
                    </a:lnTo>
                  </a:path>
                </a:pathLst>
              </a:custGeom>
              <a:noFill/>
              <a:ln w="4763">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2435" name="Freeform 592"/>
              <p:cNvSpPr>
                <a:spLocks/>
              </p:cNvSpPr>
              <p:nvPr>
                <p:custDataLst>
                  <p:tags r:id="rId966"/>
                </p:custDataLst>
              </p:nvPr>
            </p:nvSpPr>
            <p:spPr bwMode="auto">
              <a:xfrm>
                <a:off x="2531" y="2807"/>
                <a:ext cx="23" cy="102"/>
              </a:xfrm>
              <a:custGeom>
                <a:avLst/>
                <a:gdLst>
                  <a:gd name="T0" fmla="*/ 0 w 23"/>
                  <a:gd name="T1" fmla="*/ 0 h 102"/>
                  <a:gd name="T2" fmla="*/ 2 w 23"/>
                  <a:gd name="T3" fmla="*/ 23 h 102"/>
                  <a:gd name="T4" fmla="*/ 3 w 23"/>
                  <a:gd name="T5" fmla="*/ 45 h 102"/>
                  <a:gd name="T6" fmla="*/ 6 w 23"/>
                  <a:gd name="T7" fmla="*/ 64 h 102"/>
                  <a:gd name="T8" fmla="*/ 8 w 23"/>
                  <a:gd name="T9" fmla="*/ 81 h 102"/>
                  <a:gd name="T10" fmla="*/ 14 w 23"/>
                  <a:gd name="T11" fmla="*/ 93 h 102"/>
                  <a:gd name="T12" fmla="*/ 18 w 23"/>
                  <a:gd name="T13" fmla="*/ 101 h 102"/>
                  <a:gd name="T14" fmla="*/ 23 w 23"/>
                  <a:gd name="T15" fmla="*/ 102 h 102"/>
                  <a:gd name="T16" fmla="*/ 0 60000 65536"/>
                  <a:gd name="T17" fmla="*/ 0 60000 65536"/>
                  <a:gd name="T18" fmla="*/ 0 60000 65536"/>
                  <a:gd name="T19" fmla="*/ 0 60000 65536"/>
                  <a:gd name="T20" fmla="*/ 0 60000 65536"/>
                  <a:gd name="T21" fmla="*/ 0 60000 65536"/>
                  <a:gd name="T22" fmla="*/ 0 60000 65536"/>
                  <a:gd name="T23" fmla="*/ 0 60000 65536"/>
                  <a:gd name="T24" fmla="*/ 0 w 23"/>
                  <a:gd name="T25" fmla="*/ 0 h 102"/>
                  <a:gd name="T26" fmla="*/ 23 w 23"/>
                  <a:gd name="T27" fmla="*/ 102 h 10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3" h="102">
                    <a:moveTo>
                      <a:pt x="0" y="0"/>
                    </a:moveTo>
                    <a:lnTo>
                      <a:pt x="2" y="23"/>
                    </a:lnTo>
                    <a:lnTo>
                      <a:pt x="3" y="45"/>
                    </a:lnTo>
                    <a:lnTo>
                      <a:pt x="6" y="64"/>
                    </a:lnTo>
                    <a:lnTo>
                      <a:pt x="8" y="81"/>
                    </a:lnTo>
                    <a:lnTo>
                      <a:pt x="14" y="93"/>
                    </a:lnTo>
                    <a:lnTo>
                      <a:pt x="18" y="101"/>
                    </a:lnTo>
                    <a:lnTo>
                      <a:pt x="23" y="102"/>
                    </a:lnTo>
                  </a:path>
                </a:pathLst>
              </a:custGeom>
              <a:noFill/>
              <a:ln w="4763">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2436" name="Line 593"/>
              <p:cNvSpPr>
                <a:spLocks noChangeShapeType="1"/>
              </p:cNvSpPr>
              <p:nvPr>
                <p:custDataLst>
                  <p:tags r:id="rId967"/>
                </p:custDataLst>
              </p:nvPr>
            </p:nvSpPr>
            <p:spPr bwMode="auto">
              <a:xfrm flipH="1">
                <a:off x="2505" y="2909"/>
                <a:ext cx="52" cy="0"/>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437" name="Line 594"/>
              <p:cNvSpPr>
                <a:spLocks noChangeShapeType="1"/>
              </p:cNvSpPr>
              <p:nvPr>
                <p:custDataLst>
                  <p:tags r:id="rId968"/>
                </p:custDataLst>
              </p:nvPr>
            </p:nvSpPr>
            <p:spPr bwMode="auto">
              <a:xfrm flipH="1">
                <a:off x="2505" y="2704"/>
                <a:ext cx="52" cy="0"/>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438" name="Rectangle 595"/>
              <p:cNvSpPr>
                <a:spLocks noChangeArrowheads="1"/>
              </p:cNvSpPr>
              <p:nvPr>
                <p:custDataLst>
                  <p:tags r:id="rId969"/>
                </p:custDataLst>
              </p:nvPr>
            </p:nvSpPr>
            <p:spPr bwMode="auto">
              <a:xfrm>
                <a:off x="3987" y="2804"/>
                <a:ext cx="81"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P</a:t>
                </a:r>
                <a:endParaRPr lang="de-DE" altLang="en-US" sz="600"/>
              </a:p>
            </p:txBody>
          </p:sp>
          <p:sp>
            <p:nvSpPr>
              <p:cNvPr id="2439" name="Rectangle 596"/>
              <p:cNvSpPr>
                <a:spLocks noChangeArrowheads="1"/>
              </p:cNvSpPr>
              <p:nvPr>
                <p:custDataLst>
                  <p:tags r:id="rId970"/>
                </p:custDataLst>
              </p:nvPr>
            </p:nvSpPr>
            <p:spPr bwMode="auto">
              <a:xfrm>
                <a:off x="4048" y="2859"/>
                <a:ext cx="68" cy="14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3</a:t>
                </a:r>
                <a:endParaRPr lang="de-DE" altLang="en-US" sz="600"/>
              </a:p>
            </p:txBody>
          </p:sp>
          <p:sp>
            <p:nvSpPr>
              <p:cNvPr id="2440" name="Rectangle 597"/>
              <p:cNvSpPr>
                <a:spLocks noChangeArrowheads="1"/>
              </p:cNvSpPr>
              <p:nvPr>
                <p:custDataLst>
                  <p:tags r:id="rId971"/>
                </p:custDataLst>
              </p:nvPr>
            </p:nvSpPr>
            <p:spPr bwMode="auto">
              <a:xfrm>
                <a:off x="3987" y="2905"/>
                <a:ext cx="94"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G</a:t>
                </a:r>
                <a:endParaRPr lang="de-DE" altLang="en-US" sz="600"/>
              </a:p>
            </p:txBody>
          </p:sp>
          <p:sp>
            <p:nvSpPr>
              <p:cNvPr id="2441" name="Rectangle 598"/>
              <p:cNvSpPr>
                <a:spLocks noChangeArrowheads="1"/>
              </p:cNvSpPr>
              <p:nvPr>
                <p:custDataLst>
                  <p:tags r:id="rId972"/>
                </p:custDataLst>
              </p:nvPr>
            </p:nvSpPr>
            <p:spPr bwMode="auto">
              <a:xfrm>
                <a:off x="4058" y="2963"/>
                <a:ext cx="68" cy="14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2</a:t>
                </a:r>
                <a:endParaRPr lang="de-DE" altLang="en-US" sz="600"/>
              </a:p>
            </p:txBody>
          </p:sp>
          <p:sp>
            <p:nvSpPr>
              <p:cNvPr id="2442" name="Rectangle 599"/>
              <p:cNvSpPr>
                <a:spLocks noChangeArrowheads="1"/>
              </p:cNvSpPr>
              <p:nvPr>
                <p:custDataLst>
                  <p:tags r:id="rId973"/>
                </p:custDataLst>
              </p:nvPr>
            </p:nvSpPr>
            <p:spPr bwMode="auto">
              <a:xfrm>
                <a:off x="3987" y="3009"/>
                <a:ext cx="81"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P</a:t>
                </a:r>
                <a:endParaRPr lang="de-DE" altLang="en-US" sz="600"/>
              </a:p>
            </p:txBody>
          </p:sp>
          <p:sp>
            <p:nvSpPr>
              <p:cNvPr id="2443" name="Rectangle 600"/>
              <p:cNvSpPr>
                <a:spLocks noChangeArrowheads="1"/>
              </p:cNvSpPr>
              <p:nvPr>
                <p:custDataLst>
                  <p:tags r:id="rId974"/>
                </p:custDataLst>
              </p:nvPr>
            </p:nvSpPr>
            <p:spPr bwMode="auto">
              <a:xfrm>
                <a:off x="4048" y="3067"/>
                <a:ext cx="68" cy="14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2</a:t>
                </a:r>
                <a:endParaRPr lang="de-DE" altLang="en-US" sz="600"/>
              </a:p>
            </p:txBody>
          </p:sp>
          <p:sp>
            <p:nvSpPr>
              <p:cNvPr id="2444" name="Rectangle 601"/>
              <p:cNvSpPr>
                <a:spLocks noChangeArrowheads="1"/>
              </p:cNvSpPr>
              <p:nvPr>
                <p:custDataLst>
                  <p:tags r:id="rId975"/>
                </p:custDataLst>
              </p:nvPr>
            </p:nvSpPr>
            <p:spPr bwMode="auto">
              <a:xfrm>
                <a:off x="3987" y="3111"/>
                <a:ext cx="94"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G</a:t>
                </a:r>
                <a:endParaRPr lang="de-DE" altLang="en-US" sz="600"/>
              </a:p>
            </p:txBody>
          </p:sp>
          <p:sp>
            <p:nvSpPr>
              <p:cNvPr id="2445" name="Rectangle 602"/>
              <p:cNvSpPr>
                <a:spLocks noChangeArrowheads="1"/>
              </p:cNvSpPr>
              <p:nvPr>
                <p:custDataLst>
                  <p:tags r:id="rId976"/>
                </p:custDataLst>
              </p:nvPr>
            </p:nvSpPr>
            <p:spPr bwMode="auto">
              <a:xfrm>
                <a:off x="4058" y="3169"/>
                <a:ext cx="68"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1</a:t>
                </a:r>
                <a:endParaRPr lang="de-DE" altLang="en-US" sz="600"/>
              </a:p>
            </p:txBody>
          </p:sp>
          <p:sp>
            <p:nvSpPr>
              <p:cNvPr id="2446" name="Rectangle 603"/>
              <p:cNvSpPr>
                <a:spLocks noChangeArrowheads="1"/>
              </p:cNvSpPr>
              <p:nvPr>
                <p:custDataLst>
                  <p:tags r:id="rId977"/>
                </p:custDataLst>
              </p:nvPr>
            </p:nvSpPr>
            <p:spPr bwMode="auto">
              <a:xfrm>
                <a:off x="3987" y="3215"/>
                <a:ext cx="81"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P</a:t>
                </a:r>
                <a:endParaRPr lang="de-DE" altLang="en-US" sz="600"/>
              </a:p>
            </p:txBody>
          </p:sp>
          <p:sp>
            <p:nvSpPr>
              <p:cNvPr id="2447" name="Rectangle 604"/>
              <p:cNvSpPr>
                <a:spLocks noChangeArrowheads="1"/>
              </p:cNvSpPr>
              <p:nvPr>
                <p:custDataLst>
                  <p:tags r:id="rId978"/>
                </p:custDataLst>
              </p:nvPr>
            </p:nvSpPr>
            <p:spPr bwMode="auto">
              <a:xfrm>
                <a:off x="4048" y="3268"/>
                <a:ext cx="68"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1</a:t>
                </a:r>
                <a:endParaRPr lang="de-DE" altLang="en-US" sz="600"/>
              </a:p>
            </p:txBody>
          </p:sp>
          <p:sp>
            <p:nvSpPr>
              <p:cNvPr id="2448" name="Rectangle 605"/>
              <p:cNvSpPr>
                <a:spLocks noChangeArrowheads="1"/>
              </p:cNvSpPr>
              <p:nvPr>
                <p:custDataLst>
                  <p:tags r:id="rId979"/>
                </p:custDataLst>
              </p:nvPr>
            </p:nvSpPr>
            <p:spPr bwMode="auto">
              <a:xfrm>
                <a:off x="3987" y="3316"/>
                <a:ext cx="94"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G</a:t>
                </a:r>
                <a:endParaRPr lang="de-DE" altLang="en-US" sz="600"/>
              </a:p>
            </p:txBody>
          </p:sp>
          <p:sp>
            <p:nvSpPr>
              <p:cNvPr id="2449" name="Rectangle 606"/>
              <p:cNvSpPr>
                <a:spLocks noChangeArrowheads="1"/>
              </p:cNvSpPr>
              <p:nvPr>
                <p:custDataLst>
                  <p:tags r:id="rId980"/>
                </p:custDataLst>
              </p:nvPr>
            </p:nvSpPr>
            <p:spPr bwMode="auto">
              <a:xfrm>
                <a:off x="4058" y="3372"/>
                <a:ext cx="68"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0</a:t>
                </a:r>
                <a:endParaRPr lang="de-DE" altLang="en-US" sz="600"/>
              </a:p>
            </p:txBody>
          </p:sp>
          <p:sp>
            <p:nvSpPr>
              <p:cNvPr id="2450" name="Freeform 607"/>
              <p:cNvSpPr>
                <a:spLocks/>
              </p:cNvSpPr>
              <p:nvPr>
                <p:custDataLst>
                  <p:tags r:id="rId981"/>
                </p:custDataLst>
              </p:nvPr>
            </p:nvSpPr>
            <p:spPr bwMode="auto">
              <a:xfrm>
                <a:off x="2814" y="2909"/>
                <a:ext cx="205" cy="103"/>
              </a:xfrm>
              <a:custGeom>
                <a:avLst/>
                <a:gdLst>
                  <a:gd name="T0" fmla="*/ 0 w 205"/>
                  <a:gd name="T1" fmla="*/ 103 h 103"/>
                  <a:gd name="T2" fmla="*/ 1 w 205"/>
                  <a:gd name="T3" fmla="*/ 88 h 103"/>
                  <a:gd name="T4" fmla="*/ 10 w 205"/>
                  <a:gd name="T5" fmla="*/ 71 h 103"/>
                  <a:gd name="T6" fmla="*/ 22 w 205"/>
                  <a:gd name="T7" fmla="*/ 56 h 103"/>
                  <a:gd name="T8" fmla="*/ 38 w 205"/>
                  <a:gd name="T9" fmla="*/ 43 h 103"/>
                  <a:gd name="T10" fmla="*/ 59 w 205"/>
                  <a:gd name="T11" fmla="*/ 30 h 103"/>
                  <a:gd name="T12" fmla="*/ 83 w 205"/>
                  <a:gd name="T13" fmla="*/ 21 h 103"/>
                  <a:gd name="T14" fmla="*/ 111 w 205"/>
                  <a:gd name="T15" fmla="*/ 13 h 103"/>
                  <a:gd name="T16" fmla="*/ 141 w 205"/>
                  <a:gd name="T17" fmla="*/ 6 h 103"/>
                  <a:gd name="T18" fmla="*/ 172 w 205"/>
                  <a:gd name="T19" fmla="*/ 2 h 103"/>
                  <a:gd name="T20" fmla="*/ 205 w 205"/>
                  <a:gd name="T21" fmla="*/ 0 h 10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5"/>
                  <a:gd name="T34" fmla="*/ 0 h 103"/>
                  <a:gd name="T35" fmla="*/ 205 w 205"/>
                  <a:gd name="T36" fmla="*/ 103 h 10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5" h="103">
                    <a:moveTo>
                      <a:pt x="0" y="103"/>
                    </a:moveTo>
                    <a:lnTo>
                      <a:pt x="1" y="88"/>
                    </a:lnTo>
                    <a:lnTo>
                      <a:pt x="10" y="71"/>
                    </a:lnTo>
                    <a:lnTo>
                      <a:pt x="22" y="56"/>
                    </a:lnTo>
                    <a:lnTo>
                      <a:pt x="38" y="43"/>
                    </a:lnTo>
                    <a:lnTo>
                      <a:pt x="59" y="30"/>
                    </a:lnTo>
                    <a:lnTo>
                      <a:pt x="83" y="21"/>
                    </a:lnTo>
                    <a:lnTo>
                      <a:pt x="111" y="13"/>
                    </a:lnTo>
                    <a:lnTo>
                      <a:pt x="141" y="6"/>
                    </a:lnTo>
                    <a:lnTo>
                      <a:pt x="172" y="2"/>
                    </a:lnTo>
                    <a:lnTo>
                      <a:pt x="205" y="0"/>
                    </a:lnTo>
                  </a:path>
                </a:pathLst>
              </a:custGeom>
              <a:noFill/>
              <a:ln w="4763">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2451" name="Freeform 608"/>
              <p:cNvSpPr>
                <a:spLocks/>
              </p:cNvSpPr>
              <p:nvPr>
                <p:custDataLst>
                  <p:tags r:id="rId982"/>
                </p:custDataLst>
              </p:nvPr>
            </p:nvSpPr>
            <p:spPr bwMode="auto">
              <a:xfrm>
                <a:off x="2814" y="3012"/>
                <a:ext cx="205" cy="102"/>
              </a:xfrm>
              <a:custGeom>
                <a:avLst/>
                <a:gdLst>
                  <a:gd name="T0" fmla="*/ 205 w 205"/>
                  <a:gd name="T1" fmla="*/ 102 h 102"/>
                  <a:gd name="T2" fmla="*/ 172 w 205"/>
                  <a:gd name="T3" fmla="*/ 101 h 102"/>
                  <a:gd name="T4" fmla="*/ 141 w 205"/>
                  <a:gd name="T5" fmla="*/ 98 h 102"/>
                  <a:gd name="T6" fmla="*/ 111 w 205"/>
                  <a:gd name="T7" fmla="*/ 91 h 102"/>
                  <a:gd name="T8" fmla="*/ 83 w 205"/>
                  <a:gd name="T9" fmla="*/ 83 h 102"/>
                  <a:gd name="T10" fmla="*/ 59 w 205"/>
                  <a:gd name="T11" fmla="*/ 72 h 102"/>
                  <a:gd name="T12" fmla="*/ 38 w 205"/>
                  <a:gd name="T13" fmla="*/ 61 h 102"/>
                  <a:gd name="T14" fmla="*/ 22 w 205"/>
                  <a:gd name="T15" fmla="*/ 46 h 102"/>
                  <a:gd name="T16" fmla="*/ 10 w 205"/>
                  <a:gd name="T17" fmla="*/ 33 h 102"/>
                  <a:gd name="T18" fmla="*/ 1 w 205"/>
                  <a:gd name="T19" fmla="*/ 16 h 102"/>
                  <a:gd name="T20" fmla="*/ 0 w 205"/>
                  <a:gd name="T21" fmla="*/ 0 h 10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5"/>
                  <a:gd name="T34" fmla="*/ 0 h 102"/>
                  <a:gd name="T35" fmla="*/ 205 w 205"/>
                  <a:gd name="T36" fmla="*/ 102 h 10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5" h="102">
                    <a:moveTo>
                      <a:pt x="205" y="102"/>
                    </a:moveTo>
                    <a:lnTo>
                      <a:pt x="172" y="101"/>
                    </a:lnTo>
                    <a:lnTo>
                      <a:pt x="141" y="98"/>
                    </a:lnTo>
                    <a:lnTo>
                      <a:pt x="111" y="91"/>
                    </a:lnTo>
                    <a:lnTo>
                      <a:pt x="83" y="83"/>
                    </a:lnTo>
                    <a:lnTo>
                      <a:pt x="59" y="72"/>
                    </a:lnTo>
                    <a:lnTo>
                      <a:pt x="38" y="61"/>
                    </a:lnTo>
                    <a:lnTo>
                      <a:pt x="22" y="46"/>
                    </a:lnTo>
                    <a:lnTo>
                      <a:pt x="10" y="33"/>
                    </a:lnTo>
                    <a:lnTo>
                      <a:pt x="1" y="16"/>
                    </a:lnTo>
                    <a:lnTo>
                      <a:pt x="0" y="0"/>
                    </a:lnTo>
                  </a:path>
                </a:pathLst>
              </a:custGeom>
              <a:noFill/>
              <a:ln w="4763">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2452" name="Freeform 609"/>
              <p:cNvSpPr>
                <a:spLocks/>
              </p:cNvSpPr>
              <p:nvPr>
                <p:custDataLst>
                  <p:tags r:id="rId983"/>
                </p:custDataLst>
              </p:nvPr>
            </p:nvSpPr>
            <p:spPr bwMode="auto">
              <a:xfrm>
                <a:off x="3043" y="2909"/>
                <a:ext cx="26" cy="103"/>
              </a:xfrm>
              <a:custGeom>
                <a:avLst/>
                <a:gdLst>
                  <a:gd name="T0" fmla="*/ 0 w 26"/>
                  <a:gd name="T1" fmla="*/ 103 h 103"/>
                  <a:gd name="T2" fmla="*/ 2 w 26"/>
                  <a:gd name="T3" fmla="*/ 81 h 103"/>
                  <a:gd name="T4" fmla="*/ 3 w 26"/>
                  <a:gd name="T5" fmla="*/ 59 h 103"/>
                  <a:gd name="T6" fmla="*/ 6 w 26"/>
                  <a:gd name="T7" fmla="*/ 40 h 103"/>
                  <a:gd name="T8" fmla="*/ 10 w 26"/>
                  <a:gd name="T9" fmla="*/ 24 h 103"/>
                  <a:gd name="T10" fmla="*/ 15 w 26"/>
                  <a:gd name="T11" fmla="*/ 11 h 103"/>
                  <a:gd name="T12" fmla="*/ 21 w 26"/>
                  <a:gd name="T13" fmla="*/ 3 h 103"/>
                  <a:gd name="T14" fmla="*/ 26 w 26"/>
                  <a:gd name="T15" fmla="*/ 0 h 103"/>
                  <a:gd name="T16" fmla="*/ 0 60000 65536"/>
                  <a:gd name="T17" fmla="*/ 0 60000 65536"/>
                  <a:gd name="T18" fmla="*/ 0 60000 65536"/>
                  <a:gd name="T19" fmla="*/ 0 60000 65536"/>
                  <a:gd name="T20" fmla="*/ 0 60000 65536"/>
                  <a:gd name="T21" fmla="*/ 0 60000 65536"/>
                  <a:gd name="T22" fmla="*/ 0 60000 65536"/>
                  <a:gd name="T23" fmla="*/ 0 60000 65536"/>
                  <a:gd name="T24" fmla="*/ 0 w 26"/>
                  <a:gd name="T25" fmla="*/ 0 h 103"/>
                  <a:gd name="T26" fmla="*/ 26 w 26"/>
                  <a:gd name="T27" fmla="*/ 103 h 10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6" h="103">
                    <a:moveTo>
                      <a:pt x="0" y="103"/>
                    </a:moveTo>
                    <a:lnTo>
                      <a:pt x="2" y="81"/>
                    </a:lnTo>
                    <a:lnTo>
                      <a:pt x="3" y="59"/>
                    </a:lnTo>
                    <a:lnTo>
                      <a:pt x="6" y="40"/>
                    </a:lnTo>
                    <a:lnTo>
                      <a:pt x="10" y="24"/>
                    </a:lnTo>
                    <a:lnTo>
                      <a:pt x="15" y="11"/>
                    </a:lnTo>
                    <a:lnTo>
                      <a:pt x="21" y="3"/>
                    </a:lnTo>
                    <a:lnTo>
                      <a:pt x="26" y="0"/>
                    </a:lnTo>
                  </a:path>
                </a:pathLst>
              </a:custGeom>
              <a:noFill/>
              <a:ln w="4763">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2453" name="Freeform 610"/>
              <p:cNvSpPr>
                <a:spLocks/>
              </p:cNvSpPr>
              <p:nvPr>
                <p:custDataLst>
                  <p:tags r:id="rId984"/>
                </p:custDataLst>
              </p:nvPr>
            </p:nvSpPr>
            <p:spPr bwMode="auto">
              <a:xfrm>
                <a:off x="3043" y="3012"/>
                <a:ext cx="24" cy="102"/>
              </a:xfrm>
              <a:custGeom>
                <a:avLst/>
                <a:gdLst>
                  <a:gd name="T0" fmla="*/ 0 w 24"/>
                  <a:gd name="T1" fmla="*/ 0 h 102"/>
                  <a:gd name="T2" fmla="*/ 2 w 24"/>
                  <a:gd name="T3" fmla="*/ 23 h 102"/>
                  <a:gd name="T4" fmla="*/ 3 w 24"/>
                  <a:gd name="T5" fmla="*/ 45 h 102"/>
                  <a:gd name="T6" fmla="*/ 6 w 24"/>
                  <a:gd name="T7" fmla="*/ 64 h 102"/>
                  <a:gd name="T8" fmla="*/ 9 w 24"/>
                  <a:gd name="T9" fmla="*/ 80 h 102"/>
                  <a:gd name="T10" fmla="*/ 14 w 24"/>
                  <a:gd name="T11" fmla="*/ 93 h 102"/>
                  <a:gd name="T12" fmla="*/ 18 w 24"/>
                  <a:gd name="T13" fmla="*/ 101 h 102"/>
                  <a:gd name="T14" fmla="*/ 24 w 24"/>
                  <a:gd name="T15" fmla="*/ 102 h 102"/>
                  <a:gd name="T16" fmla="*/ 0 60000 65536"/>
                  <a:gd name="T17" fmla="*/ 0 60000 65536"/>
                  <a:gd name="T18" fmla="*/ 0 60000 65536"/>
                  <a:gd name="T19" fmla="*/ 0 60000 65536"/>
                  <a:gd name="T20" fmla="*/ 0 60000 65536"/>
                  <a:gd name="T21" fmla="*/ 0 60000 65536"/>
                  <a:gd name="T22" fmla="*/ 0 60000 65536"/>
                  <a:gd name="T23" fmla="*/ 0 60000 65536"/>
                  <a:gd name="T24" fmla="*/ 0 w 24"/>
                  <a:gd name="T25" fmla="*/ 0 h 102"/>
                  <a:gd name="T26" fmla="*/ 24 w 24"/>
                  <a:gd name="T27" fmla="*/ 102 h 10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4" h="102">
                    <a:moveTo>
                      <a:pt x="0" y="0"/>
                    </a:moveTo>
                    <a:lnTo>
                      <a:pt x="2" y="23"/>
                    </a:lnTo>
                    <a:lnTo>
                      <a:pt x="3" y="45"/>
                    </a:lnTo>
                    <a:lnTo>
                      <a:pt x="6" y="64"/>
                    </a:lnTo>
                    <a:lnTo>
                      <a:pt x="9" y="80"/>
                    </a:lnTo>
                    <a:lnTo>
                      <a:pt x="14" y="93"/>
                    </a:lnTo>
                    <a:lnTo>
                      <a:pt x="18" y="101"/>
                    </a:lnTo>
                    <a:lnTo>
                      <a:pt x="24" y="102"/>
                    </a:lnTo>
                  </a:path>
                </a:pathLst>
              </a:custGeom>
              <a:noFill/>
              <a:ln w="4763">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2454" name="Line 611"/>
              <p:cNvSpPr>
                <a:spLocks noChangeShapeType="1"/>
              </p:cNvSpPr>
              <p:nvPr>
                <p:custDataLst>
                  <p:tags r:id="rId985"/>
                </p:custDataLst>
              </p:nvPr>
            </p:nvSpPr>
            <p:spPr bwMode="auto">
              <a:xfrm flipH="1">
                <a:off x="3019" y="3114"/>
                <a:ext cx="50" cy="0"/>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455" name="Line 612"/>
              <p:cNvSpPr>
                <a:spLocks noChangeShapeType="1"/>
              </p:cNvSpPr>
              <p:nvPr>
                <p:custDataLst>
                  <p:tags r:id="rId986"/>
                </p:custDataLst>
              </p:nvPr>
            </p:nvSpPr>
            <p:spPr bwMode="auto">
              <a:xfrm flipH="1">
                <a:off x="3019" y="2909"/>
                <a:ext cx="50" cy="0"/>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456" name="Freeform 613"/>
              <p:cNvSpPr>
                <a:spLocks/>
              </p:cNvSpPr>
              <p:nvPr>
                <p:custDataLst>
                  <p:tags r:id="rId987"/>
                </p:custDataLst>
              </p:nvPr>
            </p:nvSpPr>
            <p:spPr bwMode="auto">
              <a:xfrm>
                <a:off x="3069" y="3012"/>
                <a:ext cx="103" cy="205"/>
              </a:xfrm>
              <a:custGeom>
                <a:avLst/>
                <a:gdLst>
                  <a:gd name="T0" fmla="*/ 103 w 103"/>
                  <a:gd name="T1" fmla="*/ 205 h 205"/>
                  <a:gd name="T2" fmla="*/ 80 w 103"/>
                  <a:gd name="T3" fmla="*/ 203 h 205"/>
                  <a:gd name="T4" fmla="*/ 58 w 103"/>
                  <a:gd name="T5" fmla="*/ 195 h 205"/>
                  <a:gd name="T6" fmla="*/ 39 w 103"/>
                  <a:gd name="T7" fmla="*/ 183 h 205"/>
                  <a:gd name="T8" fmla="*/ 22 w 103"/>
                  <a:gd name="T9" fmla="*/ 166 h 205"/>
                  <a:gd name="T10" fmla="*/ 10 w 103"/>
                  <a:gd name="T11" fmla="*/ 147 h 205"/>
                  <a:gd name="T12" fmla="*/ 3 w 103"/>
                  <a:gd name="T13" fmla="*/ 125 h 205"/>
                  <a:gd name="T14" fmla="*/ 0 w 103"/>
                  <a:gd name="T15" fmla="*/ 102 h 205"/>
                  <a:gd name="T16" fmla="*/ 3 w 103"/>
                  <a:gd name="T17" fmla="*/ 80 h 205"/>
                  <a:gd name="T18" fmla="*/ 10 w 103"/>
                  <a:gd name="T19" fmla="*/ 59 h 205"/>
                  <a:gd name="T20" fmla="*/ 22 w 103"/>
                  <a:gd name="T21" fmla="*/ 39 h 205"/>
                  <a:gd name="T22" fmla="*/ 39 w 103"/>
                  <a:gd name="T23" fmla="*/ 23 h 205"/>
                  <a:gd name="T24" fmla="*/ 58 w 103"/>
                  <a:gd name="T25" fmla="*/ 11 h 205"/>
                  <a:gd name="T26" fmla="*/ 80 w 103"/>
                  <a:gd name="T27" fmla="*/ 3 h 205"/>
                  <a:gd name="T28" fmla="*/ 103 w 103"/>
                  <a:gd name="T29" fmla="*/ 0 h 20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03"/>
                  <a:gd name="T46" fmla="*/ 0 h 205"/>
                  <a:gd name="T47" fmla="*/ 103 w 103"/>
                  <a:gd name="T48" fmla="*/ 205 h 20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03" h="205">
                    <a:moveTo>
                      <a:pt x="103" y="205"/>
                    </a:moveTo>
                    <a:lnTo>
                      <a:pt x="80" y="203"/>
                    </a:lnTo>
                    <a:lnTo>
                      <a:pt x="58" y="195"/>
                    </a:lnTo>
                    <a:lnTo>
                      <a:pt x="39" y="183"/>
                    </a:lnTo>
                    <a:lnTo>
                      <a:pt x="22" y="166"/>
                    </a:lnTo>
                    <a:lnTo>
                      <a:pt x="10" y="147"/>
                    </a:lnTo>
                    <a:lnTo>
                      <a:pt x="3" y="125"/>
                    </a:lnTo>
                    <a:lnTo>
                      <a:pt x="0" y="102"/>
                    </a:lnTo>
                    <a:lnTo>
                      <a:pt x="3" y="80"/>
                    </a:lnTo>
                    <a:lnTo>
                      <a:pt x="10" y="59"/>
                    </a:lnTo>
                    <a:lnTo>
                      <a:pt x="22" y="39"/>
                    </a:lnTo>
                    <a:lnTo>
                      <a:pt x="39" y="23"/>
                    </a:lnTo>
                    <a:lnTo>
                      <a:pt x="58" y="11"/>
                    </a:lnTo>
                    <a:lnTo>
                      <a:pt x="80" y="3"/>
                    </a:lnTo>
                    <a:lnTo>
                      <a:pt x="103" y="0"/>
                    </a:lnTo>
                  </a:path>
                </a:pathLst>
              </a:custGeom>
              <a:noFill/>
              <a:ln w="4763">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2457" name="Freeform 614"/>
              <p:cNvSpPr>
                <a:spLocks/>
              </p:cNvSpPr>
              <p:nvPr>
                <p:custDataLst>
                  <p:tags r:id="rId988"/>
                </p:custDataLst>
              </p:nvPr>
            </p:nvSpPr>
            <p:spPr bwMode="auto">
              <a:xfrm>
                <a:off x="3172" y="3012"/>
                <a:ext cx="154" cy="205"/>
              </a:xfrm>
              <a:custGeom>
                <a:avLst/>
                <a:gdLst>
                  <a:gd name="T0" fmla="*/ 0 w 154"/>
                  <a:gd name="T1" fmla="*/ 205 h 205"/>
                  <a:gd name="T2" fmla="*/ 154 w 154"/>
                  <a:gd name="T3" fmla="*/ 205 h 205"/>
                  <a:gd name="T4" fmla="*/ 154 w 154"/>
                  <a:gd name="T5" fmla="*/ 0 h 205"/>
                  <a:gd name="T6" fmla="*/ 0 w 154"/>
                  <a:gd name="T7" fmla="*/ 0 h 205"/>
                  <a:gd name="T8" fmla="*/ 0 60000 65536"/>
                  <a:gd name="T9" fmla="*/ 0 60000 65536"/>
                  <a:gd name="T10" fmla="*/ 0 60000 65536"/>
                  <a:gd name="T11" fmla="*/ 0 60000 65536"/>
                  <a:gd name="T12" fmla="*/ 0 w 154"/>
                  <a:gd name="T13" fmla="*/ 0 h 205"/>
                  <a:gd name="T14" fmla="*/ 154 w 154"/>
                  <a:gd name="T15" fmla="*/ 205 h 205"/>
                </a:gdLst>
                <a:ahLst/>
                <a:cxnLst>
                  <a:cxn ang="T8">
                    <a:pos x="T0" y="T1"/>
                  </a:cxn>
                  <a:cxn ang="T9">
                    <a:pos x="T2" y="T3"/>
                  </a:cxn>
                  <a:cxn ang="T10">
                    <a:pos x="T4" y="T5"/>
                  </a:cxn>
                  <a:cxn ang="T11">
                    <a:pos x="T6" y="T7"/>
                  </a:cxn>
                </a:cxnLst>
                <a:rect l="T12" t="T13" r="T14" b="T15"/>
                <a:pathLst>
                  <a:path w="154" h="205">
                    <a:moveTo>
                      <a:pt x="0" y="205"/>
                    </a:moveTo>
                    <a:lnTo>
                      <a:pt x="154" y="205"/>
                    </a:lnTo>
                    <a:lnTo>
                      <a:pt x="154" y="0"/>
                    </a:lnTo>
                    <a:lnTo>
                      <a:pt x="0" y="0"/>
                    </a:lnTo>
                  </a:path>
                </a:pathLst>
              </a:custGeom>
              <a:noFill/>
              <a:ln w="4763">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2458" name="Freeform 615"/>
              <p:cNvSpPr>
                <a:spLocks/>
              </p:cNvSpPr>
              <p:nvPr>
                <p:custDataLst>
                  <p:tags r:id="rId989"/>
                </p:custDataLst>
              </p:nvPr>
            </p:nvSpPr>
            <p:spPr bwMode="auto">
              <a:xfrm>
                <a:off x="3582" y="3217"/>
                <a:ext cx="102" cy="205"/>
              </a:xfrm>
              <a:custGeom>
                <a:avLst/>
                <a:gdLst>
                  <a:gd name="T0" fmla="*/ 102 w 102"/>
                  <a:gd name="T1" fmla="*/ 205 h 205"/>
                  <a:gd name="T2" fmla="*/ 79 w 102"/>
                  <a:gd name="T3" fmla="*/ 203 h 205"/>
                  <a:gd name="T4" fmla="*/ 58 w 102"/>
                  <a:gd name="T5" fmla="*/ 195 h 205"/>
                  <a:gd name="T6" fmla="*/ 38 w 102"/>
                  <a:gd name="T7" fmla="*/ 183 h 205"/>
                  <a:gd name="T8" fmla="*/ 22 w 102"/>
                  <a:gd name="T9" fmla="*/ 166 h 205"/>
                  <a:gd name="T10" fmla="*/ 9 w 102"/>
                  <a:gd name="T11" fmla="*/ 147 h 205"/>
                  <a:gd name="T12" fmla="*/ 2 w 102"/>
                  <a:gd name="T13" fmla="*/ 125 h 205"/>
                  <a:gd name="T14" fmla="*/ 0 w 102"/>
                  <a:gd name="T15" fmla="*/ 102 h 205"/>
                  <a:gd name="T16" fmla="*/ 2 w 102"/>
                  <a:gd name="T17" fmla="*/ 80 h 205"/>
                  <a:gd name="T18" fmla="*/ 9 w 102"/>
                  <a:gd name="T19" fmla="*/ 58 h 205"/>
                  <a:gd name="T20" fmla="*/ 22 w 102"/>
                  <a:gd name="T21" fmla="*/ 39 h 205"/>
                  <a:gd name="T22" fmla="*/ 38 w 102"/>
                  <a:gd name="T23" fmla="*/ 23 h 205"/>
                  <a:gd name="T24" fmla="*/ 58 w 102"/>
                  <a:gd name="T25" fmla="*/ 11 h 205"/>
                  <a:gd name="T26" fmla="*/ 79 w 102"/>
                  <a:gd name="T27" fmla="*/ 2 h 205"/>
                  <a:gd name="T28" fmla="*/ 102 w 102"/>
                  <a:gd name="T29" fmla="*/ 0 h 20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02"/>
                  <a:gd name="T46" fmla="*/ 0 h 205"/>
                  <a:gd name="T47" fmla="*/ 102 w 102"/>
                  <a:gd name="T48" fmla="*/ 205 h 20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02" h="205">
                    <a:moveTo>
                      <a:pt x="102" y="205"/>
                    </a:moveTo>
                    <a:lnTo>
                      <a:pt x="79" y="203"/>
                    </a:lnTo>
                    <a:lnTo>
                      <a:pt x="58" y="195"/>
                    </a:lnTo>
                    <a:lnTo>
                      <a:pt x="38" y="183"/>
                    </a:lnTo>
                    <a:lnTo>
                      <a:pt x="22" y="166"/>
                    </a:lnTo>
                    <a:lnTo>
                      <a:pt x="9" y="147"/>
                    </a:lnTo>
                    <a:lnTo>
                      <a:pt x="2" y="125"/>
                    </a:lnTo>
                    <a:lnTo>
                      <a:pt x="0" y="102"/>
                    </a:lnTo>
                    <a:lnTo>
                      <a:pt x="2" y="80"/>
                    </a:lnTo>
                    <a:lnTo>
                      <a:pt x="9" y="58"/>
                    </a:lnTo>
                    <a:lnTo>
                      <a:pt x="22" y="39"/>
                    </a:lnTo>
                    <a:lnTo>
                      <a:pt x="38" y="23"/>
                    </a:lnTo>
                    <a:lnTo>
                      <a:pt x="58" y="11"/>
                    </a:lnTo>
                    <a:lnTo>
                      <a:pt x="79" y="2"/>
                    </a:lnTo>
                    <a:lnTo>
                      <a:pt x="102" y="0"/>
                    </a:lnTo>
                  </a:path>
                </a:pathLst>
              </a:custGeom>
              <a:noFill/>
              <a:ln w="4763">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2459" name="Freeform 616"/>
              <p:cNvSpPr>
                <a:spLocks/>
              </p:cNvSpPr>
              <p:nvPr>
                <p:custDataLst>
                  <p:tags r:id="rId990"/>
                </p:custDataLst>
              </p:nvPr>
            </p:nvSpPr>
            <p:spPr bwMode="auto">
              <a:xfrm>
                <a:off x="3684" y="3217"/>
                <a:ext cx="155" cy="205"/>
              </a:xfrm>
              <a:custGeom>
                <a:avLst/>
                <a:gdLst>
                  <a:gd name="T0" fmla="*/ 0 w 155"/>
                  <a:gd name="T1" fmla="*/ 205 h 205"/>
                  <a:gd name="T2" fmla="*/ 155 w 155"/>
                  <a:gd name="T3" fmla="*/ 205 h 205"/>
                  <a:gd name="T4" fmla="*/ 155 w 155"/>
                  <a:gd name="T5" fmla="*/ 0 h 205"/>
                  <a:gd name="T6" fmla="*/ 0 w 155"/>
                  <a:gd name="T7" fmla="*/ 0 h 205"/>
                  <a:gd name="T8" fmla="*/ 0 60000 65536"/>
                  <a:gd name="T9" fmla="*/ 0 60000 65536"/>
                  <a:gd name="T10" fmla="*/ 0 60000 65536"/>
                  <a:gd name="T11" fmla="*/ 0 60000 65536"/>
                  <a:gd name="T12" fmla="*/ 0 w 155"/>
                  <a:gd name="T13" fmla="*/ 0 h 205"/>
                  <a:gd name="T14" fmla="*/ 155 w 155"/>
                  <a:gd name="T15" fmla="*/ 205 h 205"/>
                </a:gdLst>
                <a:ahLst/>
                <a:cxnLst>
                  <a:cxn ang="T8">
                    <a:pos x="T0" y="T1"/>
                  </a:cxn>
                  <a:cxn ang="T9">
                    <a:pos x="T2" y="T3"/>
                  </a:cxn>
                  <a:cxn ang="T10">
                    <a:pos x="T4" y="T5"/>
                  </a:cxn>
                  <a:cxn ang="T11">
                    <a:pos x="T6" y="T7"/>
                  </a:cxn>
                </a:cxnLst>
                <a:rect l="T12" t="T13" r="T14" b="T15"/>
                <a:pathLst>
                  <a:path w="155" h="205">
                    <a:moveTo>
                      <a:pt x="0" y="205"/>
                    </a:moveTo>
                    <a:lnTo>
                      <a:pt x="155" y="205"/>
                    </a:lnTo>
                    <a:lnTo>
                      <a:pt x="155" y="0"/>
                    </a:lnTo>
                    <a:lnTo>
                      <a:pt x="0" y="0"/>
                    </a:lnTo>
                  </a:path>
                </a:pathLst>
              </a:custGeom>
              <a:noFill/>
              <a:ln w="4763">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2460" name="Freeform 617"/>
              <p:cNvSpPr>
                <a:spLocks/>
              </p:cNvSpPr>
              <p:nvPr>
                <p:custDataLst>
                  <p:tags r:id="rId991"/>
                </p:custDataLst>
              </p:nvPr>
            </p:nvSpPr>
            <p:spPr bwMode="auto">
              <a:xfrm>
                <a:off x="3326" y="3114"/>
                <a:ext cx="205" cy="103"/>
              </a:xfrm>
              <a:custGeom>
                <a:avLst/>
                <a:gdLst>
                  <a:gd name="T0" fmla="*/ 0 w 205"/>
                  <a:gd name="T1" fmla="*/ 103 h 103"/>
                  <a:gd name="T2" fmla="*/ 2 w 205"/>
                  <a:gd name="T3" fmla="*/ 88 h 103"/>
                  <a:gd name="T4" fmla="*/ 10 w 205"/>
                  <a:gd name="T5" fmla="*/ 71 h 103"/>
                  <a:gd name="T6" fmla="*/ 22 w 205"/>
                  <a:gd name="T7" fmla="*/ 56 h 103"/>
                  <a:gd name="T8" fmla="*/ 38 w 205"/>
                  <a:gd name="T9" fmla="*/ 43 h 103"/>
                  <a:gd name="T10" fmla="*/ 59 w 205"/>
                  <a:gd name="T11" fmla="*/ 30 h 103"/>
                  <a:gd name="T12" fmla="*/ 84 w 205"/>
                  <a:gd name="T13" fmla="*/ 21 h 103"/>
                  <a:gd name="T14" fmla="*/ 111 w 205"/>
                  <a:gd name="T15" fmla="*/ 13 h 103"/>
                  <a:gd name="T16" fmla="*/ 141 w 205"/>
                  <a:gd name="T17" fmla="*/ 6 h 103"/>
                  <a:gd name="T18" fmla="*/ 172 w 205"/>
                  <a:gd name="T19" fmla="*/ 2 h 103"/>
                  <a:gd name="T20" fmla="*/ 205 w 205"/>
                  <a:gd name="T21" fmla="*/ 0 h 10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5"/>
                  <a:gd name="T34" fmla="*/ 0 h 103"/>
                  <a:gd name="T35" fmla="*/ 205 w 205"/>
                  <a:gd name="T36" fmla="*/ 103 h 10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5" h="103">
                    <a:moveTo>
                      <a:pt x="0" y="103"/>
                    </a:moveTo>
                    <a:lnTo>
                      <a:pt x="2" y="88"/>
                    </a:lnTo>
                    <a:lnTo>
                      <a:pt x="10" y="71"/>
                    </a:lnTo>
                    <a:lnTo>
                      <a:pt x="22" y="56"/>
                    </a:lnTo>
                    <a:lnTo>
                      <a:pt x="38" y="43"/>
                    </a:lnTo>
                    <a:lnTo>
                      <a:pt x="59" y="30"/>
                    </a:lnTo>
                    <a:lnTo>
                      <a:pt x="84" y="21"/>
                    </a:lnTo>
                    <a:lnTo>
                      <a:pt x="111" y="13"/>
                    </a:lnTo>
                    <a:lnTo>
                      <a:pt x="141" y="6"/>
                    </a:lnTo>
                    <a:lnTo>
                      <a:pt x="172" y="2"/>
                    </a:lnTo>
                    <a:lnTo>
                      <a:pt x="205" y="0"/>
                    </a:lnTo>
                  </a:path>
                </a:pathLst>
              </a:custGeom>
              <a:noFill/>
              <a:ln w="4763">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2461" name="Freeform 618"/>
              <p:cNvSpPr>
                <a:spLocks/>
              </p:cNvSpPr>
              <p:nvPr>
                <p:custDataLst>
                  <p:tags r:id="rId992"/>
                </p:custDataLst>
              </p:nvPr>
            </p:nvSpPr>
            <p:spPr bwMode="auto">
              <a:xfrm>
                <a:off x="3326" y="3217"/>
                <a:ext cx="205" cy="102"/>
              </a:xfrm>
              <a:custGeom>
                <a:avLst/>
                <a:gdLst>
                  <a:gd name="T0" fmla="*/ 205 w 205"/>
                  <a:gd name="T1" fmla="*/ 102 h 102"/>
                  <a:gd name="T2" fmla="*/ 172 w 205"/>
                  <a:gd name="T3" fmla="*/ 102 h 102"/>
                  <a:gd name="T4" fmla="*/ 141 w 205"/>
                  <a:gd name="T5" fmla="*/ 98 h 102"/>
                  <a:gd name="T6" fmla="*/ 111 w 205"/>
                  <a:gd name="T7" fmla="*/ 91 h 102"/>
                  <a:gd name="T8" fmla="*/ 84 w 205"/>
                  <a:gd name="T9" fmla="*/ 83 h 102"/>
                  <a:gd name="T10" fmla="*/ 59 w 205"/>
                  <a:gd name="T11" fmla="*/ 72 h 102"/>
                  <a:gd name="T12" fmla="*/ 38 w 205"/>
                  <a:gd name="T13" fmla="*/ 61 h 102"/>
                  <a:gd name="T14" fmla="*/ 22 w 205"/>
                  <a:gd name="T15" fmla="*/ 46 h 102"/>
                  <a:gd name="T16" fmla="*/ 10 w 205"/>
                  <a:gd name="T17" fmla="*/ 32 h 102"/>
                  <a:gd name="T18" fmla="*/ 2 w 205"/>
                  <a:gd name="T19" fmla="*/ 16 h 102"/>
                  <a:gd name="T20" fmla="*/ 0 w 205"/>
                  <a:gd name="T21" fmla="*/ 0 h 10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5"/>
                  <a:gd name="T34" fmla="*/ 0 h 102"/>
                  <a:gd name="T35" fmla="*/ 205 w 205"/>
                  <a:gd name="T36" fmla="*/ 102 h 10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5" h="102">
                    <a:moveTo>
                      <a:pt x="205" y="102"/>
                    </a:moveTo>
                    <a:lnTo>
                      <a:pt x="172" y="102"/>
                    </a:lnTo>
                    <a:lnTo>
                      <a:pt x="141" y="98"/>
                    </a:lnTo>
                    <a:lnTo>
                      <a:pt x="111" y="91"/>
                    </a:lnTo>
                    <a:lnTo>
                      <a:pt x="84" y="83"/>
                    </a:lnTo>
                    <a:lnTo>
                      <a:pt x="59" y="72"/>
                    </a:lnTo>
                    <a:lnTo>
                      <a:pt x="38" y="61"/>
                    </a:lnTo>
                    <a:lnTo>
                      <a:pt x="22" y="46"/>
                    </a:lnTo>
                    <a:lnTo>
                      <a:pt x="10" y="32"/>
                    </a:lnTo>
                    <a:lnTo>
                      <a:pt x="2" y="16"/>
                    </a:lnTo>
                    <a:lnTo>
                      <a:pt x="0" y="0"/>
                    </a:lnTo>
                  </a:path>
                </a:pathLst>
              </a:custGeom>
              <a:noFill/>
              <a:ln w="4763">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2462" name="Freeform 619"/>
              <p:cNvSpPr>
                <a:spLocks/>
              </p:cNvSpPr>
              <p:nvPr>
                <p:custDataLst>
                  <p:tags r:id="rId993"/>
                </p:custDataLst>
              </p:nvPr>
            </p:nvSpPr>
            <p:spPr bwMode="auto">
              <a:xfrm>
                <a:off x="3556" y="3114"/>
                <a:ext cx="26" cy="103"/>
              </a:xfrm>
              <a:custGeom>
                <a:avLst/>
                <a:gdLst>
                  <a:gd name="T0" fmla="*/ 0 w 26"/>
                  <a:gd name="T1" fmla="*/ 103 h 103"/>
                  <a:gd name="T2" fmla="*/ 1 w 26"/>
                  <a:gd name="T3" fmla="*/ 81 h 103"/>
                  <a:gd name="T4" fmla="*/ 2 w 26"/>
                  <a:gd name="T5" fmla="*/ 59 h 103"/>
                  <a:gd name="T6" fmla="*/ 5 w 26"/>
                  <a:gd name="T7" fmla="*/ 40 h 103"/>
                  <a:gd name="T8" fmla="*/ 9 w 26"/>
                  <a:gd name="T9" fmla="*/ 23 h 103"/>
                  <a:gd name="T10" fmla="*/ 15 w 26"/>
                  <a:gd name="T11" fmla="*/ 11 h 103"/>
                  <a:gd name="T12" fmla="*/ 20 w 26"/>
                  <a:gd name="T13" fmla="*/ 3 h 103"/>
                  <a:gd name="T14" fmla="*/ 26 w 26"/>
                  <a:gd name="T15" fmla="*/ 0 h 103"/>
                  <a:gd name="T16" fmla="*/ 0 60000 65536"/>
                  <a:gd name="T17" fmla="*/ 0 60000 65536"/>
                  <a:gd name="T18" fmla="*/ 0 60000 65536"/>
                  <a:gd name="T19" fmla="*/ 0 60000 65536"/>
                  <a:gd name="T20" fmla="*/ 0 60000 65536"/>
                  <a:gd name="T21" fmla="*/ 0 60000 65536"/>
                  <a:gd name="T22" fmla="*/ 0 60000 65536"/>
                  <a:gd name="T23" fmla="*/ 0 60000 65536"/>
                  <a:gd name="T24" fmla="*/ 0 w 26"/>
                  <a:gd name="T25" fmla="*/ 0 h 103"/>
                  <a:gd name="T26" fmla="*/ 26 w 26"/>
                  <a:gd name="T27" fmla="*/ 103 h 10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6" h="103">
                    <a:moveTo>
                      <a:pt x="0" y="103"/>
                    </a:moveTo>
                    <a:lnTo>
                      <a:pt x="1" y="81"/>
                    </a:lnTo>
                    <a:lnTo>
                      <a:pt x="2" y="59"/>
                    </a:lnTo>
                    <a:lnTo>
                      <a:pt x="5" y="40"/>
                    </a:lnTo>
                    <a:lnTo>
                      <a:pt x="9" y="23"/>
                    </a:lnTo>
                    <a:lnTo>
                      <a:pt x="15" y="11"/>
                    </a:lnTo>
                    <a:lnTo>
                      <a:pt x="20" y="3"/>
                    </a:lnTo>
                    <a:lnTo>
                      <a:pt x="26" y="0"/>
                    </a:lnTo>
                  </a:path>
                </a:pathLst>
              </a:custGeom>
              <a:noFill/>
              <a:ln w="4763">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2463" name="Freeform 620"/>
              <p:cNvSpPr>
                <a:spLocks/>
              </p:cNvSpPr>
              <p:nvPr>
                <p:custDataLst>
                  <p:tags r:id="rId994"/>
                </p:custDataLst>
              </p:nvPr>
            </p:nvSpPr>
            <p:spPr bwMode="auto">
              <a:xfrm>
                <a:off x="3556" y="3217"/>
                <a:ext cx="23" cy="102"/>
              </a:xfrm>
              <a:custGeom>
                <a:avLst/>
                <a:gdLst>
                  <a:gd name="T0" fmla="*/ 0 w 23"/>
                  <a:gd name="T1" fmla="*/ 0 h 102"/>
                  <a:gd name="T2" fmla="*/ 1 w 23"/>
                  <a:gd name="T3" fmla="*/ 23 h 102"/>
                  <a:gd name="T4" fmla="*/ 2 w 23"/>
                  <a:gd name="T5" fmla="*/ 45 h 102"/>
                  <a:gd name="T6" fmla="*/ 5 w 23"/>
                  <a:gd name="T7" fmla="*/ 64 h 102"/>
                  <a:gd name="T8" fmla="*/ 8 w 23"/>
                  <a:gd name="T9" fmla="*/ 80 h 102"/>
                  <a:gd name="T10" fmla="*/ 13 w 23"/>
                  <a:gd name="T11" fmla="*/ 93 h 102"/>
                  <a:gd name="T12" fmla="*/ 18 w 23"/>
                  <a:gd name="T13" fmla="*/ 101 h 102"/>
                  <a:gd name="T14" fmla="*/ 23 w 23"/>
                  <a:gd name="T15" fmla="*/ 102 h 102"/>
                  <a:gd name="T16" fmla="*/ 0 60000 65536"/>
                  <a:gd name="T17" fmla="*/ 0 60000 65536"/>
                  <a:gd name="T18" fmla="*/ 0 60000 65536"/>
                  <a:gd name="T19" fmla="*/ 0 60000 65536"/>
                  <a:gd name="T20" fmla="*/ 0 60000 65536"/>
                  <a:gd name="T21" fmla="*/ 0 60000 65536"/>
                  <a:gd name="T22" fmla="*/ 0 60000 65536"/>
                  <a:gd name="T23" fmla="*/ 0 60000 65536"/>
                  <a:gd name="T24" fmla="*/ 0 w 23"/>
                  <a:gd name="T25" fmla="*/ 0 h 102"/>
                  <a:gd name="T26" fmla="*/ 23 w 23"/>
                  <a:gd name="T27" fmla="*/ 102 h 10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3" h="102">
                    <a:moveTo>
                      <a:pt x="0" y="0"/>
                    </a:moveTo>
                    <a:lnTo>
                      <a:pt x="1" y="23"/>
                    </a:lnTo>
                    <a:lnTo>
                      <a:pt x="2" y="45"/>
                    </a:lnTo>
                    <a:lnTo>
                      <a:pt x="5" y="64"/>
                    </a:lnTo>
                    <a:lnTo>
                      <a:pt x="8" y="80"/>
                    </a:lnTo>
                    <a:lnTo>
                      <a:pt x="13" y="93"/>
                    </a:lnTo>
                    <a:lnTo>
                      <a:pt x="18" y="101"/>
                    </a:lnTo>
                    <a:lnTo>
                      <a:pt x="23" y="102"/>
                    </a:lnTo>
                  </a:path>
                </a:pathLst>
              </a:custGeom>
              <a:noFill/>
              <a:ln w="4763">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2464" name="Line 621"/>
              <p:cNvSpPr>
                <a:spLocks noChangeShapeType="1"/>
              </p:cNvSpPr>
              <p:nvPr>
                <p:custDataLst>
                  <p:tags r:id="rId995"/>
                </p:custDataLst>
              </p:nvPr>
            </p:nvSpPr>
            <p:spPr bwMode="auto">
              <a:xfrm flipH="1">
                <a:off x="3531" y="3319"/>
                <a:ext cx="51" cy="0"/>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465" name="Line 622"/>
              <p:cNvSpPr>
                <a:spLocks noChangeShapeType="1"/>
              </p:cNvSpPr>
              <p:nvPr>
                <p:custDataLst>
                  <p:tags r:id="rId996"/>
                </p:custDataLst>
              </p:nvPr>
            </p:nvSpPr>
            <p:spPr bwMode="auto">
              <a:xfrm flipH="1">
                <a:off x="3531" y="3114"/>
                <a:ext cx="51" cy="0"/>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466" name="Line 623"/>
              <p:cNvSpPr>
                <a:spLocks noChangeShapeType="1"/>
              </p:cNvSpPr>
              <p:nvPr>
                <p:custDataLst>
                  <p:tags r:id="rId997"/>
                </p:custDataLst>
              </p:nvPr>
            </p:nvSpPr>
            <p:spPr bwMode="auto">
              <a:xfrm>
                <a:off x="3839" y="3371"/>
                <a:ext cx="102" cy="0"/>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467" name="Line 624"/>
              <p:cNvSpPr>
                <a:spLocks noChangeShapeType="1"/>
              </p:cNvSpPr>
              <p:nvPr>
                <p:custDataLst>
                  <p:tags r:id="rId998"/>
                </p:custDataLst>
              </p:nvPr>
            </p:nvSpPr>
            <p:spPr bwMode="auto">
              <a:xfrm>
                <a:off x="3839" y="3269"/>
                <a:ext cx="102" cy="0"/>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468" name="Line 625"/>
              <p:cNvSpPr>
                <a:spLocks noChangeShapeType="1"/>
              </p:cNvSpPr>
              <p:nvPr>
                <p:custDataLst>
                  <p:tags r:id="rId999"/>
                </p:custDataLst>
              </p:nvPr>
            </p:nvSpPr>
            <p:spPr bwMode="auto">
              <a:xfrm>
                <a:off x="3560" y="3166"/>
                <a:ext cx="381" cy="0"/>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469" name="Line 626"/>
              <p:cNvSpPr>
                <a:spLocks noChangeShapeType="1"/>
              </p:cNvSpPr>
              <p:nvPr>
                <p:custDataLst>
                  <p:tags r:id="rId1000"/>
                </p:custDataLst>
              </p:nvPr>
            </p:nvSpPr>
            <p:spPr bwMode="auto">
              <a:xfrm>
                <a:off x="3326" y="3064"/>
                <a:ext cx="615" cy="0"/>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470" name="Line 627"/>
              <p:cNvSpPr>
                <a:spLocks noChangeShapeType="1"/>
              </p:cNvSpPr>
              <p:nvPr>
                <p:custDataLst>
                  <p:tags r:id="rId1001"/>
                </p:custDataLst>
              </p:nvPr>
            </p:nvSpPr>
            <p:spPr bwMode="auto">
              <a:xfrm>
                <a:off x="3053" y="2961"/>
                <a:ext cx="888" cy="0"/>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471" name="Line 628"/>
              <p:cNvSpPr>
                <a:spLocks noChangeShapeType="1"/>
              </p:cNvSpPr>
              <p:nvPr>
                <p:custDataLst>
                  <p:tags r:id="rId1002"/>
                </p:custDataLst>
              </p:nvPr>
            </p:nvSpPr>
            <p:spPr bwMode="auto">
              <a:xfrm>
                <a:off x="2814" y="2859"/>
                <a:ext cx="1127" cy="0"/>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472" name="Line 629"/>
              <p:cNvSpPr>
                <a:spLocks noChangeShapeType="1"/>
              </p:cNvSpPr>
              <p:nvPr>
                <p:custDataLst>
                  <p:tags r:id="rId1003"/>
                </p:custDataLst>
              </p:nvPr>
            </p:nvSpPr>
            <p:spPr bwMode="auto">
              <a:xfrm>
                <a:off x="2539" y="2756"/>
                <a:ext cx="1402" cy="0"/>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473" name="Line 630"/>
              <p:cNvSpPr>
                <a:spLocks noChangeShapeType="1"/>
              </p:cNvSpPr>
              <p:nvPr>
                <p:custDataLst>
                  <p:tags r:id="rId1004"/>
                </p:custDataLst>
              </p:nvPr>
            </p:nvSpPr>
            <p:spPr bwMode="auto">
              <a:xfrm flipH="1">
                <a:off x="3813" y="3883"/>
                <a:ext cx="50" cy="0"/>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474" name="Line 631"/>
              <p:cNvSpPr>
                <a:spLocks noChangeShapeType="1"/>
              </p:cNvSpPr>
              <p:nvPr>
                <p:custDataLst>
                  <p:tags r:id="rId1005"/>
                </p:custDataLst>
              </p:nvPr>
            </p:nvSpPr>
            <p:spPr bwMode="auto">
              <a:xfrm flipH="1">
                <a:off x="3813" y="3781"/>
                <a:ext cx="50" cy="0"/>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475" name="Line 632"/>
              <p:cNvSpPr>
                <a:spLocks noChangeShapeType="1"/>
              </p:cNvSpPr>
              <p:nvPr>
                <p:custDataLst>
                  <p:tags r:id="rId1006"/>
                </p:custDataLst>
              </p:nvPr>
            </p:nvSpPr>
            <p:spPr bwMode="auto">
              <a:xfrm>
                <a:off x="3505" y="3807"/>
                <a:ext cx="51" cy="0"/>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476" name="Line 633"/>
              <p:cNvSpPr>
                <a:spLocks noChangeShapeType="1"/>
              </p:cNvSpPr>
              <p:nvPr>
                <p:custDataLst>
                  <p:tags r:id="rId1007"/>
                </p:custDataLst>
              </p:nvPr>
            </p:nvSpPr>
            <p:spPr bwMode="auto">
              <a:xfrm>
                <a:off x="3813" y="3831"/>
                <a:ext cx="50" cy="0"/>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477" name="Line 634"/>
              <p:cNvSpPr>
                <a:spLocks noChangeShapeType="1"/>
              </p:cNvSpPr>
              <p:nvPr>
                <p:custDataLst>
                  <p:tags r:id="rId1008"/>
                </p:custDataLst>
              </p:nvPr>
            </p:nvSpPr>
            <p:spPr bwMode="auto">
              <a:xfrm flipH="1">
                <a:off x="3813" y="3729"/>
                <a:ext cx="50" cy="0"/>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478" name="Freeform 635"/>
              <p:cNvSpPr>
                <a:spLocks/>
              </p:cNvSpPr>
              <p:nvPr>
                <p:custDataLst>
                  <p:tags r:id="rId1009"/>
                </p:custDataLst>
              </p:nvPr>
            </p:nvSpPr>
            <p:spPr bwMode="auto">
              <a:xfrm>
                <a:off x="3556" y="3704"/>
                <a:ext cx="102" cy="205"/>
              </a:xfrm>
              <a:custGeom>
                <a:avLst/>
                <a:gdLst>
                  <a:gd name="T0" fmla="*/ 102 w 102"/>
                  <a:gd name="T1" fmla="*/ 205 h 205"/>
                  <a:gd name="T2" fmla="*/ 80 w 102"/>
                  <a:gd name="T3" fmla="*/ 203 h 205"/>
                  <a:gd name="T4" fmla="*/ 58 w 102"/>
                  <a:gd name="T5" fmla="*/ 194 h 205"/>
                  <a:gd name="T6" fmla="*/ 39 w 102"/>
                  <a:gd name="T7" fmla="*/ 182 h 205"/>
                  <a:gd name="T8" fmla="*/ 23 w 102"/>
                  <a:gd name="T9" fmla="*/ 166 h 205"/>
                  <a:gd name="T10" fmla="*/ 11 w 102"/>
                  <a:gd name="T11" fmla="*/ 147 h 205"/>
                  <a:gd name="T12" fmla="*/ 2 w 102"/>
                  <a:gd name="T13" fmla="*/ 125 h 205"/>
                  <a:gd name="T14" fmla="*/ 0 w 102"/>
                  <a:gd name="T15" fmla="*/ 103 h 205"/>
                  <a:gd name="T16" fmla="*/ 2 w 102"/>
                  <a:gd name="T17" fmla="*/ 80 h 205"/>
                  <a:gd name="T18" fmla="*/ 11 w 102"/>
                  <a:gd name="T19" fmla="*/ 58 h 205"/>
                  <a:gd name="T20" fmla="*/ 23 w 102"/>
                  <a:gd name="T21" fmla="*/ 39 h 205"/>
                  <a:gd name="T22" fmla="*/ 39 w 102"/>
                  <a:gd name="T23" fmla="*/ 22 h 205"/>
                  <a:gd name="T24" fmla="*/ 58 w 102"/>
                  <a:gd name="T25" fmla="*/ 10 h 205"/>
                  <a:gd name="T26" fmla="*/ 80 w 102"/>
                  <a:gd name="T27" fmla="*/ 3 h 205"/>
                  <a:gd name="T28" fmla="*/ 102 w 102"/>
                  <a:gd name="T29" fmla="*/ 0 h 20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02"/>
                  <a:gd name="T46" fmla="*/ 0 h 205"/>
                  <a:gd name="T47" fmla="*/ 102 w 102"/>
                  <a:gd name="T48" fmla="*/ 205 h 20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02" h="205">
                    <a:moveTo>
                      <a:pt x="102" y="205"/>
                    </a:moveTo>
                    <a:lnTo>
                      <a:pt x="80" y="203"/>
                    </a:lnTo>
                    <a:lnTo>
                      <a:pt x="58" y="194"/>
                    </a:lnTo>
                    <a:lnTo>
                      <a:pt x="39" y="182"/>
                    </a:lnTo>
                    <a:lnTo>
                      <a:pt x="23" y="166"/>
                    </a:lnTo>
                    <a:lnTo>
                      <a:pt x="11" y="147"/>
                    </a:lnTo>
                    <a:lnTo>
                      <a:pt x="2" y="125"/>
                    </a:lnTo>
                    <a:lnTo>
                      <a:pt x="0" y="103"/>
                    </a:lnTo>
                    <a:lnTo>
                      <a:pt x="2" y="80"/>
                    </a:lnTo>
                    <a:lnTo>
                      <a:pt x="11" y="58"/>
                    </a:lnTo>
                    <a:lnTo>
                      <a:pt x="23" y="39"/>
                    </a:lnTo>
                    <a:lnTo>
                      <a:pt x="39" y="22"/>
                    </a:lnTo>
                    <a:lnTo>
                      <a:pt x="58" y="10"/>
                    </a:lnTo>
                    <a:lnTo>
                      <a:pt x="80" y="3"/>
                    </a:lnTo>
                    <a:lnTo>
                      <a:pt x="102" y="0"/>
                    </a:lnTo>
                  </a:path>
                </a:pathLst>
              </a:custGeom>
              <a:noFill/>
              <a:ln w="4763">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2479" name="Freeform 636"/>
              <p:cNvSpPr>
                <a:spLocks/>
              </p:cNvSpPr>
              <p:nvPr>
                <p:custDataLst>
                  <p:tags r:id="rId1010"/>
                </p:custDataLst>
              </p:nvPr>
            </p:nvSpPr>
            <p:spPr bwMode="auto">
              <a:xfrm>
                <a:off x="3658" y="3704"/>
                <a:ext cx="155" cy="205"/>
              </a:xfrm>
              <a:custGeom>
                <a:avLst/>
                <a:gdLst>
                  <a:gd name="T0" fmla="*/ 0 w 155"/>
                  <a:gd name="T1" fmla="*/ 205 h 205"/>
                  <a:gd name="T2" fmla="*/ 155 w 155"/>
                  <a:gd name="T3" fmla="*/ 205 h 205"/>
                  <a:gd name="T4" fmla="*/ 155 w 155"/>
                  <a:gd name="T5" fmla="*/ 0 h 205"/>
                  <a:gd name="T6" fmla="*/ 0 w 155"/>
                  <a:gd name="T7" fmla="*/ 0 h 205"/>
                  <a:gd name="T8" fmla="*/ 0 60000 65536"/>
                  <a:gd name="T9" fmla="*/ 0 60000 65536"/>
                  <a:gd name="T10" fmla="*/ 0 60000 65536"/>
                  <a:gd name="T11" fmla="*/ 0 60000 65536"/>
                  <a:gd name="T12" fmla="*/ 0 w 155"/>
                  <a:gd name="T13" fmla="*/ 0 h 205"/>
                  <a:gd name="T14" fmla="*/ 155 w 155"/>
                  <a:gd name="T15" fmla="*/ 205 h 205"/>
                </a:gdLst>
                <a:ahLst/>
                <a:cxnLst>
                  <a:cxn ang="T8">
                    <a:pos x="T0" y="T1"/>
                  </a:cxn>
                  <a:cxn ang="T9">
                    <a:pos x="T2" y="T3"/>
                  </a:cxn>
                  <a:cxn ang="T10">
                    <a:pos x="T4" y="T5"/>
                  </a:cxn>
                  <a:cxn ang="T11">
                    <a:pos x="T6" y="T7"/>
                  </a:cxn>
                </a:cxnLst>
                <a:rect l="T12" t="T13" r="T14" b="T15"/>
                <a:pathLst>
                  <a:path w="155" h="205">
                    <a:moveTo>
                      <a:pt x="0" y="205"/>
                    </a:moveTo>
                    <a:lnTo>
                      <a:pt x="155" y="205"/>
                    </a:lnTo>
                    <a:lnTo>
                      <a:pt x="155" y="0"/>
                    </a:lnTo>
                    <a:lnTo>
                      <a:pt x="0" y="0"/>
                    </a:lnTo>
                  </a:path>
                </a:pathLst>
              </a:custGeom>
              <a:noFill/>
              <a:ln w="4763">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2480" name="Rectangle 637"/>
              <p:cNvSpPr>
                <a:spLocks noChangeArrowheads="1"/>
              </p:cNvSpPr>
              <p:nvPr>
                <p:custDataLst>
                  <p:tags r:id="rId1011"/>
                </p:custDataLst>
              </p:nvPr>
            </p:nvSpPr>
            <p:spPr bwMode="auto">
              <a:xfrm>
                <a:off x="3987" y="3597"/>
                <a:ext cx="81" cy="14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P</a:t>
                </a:r>
                <a:endParaRPr lang="de-DE" altLang="en-US" sz="600"/>
              </a:p>
            </p:txBody>
          </p:sp>
          <p:sp>
            <p:nvSpPr>
              <p:cNvPr id="2481" name="Rectangle 638"/>
              <p:cNvSpPr>
                <a:spLocks noChangeArrowheads="1"/>
              </p:cNvSpPr>
              <p:nvPr>
                <p:custDataLst>
                  <p:tags r:id="rId1012"/>
                </p:custDataLst>
              </p:nvPr>
            </p:nvSpPr>
            <p:spPr bwMode="auto">
              <a:xfrm>
                <a:off x="4048" y="3656"/>
                <a:ext cx="68"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3</a:t>
                </a:r>
                <a:endParaRPr lang="de-DE" altLang="en-US" sz="600"/>
              </a:p>
            </p:txBody>
          </p:sp>
          <p:sp>
            <p:nvSpPr>
              <p:cNvPr id="2482" name="Rectangle 639"/>
              <p:cNvSpPr>
                <a:spLocks noChangeArrowheads="1"/>
              </p:cNvSpPr>
              <p:nvPr>
                <p:custDataLst>
                  <p:tags r:id="rId1013"/>
                </p:custDataLst>
              </p:nvPr>
            </p:nvSpPr>
            <p:spPr bwMode="auto">
              <a:xfrm>
                <a:off x="3987" y="3701"/>
                <a:ext cx="81" cy="14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P</a:t>
                </a:r>
                <a:endParaRPr lang="de-DE" altLang="en-US" sz="600"/>
              </a:p>
            </p:txBody>
          </p:sp>
          <p:sp>
            <p:nvSpPr>
              <p:cNvPr id="2483" name="Rectangle 640"/>
              <p:cNvSpPr>
                <a:spLocks noChangeArrowheads="1"/>
              </p:cNvSpPr>
              <p:nvPr>
                <p:custDataLst>
                  <p:tags r:id="rId1014"/>
                </p:custDataLst>
              </p:nvPr>
            </p:nvSpPr>
            <p:spPr bwMode="auto">
              <a:xfrm>
                <a:off x="4048" y="3757"/>
                <a:ext cx="68"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2</a:t>
                </a:r>
                <a:endParaRPr lang="de-DE" altLang="en-US" sz="600"/>
              </a:p>
            </p:txBody>
          </p:sp>
          <p:sp>
            <p:nvSpPr>
              <p:cNvPr id="2484" name="Rectangle 641"/>
              <p:cNvSpPr>
                <a:spLocks noChangeArrowheads="1"/>
              </p:cNvSpPr>
              <p:nvPr>
                <p:custDataLst>
                  <p:tags r:id="rId1015"/>
                </p:custDataLst>
              </p:nvPr>
            </p:nvSpPr>
            <p:spPr bwMode="auto">
              <a:xfrm>
                <a:off x="3987" y="3803"/>
                <a:ext cx="81"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P</a:t>
                </a:r>
                <a:endParaRPr lang="de-DE" altLang="en-US" sz="600"/>
              </a:p>
            </p:txBody>
          </p:sp>
          <p:sp>
            <p:nvSpPr>
              <p:cNvPr id="2485" name="Rectangle 642"/>
              <p:cNvSpPr>
                <a:spLocks noChangeArrowheads="1"/>
              </p:cNvSpPr>
              <p:nvPr>
                <p:custDataLst>
                  <p:tags r:id="rId1016"/>
                </p:custDataLst>
              </p:nvPr>
            </p:nvSpPr>
            <p:spPr bwMode="auto">
              <a:xfrm>
                <a:off x="4048" y="3859"/>
                <a:ext cx="68"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1</a:t>
                </a:r>
                <a:endParaRPr lang="de-DE" altLang="en-US" sz="600"/>
              </a:p>
            </p:txBody>
          </p:sp>
          <p:sp>
            <p:nvSpPr>
              <p:cNvPr id="2486" name="Rectangle 643"/>
              <p:cNvSpPr>
                <a:spLocks noChangeArrowheads="1"/>
              </p:cNvSpPr>
              <p:nvPr>
                <p:custDataLst>
                  <p:tags r:id="rId1017"/>
                </p:custDataLst>
              </p:nvPr>
            </p:nvSpPr>
            <p:spPr bwMode="auto">
              <a:xfrm>
                <a:off x="3987" y="3904"/>
                <a:ext cx="81"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P</a:t>
                </a:r>
                <a:endParaRPr lang="de-DE" altLang="en-US" sz="600"/>
              </a:p>
            </p:txBody>
          </p:sp>
          <p:sp>
            <p:nvSpPr>
              <p:cNvPr id="2487" name="Rectangle 644"/>
              <p:cNvSpPr>
                <a:spLocks noChangeArrowheads="1"/>
              </p:cNvSpPr>
              <p:nvPr>
                <p:custDataLst>
                  <p:tags r:id="rId1018"/>
                </p:custDataLst>
              </p:nvPr>
            </p:nvSpPr>
            <p:spPr bwMode="auto">
              <a:xfrm>
                <a:off x="4048" y="3960"/>
                <a:ext cx="68"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0</a:t>
                </a:r>
                <a:endParaRPr lang="de-DE" altLang="en-US" sz="600"/>
              </a:p>
            </p:txBody>
          </p:sp>
          <p:sp>
            <p:nvSpPr>
              <p:cNvPr id="2488" name="Line 645"/>
              <p:cNvSpPr>
                <a:spLocks noChangeShapeType="1"/>
              </p:cNvSpPr>
              <p:nvPr>
                <p:custDataLst>
                  <p:tags r:id="rId1019"/>
                </p:custDataLst>
              </p:nvPr>
            </p:nvSpPr>
            <p:spPr bwMode="auto">
              <a:xfrm flipV="1">
                <a:off x="3863" y="3652"/>
                <a:ext cx="52" cy="77"/>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489" name="Line 646"/>
              <p:cNvSpPr>
                <a:spLocks noChangeShapeType="1"/>
              </p:cNvSpPr>
              <p:nvPr>
                <p:custDataLst>
                  <p:tags r:id="rId1020"/>
                </p:custDataLst>
              </p:nvPr>
            </p:nvSpPr>
            <p:spPr bwMode="auto">
              <a:xfrm flipV="1">
                <a:off x="3863" y="3755"/>
                <a:ext cx="52" cy="26"/>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490" name="Line 647"/>
              <p:cNvSpPr>
                <a:spLocks noChangeShapeType="1"/>
              </p:cNvSpPr>
              <p:nvPr>
                <p:custDataLst>
                  <p:tags r:id="rId1021"/>
                </p:custDataLst>
              </p:nvPr>
            </p:nvSpPr>
            <p:spPr bwMode="auto">
              <a:xfrm>
                <a:off x="3863" y="3831"/>
                <a:ext cx="52" cy="26"/>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491" name="Line 648"/>
              <p:cNvSpPr>
                <a:spLocks noChangeShapeType="1"/>
              </p:cNvSpPr>
              <p:nvPr>
                <p:custDataLst>
                  <p:tags r:id="rId1022"/>
                </p:custDataLst>
              </p:nvPr>
            </p:nvSpPr>
            <p:spPr bwMode="auto">
              <a:xfrm>
                <a:off x="3863" y="3883"/>
                <a:ext cx="52" cy="77"/>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492" name="Line 649"/>
              <p:cNvSpPr>
                <a:spLocks noChangeShapeType="1"/>
              </p:cNvSpPr>
              <p:nvPr>
                <p:custDataLst>
                  <p:tags r:id="rId1023"/>
                </p:custDataLst>
              </p:nvPr>
            </p:nvSpPr>
            <p:spPr bwMode="auto">
              <a:xfrm>
                <a:off x="3915" y="3652"/>
                <a:ext cx="21" cy="0"/>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493" name="Line 650"/>
              <p:cNvSpPr>
                <a:spLocks noChangeShapeType="1"/>
              </p:cNvSpPr>
              <p:nvPr>
                <p:custDataLst>
                  <p:tags r:id="rId1024"/>
                </p:custDataLst>
              </p:nvPr>
            </p:nvSpPr>
            <p:spPr bwMode="auto">
              <a:xfrm>
                <a:off x="3915" y="3755"/>
                <a:ext cx="26" cy="0"/>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494" name="Line 651"/>
              <p:cNvSpPr>
                <a:spLocks noChangeShapeType="1"/>
              </p:cNvSpPr>
              <p:nvPr>
                <p:custDataLst>
                  <p:tags r:id="rId1025"/>
                </p:custDataLst>
              </p:nvPr>
            </p:nvSpPr>
            <p:spPr bwMode="auto">
              <a:xfrm>
                <a:off x="3915" y="3857"/>
                <a:ext cx="26" cy="0"/>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495" name="Line 652"/>
              <p:cNvSpPr>
                <a:spLocks noChangeShapeType="1"/>
              </p:cNvSpPr>
              <p:nvPr>
                <p:custDataLst>
                  <p:tags r:id="rId1026"/>
                </p:custDataLst>
              </p:nvPr>
            </p:nvSpPr>
            <p:spPr bwMode="auto">
              <a:xfrm flipH="1">
                <a:off x="3915" y="3960"/>
                <a:ext cx="26" cy="0"/>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496" name="Line 653"/>
              <p:cNvSpPr>
                <a:spLocks noChangeShapeType="1"/>
              </p:cNvSpPr>
              <p:nvPr>
                <p:custDataLst>
                  <p:tags r:id="rId1027"/>
                </p:custDataLst>
              </p:nvPr>
            </p:nvSpPr>
            <p:spPr bwMode="auto">
              <a:xfrm>
                <a:off x="2198" y="2807"/>
                <a:ext cx="102" cy="0"/>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497" name="Line 654"/>
              <p:cNvSpPr>
                <a:spLocks noChangeShapeType="1"/>
              </p:cNvSpPr>
              <p:nvPr>
                <p:custDataLst>
                  <p:tags r:id="rId1028"/>
                </p:custDataLst>
              </p:nvPr>
            </p:nvSpPr>
            <p:spPr bwMode="auto">
              <a:xfrm flipH="1">
                <a:off x="2198" y="3807"/>
                <a:ext cx="1333" cy="0"/>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498" name="Rectangle 655"/>
              <p:cNvSpPr>
                <a:spLocks noChangeArrowheads="1"/>
              </p:cNvSpPr>
              <p:nvPr>
                <p:custDataLst>
                  <p:tags r:id="rId1029"/>
                </p:custDataLst>
              </p:nvPr>
            </p:nvSpPr>
            <p:spPr bwMode="auto">
              <a:xfrm>
                <a:off x="2090" y="2674"/>
                <a:ext cx="94"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G</a:t>
                </a:r>
                <a:endParaRPr lang="de-DE" altLang="en-US" sz="600"/>
              </a:p>
            </p:txBody>
          </p:sp>
          <p:sp>
            <p:nvSpPr>
              <p:cNvPr id="2499" name="Rectangle 656"/>
              <p:cNvSpPr>
                <a:spLocks noChangeArrowheads="1"/>
              </p:cNvSpPr>
              <p:nvPr>
                <p:custDataLst>
                  <p:tags r:id="rId1030"/>
                </p:custDataLst>
              </p:nvPr>
            </p:nvSpPr>
            <p:spPr bwMode="auto">
              <a:xfrm>
                <a:off x="2161" y="2733"/>
                <a:ext cx="170"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3:0</a:t>
                </a:r>
                <a:endParaRPr lang="de-DE" altLang="en-US" sz="600"/>
              </a:p>
            </p:txBody>
          </p:sp>
          <p:sp>
            <p:nvSpPr>
              <p:cNvPr id="2500" name="Rectangle 657"/>
              <p:cNvSpPr>
                <a:spLocks noChangeArrowheads="1"/>
              </p:cNvSpPr>
              <p:nvPr>
                <p:custDataLst>
                  <p:tags r:id="rId1031"/>
                </p:custDataLst>
              </p:nvPr>
            </p:nvSpPr>
            <p:spPr bwMode="auto">
              <a:xfrm>
                <a:off x="2242" y="3853"/>
                <a:ext cx="89"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C</a:t>
                </a:r>
                <a:endParaRPr lang="de-DE" altLang="en-US" sz="600"/>
              </a:p>
            </p:txBody>
          </p:sp>
          <p:sp>
            <p:nvSpPr>
              <p:cNvPr id="2501" name="Rectangle 658"/>
              <p:cNvSpPr>
                <a:spLocks noChangeArrowheads="1"/>
              </p:cNvSpPr>
              <p:nvPr>
                <p:custDataLst>
                  <p:tags r:id="rId1032"/>
                </p:custDataLst>
              </p:nvPr>
            </p:nvSpPr>
            <p:spPr bwMode="auto">
              <a:xfrm>
                <a:off x="2308" y="3912"/>
                <a:ext cx="96"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in</a:t>
                </a:r>
                <a:endParaRPr lang="de-DE" altLang="en-US" sz="600"/>
              </a:p>
            </p:txBody>
          </p:sp>
          <p:sp>
            <p:nvSpPr>
              <p:cNvPr id="2502" name="Freeform 659"/>
              <p:cNvSpPr>
                <a:spLocks/>
              </p:cNvSpPr>
              <p:nvPr>
                <p:custDataLst>
                  <p:tags r:id="rId1033"/>
                </p:custDataLst>
              </p:nvPr>
            </p:nvSpPr>
            <p:spPr bwMode="auto">
              <a:xfrm>
                <a:off x="1840" y="3755"/>
                <a:ext cx="102" cy="205"/>
              </a:xfrm>
              <a:custGeom>
                <a:avLst/>
                <a:gdLst>
                  <a:gd name="T0" fmla="*/ 102 w 102"/>
                  <a:gd name="T1" fmla="*/ 205 h 205"/>
                  <a:gd name="T2" fmla="*/ 79 w 102"/>
                  <a:gd name="T3" fmla="*/ 202 h 205"/>
                  <a:gd name="T4" fmla="*/ 57 w 102"/>
                  <a:gd name="T5" fmla="*/ 195 h 205"/>
                  <a:gd name="T6" fmla="*/ 38 w 102"/>
                  <a:gd name="T7" fmla="*/ 183 h 205"/>
                  <a:gd name="T8" fmla="*/ 22 w 102"/>
                  <a:gd name="T9" fmla="*/ 167 h 205"/>
                  <a:gd name="T10" fmla="*/ 10 w 102"/>
                  <a:gd name="T11" fmla="*/ 147 h 205"/>
                  <a:gd name="T12" fmla="*/ 3 w 102"/>
                  <a:gd name="T13" fmla="*/ 126 h 205"/>
                  <a:gd name="T14" fmla="*/ 0 w 102"/>
                  <a:gd name="T15" fmla="*/ 102 h 205"/>
                  <a:gd name="T16" fmla="*/ 3 w 102"/>
                  <a:gd name="T17" fmla="*/ 80 h 205"/>
                  <a:gd name="T18" fmla="*/ 10 w 102"/>
                  <a:gd name="T19" fmla="*/ 59 h 205"/>
                  <a:gd name="T20" fmla="*/ 22 w 102"/>
                  <a:gd name="T21" fmla="*/ 38 h 205"/>
                  <a:gd name="T22" fmla="*/ 38 w 102"/>
                  <a:gd name="T23" fmla="*/ 23 h 205"/>
                  <a:gd name="T24" fmla="*/ 57 w 102"/>
                  <a:gd name="T25" fmla="*/ 11 h 205"/>
                  <a:gd name="T26" fmla="*/ 79 w 102"/>
                  <a:gd name="T27" fmla="*/ 3 h 205"/>
                  <a:gd name="T28" fmla="*/ 102 w 102"/>
                  <a:gd name="T29" fmla="*/ 0 h 20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02"/>
                  <a:gd name="T46" fmla="*/ 0 h 205"/>
                  <a:gd name="T47" fmla="*/ 102 w 102"/>
                  <a:gd name="T48" fmla="*/ 205 h 20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02" h="205">
                    <a:moveTo>
                      <a:pt x="102" y="205"/>
                    </a:moveTo>
                    <a:lnTo>
                      <a:pt x="79" y="202"/>
                    </a:lnTo>
                    <a:lnTo>
                      <a:pt x="57" y="195"/>
                    </a:lnTo>
                    <a:lnTo>
                      <a:pt x="38" y="183"/>
                    </a:lnTo>
                    <a:lnTo>
                      <a:pt x="22" y="167"/>
                    </a:lnTo>
                    <a:lnTo>
                      <a:pt x="10" y="147"/>
                    </a:lnTo>
                    <a:lnTo>
                      <a:pt x="3" y="126"/>
                    </a:lnTo>
                    <a:lnTo>
                      <a:pt x="0" y="102"/>
                    </a:lnTo>
                    <a:lnTo>
                      <a:pt x="3" y="80"/>
                    </a:lnTo>
                    <a:lnTo>
                      <a:pt x="10" y="59"/>
                    </a:lnTo>
                    <a:lnTo>
                      <a:pt x="22" y="38"/>
                    </a:lnTo>
                    <a:lnTo>
                      <a:pt x="38" y="23"/>
                    </a:lnTo>
                    <a:lnTo>
                      <a:pt x="57" y="11"/>
                    </a:lnTo>
                    <a:lnTo>
                      <a:pt x="79" y="3"/>
                    </a:lnTo>
                    <a:lnTo>
                      <a:pt x="102" y="0"/>
                    </a:lnTo>
                  </a:path>
                </a:pathLst>
              </a:custGeom>
              <a:noFill/>
              <a:ln w="4763">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2503" name="Freeform 660"/>
              <p:cNvSpPr>
                <a:spLocks/>
              </p:cNvSpPr>
              <p:nvPr>
                <p:custDataLst>
                  <p:tags r:id="rId1034"/>
                </p:custDataLst>
              </p:nvPr>
            </p:nvSpPr>
            <p:spPr bwMode="auto">
              <a:xfrm>
                <a:off x="1942" y="3755"/>
                <a:ext cx="153" cy="205"/>
              </a:xfrm>
              <a:custGeom>
                <a:avLst/>
                <a:gdLst>
                  <a:gd name="T0" fmla="*/ 0 w 153"/>
                  <a:gd name="T1" fmla="*/ 205 h 205"/>
                  <a:gd name="T2" fmla="*/ 153 w 153"/>
                  <a:gd name="T3" fmla="*/ 205 h 205"/>
                  <a:gd name="T4" fmla="*/ 153 w 153"/>
                  <a:gd name="T5" fmla="*/ 0 h 205"/>
                  <a:gd name="T6" fmla="*/ 0 w 153"/>
                  <a:gd name="T7" fmla="*/ 0 h 205"/>
                  <a:gd name="T8" fmla="*/ 0 60000 65536"/>
                  <a:gd name="T9" fmla="*/ 0 60000 65536"/>
                  <a:gd name="T10" fmla="*/ 0 60000 65536"/>
                  <a:gd name="T11" fmla="*/ 0 60000 65536"/>
                  <a:gd name="T12" fmla="*/ 0 w 153"/>
                  <a:gd name="T13" fmla="*/ 0 h 205"/>
                  <a:gd name="T14" fmla="*/ 153 w 153"/>
                  <a:gd name="T15" fmla="*/ 205 h 205"/>
                </a:gdLst>
                <a:ahLst/>
                <a:cxnLst>
                  <a:cxn ang="T8">
                    <a:pos x="T0" y="T1"/>
                  </a:cxn>
                  <a:cxn ang="T9">
                    <a:pos x="T2" y="T3"/>
                  </a:cxn>
                  <a:cxn ang="T10">
                    <a:pos x="T4" y="T5"/>
                  </a:cxn>
                  <a:cxn ang="T11">
                    <a:pos x="T6" y="T7"/>
                  </a:cxn>
                </a:cxnLst>
                <a:rect l="T12" t="T13" r="T14" b="T15"/>
                <a:pathLst>
                  <a:path w="153" h="205">
                    <a:moveTo>
                      <a:pt x="0" y="205"/>
                    </a:moveTo>
                    <a:lnTo>
                      <a:pt x="153" y="205"/>
                    </a:lnTo>
                    <a:lnTo>
                      <a:pt x="153" y="0"/>
                    </a:lnTo>
                    <a:lnTo>
                      <a:pt x="0" y="0"/>
                    </a:lnTo>
                  </a:path>
                </a:pathLst>
              </a:custGeom>
              <a:noFill/>
              <a:ln w="4763">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2504" name="Freeform 661"/>
              <p:cNvSpPr>
                <a:spLocks/>
              </p:cNvSpPr>
              <p:nvPr>
                <p:custDataLst>
                  <p:tags r:id="rId1035"/>
                </p:custDataLst>
              </p:nvPr>
            </p:nvSpPr>
            <p:spPr bwMode="auto">
              <a:xfrm>
                <a:off x="1583" y="3652"/>
                <a:ext cx="205" cy="103"/>
              </a:xfrm>
              <a:custGeom>
                <a:avLst/>
                <a:gdLst>
                  <a:gd name="T0" fmla="*/ 0 w 205"/>
                  <a:gd name="T1" fmla="*/ 103 h 103"/>
                  <a:gd name="T2" fmla="*/ 3 w 205"/>
                  <a:gd name="T3" fmla="*/ 87 h 103"/>
                  <a:gd name="T4" fmla="*/ 11 w 205"/>
                  <a:gd name="T5" fmla="*/ 71 h 103"/>
                  <a:gd name="T6" fmla="*/ 23 w 205"/>
                  <a:gd name="T7" fmla="*/ 56 h 103"/>
                  <a:gd name="T8" fmla="*/ 40 w 205"/>
                  <a:gd name="T9" fmla="*/ 43 h 103"/>
                  <a:gd name="T10" fmla="*/ 60 w 205"/>
                  <a:gd name="T11" fmla="*/ 31 h 103"/>
                  <a:gd name="T12" fmla="*/ 85 w 205"/>
                  <a:gd name="T13" fmla="*/ 21 h 103"/>
                  <a:gd name="T14" fmla="*/ 112 w 205"/>
                  <a:gd name="T15" fmla="*/ 11 h 103"/>
                  <a:gd name="T16" fmla="*/ 142 w 205"/>
                  <a:gd name="T17" fmla="*/ 6 h 103"/>
                  <a:gd name="T18" fmla="*/ 174 w 205"/>
                  <a:gd name="T19" fmla="*/ 2 h 103"/>
                  <a:gd name="T20" fmla="*/ 205 w 205"/>
                  <a:gd name="T21" fmla="*/ 0 h 10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5"/>
                  <a:gd name="T34" fmla="*/ 0 h 103"/>
                  <a:gd name="T35" fmla="*/ 205 w 205"/>
                  <a:gd name="T36" fmla="*/ 103 h 10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5" h="103">
                    <a:moveTo>
                      <a:pt x="0" y="103"/>
                    </a:moveTo>
                    <a:lnTo>
                      <a:pt x="3" y="87"/>
                    </a:lnTo>
                    <a:lnTo>
                      <a:pt x="11" y="71"/>
                    </a:lnTo>
                    <a:lnTo>
                      <a:pt x="23" y="56"/>
                    </a:lnTo>
                    <a:lnTo>
                      <a:pt x="40" y="43"/>
                    </a:lnTo>
                    <a:lnTo>
                      <a:pt x="60" y="31"/>
                    </a:lnTo>
                    <a:lnTo>
                      <a:pt x="85" y="21"/>
                    </a:lnTo>
                    <a:lnTo>
                      <a:pt x="112" y="11"/>
                    </a:lnTo>
                    <a:lnTo>
                      <a:pt x="142" y="6"/>
                    </a:lnTo>
                    <a:lnTo>
                      <a:pt x="174" y="2"/>
                    </a:lnTo>
                    <a:lnTo>
                      <a:pt x="205" y="0"/>
                    </a:lnTo>
                  </a:path>
                </a:pathLst>
              </a:custGeom>
              <a:noFill/>
              <a:ln w="4763">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2505" name="Freeform 662"/>
              <p:cNvSpPr>
                <a:spLocks/>
              </p:cNvSpPr>
              <p:nvPr>
                <p:custDataLst>
                  <p:tags r:id="rId1036"/>
                </p:custDataLst>
              </p:nvPr>
            </p:nvSpPr>
            <p:spPr bwMode="auto">
              <a:xfrm>
                <a:off x="1583" y="3755"/>
                <a:ext cx="205" cy="102"/>
              </a:xfrm>
              <a:custGeom>
                <a:avLst/>
                <a:gdLst>
                  <a:gd name="T0" fmla="*/ 205 w 205"/>
                  <a:gd name="T1" fmla="*/ 102 h 102"/>
                  <a:gd name="T2" fmla="*/ 174 w 205"/>
                  <a:gd name="T3" fmla="*/ 101 h 102"/>
                  <a:gd name="T4" fmla="*/ 142 w 205"/>
                  <a:gd name="T5" fmla="*/ 98 h 102"/>
                  <a:gd name="T6" fmla="*/ 112 w 205"/>
                  <a:gd name="T7" fmla="*/ 91 h 102"/>
                  <a:gd name="T8" fmla="*/ 85 w 205"/>
                  <a:gd name="T9" fmla="*/ 83 h 102"/>
                  <a:gd name="T10" fmla="*/ 60 w 205"/>
                  <a:gd name="T11" fmla="*/ 72 h 102"/>
                  <a:gd name="T12" fmla="*/ 40 w 205"/>
                  <a:gd name="T13" fmla="*/ 60 h 102"/>
                  <a:gd name="T14" fmla="*/ 23 w 205"/>
                  <a:gd name="T15" fmla="*/ 46 h 102"/>
                  <a:gd name="T16" fmla="*/ 11 w 205"/>
                  <a:gd name="T17" fmla="*/ 31 h 102"/>
                  <a:gd name="T18" fmla="*/ 3 w 205"/>
                  <a:gd name="T19" fmla="*/ 16 h 102"/>
                  <a:gd name="T20" fmla="*/ 0 w 205"/>
                  <a:gd name="T21" fmla="*/ 0 h 10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5"/>
                  <a:gd name="T34" fmla="*/ 0 h 102"/>
                  <a:gd name="T35" fmla="*/ 205 w 205"/>
                  <a:gd name="T36" fmla="*/ 102 h 10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5" h="102">
                    <a:moveTo>
                      <a:pt x="205" y="102"/>
                    </a:moveTo>
                    <a:lnTo>
                      <a:pt x="174" y="101"/>
                    </a:lnTo>
                    <a:lnTo>
                      <a:pt x="142" y="98"/>
                    </a:lnTo>
                    <a:lnTo>
                      <a:pt x="112" y="91"/>
                    </a:lnTo>
                    <a:lnTo>
                      <a:pt x="85" y="83"/>
                    </a:lnTo>
                    <a:lnTo>
                      <a:pt x="60" y="72"/>
                    </a:lnTo>
                    <a:lnTo>
                      <a:pt x="40" y="60"/>
                    </a:lnTo>
                    <a:lnTo>
                      <a:pt x="23" y="46"/>
                    </a:lnTo>
                    <a:lnTo>
                      <a:pt x="11" y="31"/>
                    </a:lnTo>
                    <a:lnTo>
                      <a:pt x="3" y="16"/>
                    </a:lnTo>
                    <a:lnTo>
                      <a:pt x="0" y="0"/>
                    </a:lnTo>
                  </a:path>
                </a:pathLst>
              </a:custGeom>
              <a:noFill/>
              <a:ln w="4763">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2506" name="Freeform 663"/>
              <p:cNvSpPr>
                <a:spLocks/>
              </p:cNvSpPr>
              <p:nvPr>
                <p:custDataLst>
                  <p:tags r:id="rId1037"/>
                </p:custDataLst>
              </p:nvPr>
            </p:nvSpPr>
            <p:spPr bwMode="auto">
              <a:xfrm>
                <a:off x="1814" y="3652"/>
                <a:ext cx="26" cy="103"/>
              </a:xfrm>
              <a:custGeom>
                <a:avLst/>
                <a:gdLst>
                  <a:gd name="T0" fmla="*/ 0 w 26"/>
                  <a:gd name="T1" fmla="*/ 103 h 103"/>
                  <a:gd name="T2" fmla="*/ 1 w 26"/>
                  <a:gd name="T3" fmla="*/ 81 h 103"/>
                  <a:gd name="T4" fmla="*/ 3 w 26"/>
                  <a:gd name="T5" fmla="*/ 59 h 103"/>
                  <a:gd name="T6" fmla="*/ 5 w 26"/>
                  <a:gd name="T7" fmla="*/ 39 h 103"/>
                  <a:gd name="T8" fmla="*/ 10 w 26"/>
                  <a:gd name="T9" fmla="*/ 24 h 103"/>
                  <a:gd name="T10" fmla="*/ 15 w 26"/>
                  <a:gd name="T11" fmla="*/ 11 h 103"/>
                  <a:gd name="T12" fmla="*/ 20 w 26"/>
                  <a:gd name="T13" fmla="*/ 3 h 103"/>
                  <a:gd name="T14" fmla="*/ 26 w 26"/>
                  <a:gd name="T15" fmla="*/ 0 h 103"/>
                  <a:gd name="T16" fmla="*/ 0 60000 65536"/>
                  <a:gd name="T17" fmla="*/ 0 60000 65536"/>
                  <a:gd name="T18" fmla="*/ 0 60000 65536"/>
                  <a:gd name="T19" fmla="*/ 0 60000 65536"/>
                  <a:gd name="T20" fmla="*/ 0 60000 65536"/>
                  <a:gd name="T21" fmla="*/ 0 60000 65536"/>
                  <a:gd name="T22" fmla="*/ 0 60000 65536"/>
                  <a:gd name="T23" fmla="*/ 0 60000 65536"/>
                  <a:gd name="T24" fmla="*/ 0 w 26"/>
                  <a:gd name="T25" fmla="*/ 0 h 103"/>
                  <a:gd name="T26" fmla="*/ 26 w 26"/>
                  <a:gd name="T27" fmla="*/ 103 h 10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6" h="103">
                    <a:moveTo>
                      <a:pt x="0" y="103"/>
                    </a:moveTo>
                    <a:lnTo>
                      <a:pt x="1" y="81"/>
                    </a:lnTo>
                    <a:lnTo>
                      <a:pt x="3" y="59"/>
                    </a:lnTo>
                    <a:lnTo>
                      <a:pt x="5" y="39"/>
                    </a:lnTo>
                    <a:lnTo>
                      <a:pt x="10" y="24"/>
                    </a:lnTo>
                    <a:lnTo>
                      <a:pt x="15" y="11"/>
                    </a:lnTo>
                    <a:lnTo>
                      <a:pt x="20" y="3"/>
                    </a:lnTo>
                    <a:lnTo>
                      <a:pt x="26" y="0"/>
                    </a:lnTo>
                  </a:path>
                </a:pathLst>
              </a:custGeom>
              <a:noFill/>
              <a:ln w="4763">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2507" name="Freeform 664"/>
              <p:cNvSpPr>
                <a:spLocks/>
              </p:cNvSpPr>
              <p:nvPr>
                <p:custDataLst>
                  <p:tags r:id="rId1038"/>
                </p:custDataLst>
              </p:nvPr>
            </p:nvSpPr>
            <p:spPr bwMode="auto">
              <a:xfrm>
                <a:off x="1814" y="3755"/>
                <a:ext cx="23" cy="102"/>
              </a:xfrm>
              <a:custGeom>
                <a:avLst/>
                <a:gdLst>
                  <a:gd name="T0" fmla="*/ 0 w 23"/>
                  <a:gd name="T1" fmla="*/ 0 h 102"/>
                  <a:gd name="T2" fmla="*/ 1 w 23"/>
                  <a:gd name="T3" fmla="*/ 23 h 102"/>
                  <a:gd name="T4" fmla="*/ 3 w 23"/>
                  <a:gd name="T5" fmla="*/ 45 h 102"/>
                  <a:gd name="T6" fmla="*/ 5 w 23"/>
                  <a:gd name="T7" fmla="*/ 64 h 102"/>
                  <a:gd name="T8" fmla="*/ 8 w 23"/>
                  <a:gd name="T9" fmla="*/ 80 h 102"/>
                  <a:gd name="T10" fmla="*/ 12 w 23"/>
                  <a:gd name="T11" fmla="*/ 93 h 102"/>
                  <a:gd name="T12" fmla="*/ 18 w 23"/>
                  <a:gd name="T13" fmla="*/ 100 h 102"/>
                  <a:gd name="T14" fmla="*/ 23 w 23"/>
                  <a:gd name="T15" fmla="*/ 102 h 102"/>
                  <a:gd name="T16" fmla="*/ 0 60000 65536"/>
                  <a:gd name="T17" fmla="*/ 0 60000 65536"/>
                  <a:gd name="T18" fmla="*/ 0 60000 65536"/>
                  <a:gd name="T19" fmla="*/ 0 60000 65536"/>
                  <a:gd name="T20" fmla="*/ 0 60000 65536"/>
                  <a:gd name="T21" fmla="*/ 0 60000 65536"/>
                  <a:gd name="T22" fmla="*/ 0 60000 65536"/>
                  <a:gd name="T23" fmla="*/ 0 60000 65536"/>
                  <a:gd name="T24" fmla="*/ 0 w 23"/>
                  <a:gd name="T25" fmla="*/ 0 h 102"/>
                  <a:gd name="T26" fmla="*/ 23 w 23"/>
                  <a:gd name="T27" fmla="*/ 102 h 10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3" h="102">
                    <a:moveTo>
                      <a:pt x="0" y="0"/>
                    </a:moveTo>
                    <a:lnTo>
                      <a:pt x="1" y="23"/>
                    </a:lnTo>
                    <a:lnTo>
                      <a:pt x="3" y="45"/>
                    </a:lnTo>
                    <a:lnTo>
                      <a:pt x="5" y="64"/>
                    </a:lnTo>
                    <a:lnTo>
                      <a:pt x="8" y="80"/>
                    </a:lnTo>
                    <a:lnTo>
                      <a:pt x="12" y="93"/>
                    </a:lnTo>
                    <a:lnTo>
                      <a:pt x="18" y="100"/>
                    </a:lnTo>
                    <a:lnTo>
                      <a:pt x="23" y="102"/>
                    </a:lnTo>
                  </a:path>
                </a:pathLst>
              </a:custGeom>
              <a:noFill/>
              <a:ln w="4763">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2508" name="Line 665"/>
              <p:cNvSpPr>
                <a:spLocks noChangeShapeType="1"/>
              </p:cNvSpPr>
              <p:nvPr>
                <p:custDataLst>
                  <p:tags r:id="rId1039"/>
                </p:custDataLst>
              </p:nvPr>
            </p:nvSpPr>
            <p:spPr bwMode="auto">
              <a:xfrm flipH="1">
                <a:off x="1788" y="3857"/>
                <a:ext cx="52" cy="0"/>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509" name="Line 666"/>
              <p:cNvSpPr>
                <a:spLocks noChangeShapeType="1"/>
              </p:cNvSpPr>
              <p:nvPr>
                <p:custDataLst>
                  <p:tags r:id="rId1040"/>
                </p:custDataLst>
              </p:nvPr>
            </p:nvSpPr>
            <p:spPr bwMode="auto">
              <a:xfrm flipH="1">
                <a:off x="1788" y="3652"/>
                <a:ext cx="52" cy="0"/>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510" name="Line 667"/>
              <p:cNvSpPr>
                <a:spLocks noChangeShapeType="1"/>
              </p:cNvSpPr>
              <p:nvPr>
                <p:custDataLst>
                  <p:tags r:id="rId1041"/>
                </p:custDataLst>
              </p:nvPr>
            </p:nvSpPr>
            <p:spPr bwMode="auto">
              <a:xfrm>
                <a:off x="2095" y="3909"/>
                <a:ext cx="103" cy="0"/>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511" name="Line 668"/>
              <p:cNvSpPr>
                <a:spLocks noChangeShapeType="1"/>
              </p:cNvSpPr>
              <p:nvPr>
                <p:custDataLst>
                  <p:tags r:id="rId1042"/>
                </p:custDataLst>
              </p:nvPr>
            </p:nvSpPr>
            <p:spPr bwMode="auto">
              <a:xfrm>
                <a:off x="2095" y="3807"/>
                <a:ext cx="103" cy="0"/>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512" name="Line 669"/>
              <p:cNvSpPr>
                <a:spLocks noChangeShapeType="1"/>
              </p:cNvSpPr>
              <p:nvPr>
                <p:custDataLst>
                  <p:tags r:id="rId1043"/>
                </p:custDataLst>
              </p:nvPr>
            </p:nvSpPr>
            <p:spPr bwMode="auto">
              <a:xfrm>
                <a:off x="1818" y="3704"/>
                <a:ext cx="380" cy="0"/>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513" name="Line 670"/>
              <p:cNvSpPr>
                <a:spLocks noChangeShapeType="1"/>
              </p:cNvSpPr>
              <p:nvPr>
                <p:custDataLst>
                  <p:tags r:id="rId1044"/>
                </p:custDataLst>
              </p:nvPr>
            </p:nvSpPr>
            <p:spPr bwMode="auto">
              <a:xfrm>
                <a:off x="1481" y="3755"/>
                <a:ext cx="102" cy="0"/>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514" name="Rectangle 671"/>
              <p:cNvSpPr>
                <a:spLocks noChangeArrowheads="1"/>
              </p:cNvSpPr>
              <p:nvPr>
                <p:custDataLst>
                  <p:tags r:id="rId1045"/>
                </p:custDataLst>
              </p:nvPr>
            </p:nvSpPr>
            <p:spPr bwMode="auto">
              <a:xfrm>
                <a:off x="1322" y="3699"/>
                <a:ext cx="88"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C</a:t>
                </a:r>
                <a:endParaRPr lang="de-DE" altLang="en-US" sz="600"/>
              </a:p>
            </p:txBody>
          </p:sp>
          <p:sp>
            <p:nvSpPr>
              <p:cNvPr id="2515" name="Rectangle 672"/>
              <p:cNvSpPr>
                <a:spLocks noChangeArrowheads="1"/>
              </p:cNvSpPr>
              <p:nvPr>
                <p:custDataLst>
                  <p:tags r:id="rId1046"/>
                </p:custDataLst>
              </p:nvPr>
            </p:nvSpPr>
            <p:spPr bwMode="auto">
              <a:xfrm>
                <a:off x="1388" y="3757"/>
                <a:ext cx="169"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out</a:t>
                </a:r>
                <a:endParaRPr lang="de-DE" altLang="en-US" sz="600"/>
              </a:p>
            </p:txBody>
          </p:sp>
          <p:sp>
            <p:nvSpPr>
              <p:cNvPr id="2516" name="Line 673"/>
              <p:cNvSpPr>
                <a:spLocks noChangeShapeType="1"/>
              </p:cNvSpPr>
              <p:nvPr>
                <p:custDataLst>
                  <p:tags r:id="rId1047"/>
                </p:custDataLst>
              </p:nvPr>
            </p:nvSpPr>
            <p:spPr bwMode="auto">
              <a:xfrm>
                <a:off x="2198" y="2807"/>
                <a:ext cx="0" cy="897"/>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517" name="Rectangle 674"/>
              <p:cNvSpPr>
                <a:spLocks noChangeArrowheads="1"/>
              </p:cNvSpPr>
              <p:nvPr>
                <p:custDataLst>
                  <p:tags r:id="rId1048"/>
                </p:custDataLst>
              </p:nvPr>
            </p:nvSpPr>
            <p:spPr bwMode="auto">
              <a:xfrm>
                <a:off x="3817" y="1987"/>
                <a:ext cx="81"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A</a:t>
                </a:r>
                <a:endParaRPr lang="de-DE" altLang="en-US" sz="600"/>
              </a:p>
            </p:txBody>
          </p:sp>
          <p:sp>
            <p:nvSpPr>
              <p:cNvPr id="2518" name="Rectangle 675"/>
              <p:cNvSpPr>
                <a:spLocks noChangeArrowheads="1"/>
              </p:cNvSpPr>
              <p:nvPr>
                <p:custDataLst>
                  <p:tags r:id="rId1049"/>
                </p:custDataLst>
              </p:nvPr>
            </p:nvSpPr>
            <p:spPr bwMode="auto">
              <a:xfrm>
                <a:off x="3878" y="2043"/>
                <a:ext cx="68"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0</a:t>
                </a:r>
                <a:endParaRPr lang="de-DE" altLang="en-US" sz="600"/>
              </a:p>
            </p:txBody>
          </p:sp>
          <p:sp>
            <p:nvSpPr>
              <p:cNvPr id="2519" name="Rectangle 676"/>
              <p:cNvSpPr>
                <a:spLocks noChangeArrowheads="1"/>
              </p:cNvSpPr>
              <p:nvPr>
                <p:custDataLst>
                  <p:tags r:id="rId1050"/>
                </p:custDataLst>
              </p:nvPr>
            </p:nvSpPr>
            <p:spPr bwMode="auto">
              <a:xfrm>
                <a:off x="3688" y="2444"/>
                <a:ext cx="81"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S</a:t>
                </a:r>
                <a:endParaRPr lang="de-DE" altLang="en-US" sz="600"/>
              </a:p>
            </p:txBody>
          </p:sp>
          <p:sp>
            <p:nvSpPr>
              <p:cNvPr id="2520" name="Rectangle 677"/>
              <p:cNvSpPr>
                <a:spLocks noChangeArrowheads="1"/>
              </p:cNvSpPr>
              <p:nvPr>
                <p:custDataLst>
                  <p:tags r:id="rId1051"/>
                </p:custDataLst>
              </p:nvPr>
            </p:nvSpPr>
            <p:spPr bwMode="auto">
              <a:xfrm>
                <a:off x="3748" y="2502"/>
                <a:ext cx="69"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0</a:t>
                </a:r>
                <a:endParaRPr lang="de-DE" altLang="en-US" sz="600"/>
              </a:p>
            </p:txBody>
          </p:sp>
          <p:sp>
            <p:nvSpPr>
              <p:cNvPr id="2521" name="Line 678"/>
              <p:cNvSpPr>
                <a:spLocks noChangeShapeType="1"/>
              </p:cNvSpPr>
              <p:nvPr>
                <p:custDataLst>
                  <p:tags r:id="rId1052"/>
                </p:custDataLst>
              </p:nvPr>
            </p:nvSpPr>
            <p:spPr bwMode="auto">
              <a:xfrm flipH="1">
                <a:off x="3915" y="2270"/>
                <a:ext cx="77" cy="0"/>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522" name="Line 679"/>
              <p:cNvSpPr>
                <a:spLocks noChangeShapeType="1"/>
              </p:cNvSpPr>
              <p:nvPr>
                <p:custDataLst>
                  <p:tags r:id="rId1053"/>
                </p:custDataLst>
              </p:nvPr>
            </p:nvSpPr>
            <p:spPr bwMode="auto">
              <a:xfrm flipH="1">
                <a:off x="3403" y="2269"/>
                <a:ext cx="153" cy="0"/>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523" name="Line 680"/>
              <p:cNvSpPr>
                <a:spLocks noChangeShapeType="1"/>
              </p:cNvSpPr>
              <p:nvPr>
                <p:custDataLst>
                  <p:tags r:id="rId1054"/>
                </p:custDataLst>
              </p:nvPr>
            </p:nvSpPr>
            <p:spPr bwMode="auto">
              <a:xfrm flipH="1">
                <a:off x="2890" y="2271"/>
                <a:ext cx="155" cy="0"/>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524" name="Line 681"/>
              <p:cNvSpPr>
                <a:spLocks noChangeShapeType="1"/>
              </p:cNvSpPr>
              <p:nvPr>
                <p:custDataLst>
                  <p:tags r:id="rId1055"/>
                </p:custDataLst>
              </p:nvPr>
            </p:nvSpPr>
            <p:spPr bwMode="auto">
              <a:xfrm flipH="1">
                <a:off x="2377" y="2269"/>
                <a:ext cx="154" cy="0"/>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525" name="Rectangle 682"/>
              <p:cNvSpPr>
                <a:spLocks noChangeArrowheads="1"/>
              </p:cNvSpPr>
              <p:nvPr>
                <p:custDataLst>
                  <p:tags r:id="rId1056"/>
                </p:custDataLst>
              </p:nvPr>
            </p:nvSpPr>
            <p:spPr bwMode="auto">
              <a:xfrm>
                <a:off x="3429" y="2139"/>
                <a:ext cx="89"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C</a:t>
                </a:r>
                <a:endParaRPr lang="de-DE" altLang="en-US" sz="600"/>
              </a:p>
            </p:txBody>
          </p:sp>
          <p:sp>
            <p:nvSpPr>
              <p:cNvPr id="2526" name="Rectangle 683"/>
              <p:cNvSpPr>
                <a:spLocks noChangeArrowheads="1"/>
              </p:cNvSpPr>
              <p:nvPr>
                <p:custDataLst>
                  <p:tags r:id="rId1057"/>
                </p:custDataLst>
              </p:nvPr>
            </p:nvSpPr>
            <p:spPr bwMode="auto">
              <a:xfrm>
                <a:off x="3495" y="2195"/>
                <a:ext cx="68"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0</a:t>
                </a:r>
                <a:endParaRPr lang="de-DE" altLang="en-US" sz="600"/>
              </a:p>
            </p:txBody>
          </p:sp>
          <p:sp>
            <p:nvSpPr>
              <p:cNvPr id="2527" name="Rectangle 684"/>
              <p:cNvSpPr>
                <a:spLocks noChangeArrowheads="1"/>
              </p:cNvSpPr>
              <p:nvPr>
                <p:custDataLst>
                  <p:tags r:id="rId1058"/>
                </p:custDataLst>
              </p:nvPr>
            </p:nvSpPr>
            <p:spPr bwMode="auto">
              <a:xfrm>
                <a:off x="3049" y="1987"/>
                <a:ext cx="81"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B</a:t>
                </a:r>
                <a:endParaRPr lang="de-DE" altLang="en-US" sz="600"/>
              </a:p>
            </p:txBody>
          </p:sp>
          <p:sp>
            <p:nvSpPr>
              <p:cNvPr id="2528" name="Rectangle 685"/>
              <p:cNvSpPr>
                <a:spLocks noChangeArrowheads="1"/>
              </p:cNvSpPr>
              <p:nvPr>
                <p:custDataLst>
                  <p:tags r:id="rId1059"/>
                </p:custDataLst>
              </p:nvPr>
            </p:nvSpPr>
            <p:spPr bwMode="auto">
              <a:xfrm>
                <a:off x="3109" y="2043"/>
                <a:ext cx="69"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1</a:t>
                </a:r>
                <a:endParaRPr lang="de-DE" altLang="en-US" sz="600"/>
              </a:p>
            </p:txBody>
          </p:sp>
          <p:sp>
            <p:nvSpPr>
              <p:cNvPr id="2529" name="Rectangle 686"/>
              <p:cNvSpPr>
                <a:spLocks noChangeArrowheads="1"/>
              </p:cNvSpPr>
              <p:nvPr>
                <p:custDataLst>
                  <p:tags r:id="rId1060"/>
                </p:custDataLst>
              </p:nvPr>
            </p:nvSpPr>
            <p:spPr bwMode="auto">
              <a:xfrm>
                <a:off x="3305" y="1987"/>
                <a:ext cx="81"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A</a:t>
                </a:r>
                <a:endParaRPr lang="de-DE" altLang="en-US" sz="600"/>
              </a:p>
            </p:txBody>
          </p:sp>
          <p:sp>
            <p:nvSpPr>
              <p:cNvPr id="2530" name="Rectangle 687"/>
              <p:cNvSpPr>
                <a:spLocks noChangeArrowheads="1"/>
              </p:cNvSpPr>
              <p:nvPr>
                <p:custDataLst>
                  <p:tags r:id="rId1061"/>
                </p:custDataLst>
              </p:nvPr>
            </p:nvSpPr>
            <p:spPr bwMode="auto">
              <a:xfrm>
                <a:off x="3368" y="2043"/>
                <a:ext cx="69"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1</a:t>
                </a:r>
                <a:endParaRPr lang="de-DE" altLang="en-US" sz="600"/>
              </a:p>
            </p:txBody>
          </p:sp>
          <p:sp>
            <p:nvSpPr>
              <p:cNvPr id="2531" name="Rectangle 688"/>
              <p:cNvSpPr>
                <a:spLocks noChangeArrowheads="1"/>
              </p:cNvSpPr>
              <p:nvPr>
                <p:custDataLst>
                  <p:tags r:id="rId1062"/>
                </p:custDataLst>
              </p:nvPr>
            </p:nvSpPr>
            <p:spPr bwMode="auto">
              <a:xfrm>
                <a:off x="3175" y="2444"/>
                <a:ext cx="81"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S</a:t>
                </a:r>
                <a:endParaRPr lang="de-DE" altLang="en-US" sz="600"/>
              </a:p>
            </p:txBody>
          </p:sp>
          <p:sp>
            <p:nvSpPr>
              <p:cNvPr id="2532" name="Rectangle 689"/>
              <p:cNvSpPr>
                <a:spLocks noChangeArrowheads="1"/>
              </p:cNvSpPr>
              <p:nvPr>
                <p:custDataLst>
                  <p:tags r:id="rId1063"/>
                </p:custDataLst>
              </p:nvPr>
            </p:nvSpPr>
            <p:spPr bwMode="auto">
              <a:xfrm>
                <a:off x="3239" y="2502"/>
                <a:ext cx="68"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1</a:t>
                </a:r>
                <a:endParaRPr lang="de-DE" altLang="en-US" sz="600"/>
              </a:p>
            </p:txBody>
          </p:sp>
          <p:sp>
            <p:nvSpPr>
              <p:cNvPr id="2533" name="Rectangle 690"/>
              <p:cNvSpPr>
                <a:spLocks noChangeArrowheads="1"/>
              </p:cNvSpPr>
              <p:nvPr>
                <p:custDataLst>
                  <p:tags r:id="rId1064"/>
                </p:custDataLst>
              </p:nvPr>
            </p:nvSpPr>
            <p:spPr bwMode="auto">
              <a:xfrm>
                <a:off x="2917" y="2139"/>
                <a:ext cx="88"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C</a:t>
                </a:r>
                <a:endParaRPr lang="de-DE" altLang="en-US" sz="600"/>
              </a:p>
            </p:txBody>
          </p:sp>
          <p:sp>
            <p:nvSpPr>
              <p:cNvPr id="2534" name="Rectangle 691"/>
              <p:cNvSpPr>
                <a:spLocks noChangeArrowheads="1"/>
              </p:cNvSpPr>
              <p:nvPr>
                <p:custDataLst>
                  <p:tags r:id="rId1065"/>
                </p:custDataLst>
              </p:nvPr>
            </p:nvSpPr>
            <p:spPr bwMode="auto">
              <a:xfrm>
                <a:off x="2985" y="2195"/>
                <a:ext cx="69"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1</a:t>
                </a:r>
                <a:endParaRPr lang="de-DE" altLang="en-US" sz="600"/>
              </a:p>
            </p:txBody>
          </p:sp>
          <p:sp>
            <p:nvSpPr>
              <p:cNvPr id="2535" name="Rectangle 692"/>
              <p:cNvSpPr>
                <a:spLocks noChangeArrowheads="1"/>
              </p:cNvSpPr>
              <p:nvPr>
                <p:custDataLst>
                  <p:tags r:id="rId1066"/>
                </p:custDataLst>
              </p:nvPr>
            </p:nvSpPr>
            <p:spPr bwMode="auto">
              <a:xfrm>
                <a:off x="2534" y="1987"/>
                <a:ext cx="81"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B</a:t>
                </a:r>
                <a:endParaRPr lang="de-DE" altLang="en-US" sz="600"/>
              </a:p>
            </p:txBody>
          </p:sp>
          <p:sp>
            <p:nvSpPr>
              <p:cNvPr id="2536" name="Rectangle 693"/>
              <p:cNvSpPr>
                <a:spLocks noChangeArrowheads="1"/>
              </p:cNvSpPr>
              <p:nvPr>
                <p:custDataLst>
                  <p:tags r:id="rId1067"/>
                </p:custDataLst>
              </p:nvPr>
            </p:nvSpPr>
            <p:spPr bwMode="auto">
              <a:xfrm>
                <a:off x="2597" y="2043"/>
                <a:ext cx="69"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2</a:t>
                </a:r>
                <a:endParaRPr lang="de-DE" altLang="en-US" sz="600"/>
              </a:p>
            </p:txBody>
          </p:sp>
          <p:sp>
            <p:nvSpPr>
              <p:cNvPr id="2537" name="Rectangle 694"/>
              <p:cNvSpPr>
                <a:spLocks noChangeArrowheads="1"/>
              </p:cNvSpPr>
              <p:nvPr>
                <p:custDataLst>
                  <p:tags r:id="rId1068"/>
                </p:custDataLst>
              </p:nvPr>
            </p:nvSpPr>
            <p:spPr bwMode="auto">
              <a:xfrm>
                <a:off x="2792" y="1987"/>
                <a:ext cx="82"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A</a:t>
                </a:r>
                <a:endParaRPr lang="de-DE" altLang="en-US" sz="600"/>
              </a:p>
            </p:txBody>
          </p:sp>
          <p:sp>
            <p:nvSpPr>
              <p:cNvPr id="2538" name="Rectangle 695"/>
              <p:cNvSpPr>
                <a:spLocks noChangeArrowheads="1"/>
              </p:cNvSpPr>
              <p:nvPr>
                <p:custDataLst>
                  <p:tags r:id="rId1069"/>
                </p:custDataLst>
              </p:nvPr>
            </p:nvSpPr>
            <p:spPr bwMode="auto">
              <a:xfrm>
                <a:off x="2856" y="2043"/>
                <a:ext cx="68"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2</a:t>
                </a:r>
                <a:endParaRPr lang="de-DE" altLang="en-US" sz="600"/>
              </a:p>
            </p:txBody>
          </p:sp>
          <p:sp>
            <p:nvSpPr>
              <p:cNvPr id="2539" name="Rectangle 696"/>
              <p:cNvSpPr>
                <a:spLocks noChangeArrowheads="1"/>
              </p:cNvSpPr>
              <p:nvPr>
                <p:custDataLst>
                  <p:tags r:id="rId1070"/>
                </p:custDataLst>
              </p:nvPr>
            </p:nvSpPr>
            <p:spPr bwMode="auto">
              <a:xfrm>
                <a:off x="2666" y="2444"/>
                <a:ext cx="81"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S</a:t>
                </a:r>
                <a:endParaRPr lang="de-DE" altLang="en-US" sz="600"/>
              </a:p>
            </p:txBody>
          </p:sp>
          <p:sp>
            <p:nvSpPr>
              <p:cNvPr id="2540" name="Rectangle 697"/>
              <p:cNvSpPr>
                <a:spLocks noChangeArrowheads="1"/>
              </p:cNvSpPr>
              <p:nvPr>
                <p:custDataLst>
                  <p:tags r:id="rId1071"/>
                </p:custDataLst>
              </p:nvPr>
            </p:nvSpPr>
            <p:spPr bwMode="auto">
              <a:xfrm>
                <a:off x="2726" y="2502"/>
                <a:ext cx="69"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2</a:t>
                </a:r>
                <a:endParaRPr lang="de-DE" altLang="en-US" sz="600"/>
              </a:p>
            </p:txBody>
          </p:sp>
          <p:sp>
            <p:nvSpPr>
              <p:cNvPr id="2541" name="Rectangle 698"/>
              <p:cNvSpPr>
                <a:spLocks noChangeArrowheads="1"/>
              </p:cNvSpPr>
              <p:nvPr>
                <p:custDataLst>
                  <p:tags r:id="rId1072"/>
                </p:custDataLst>
              </p:nvPr>
            </p:nvSpPr>
            <p:spPr bwMode="auto">
              <a:xfrm>
                <a:off x="2404" y="2139"/>
                <a:ext cx="89"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C</a:t>
                </a:r>
                <a:endParaRPr lang="de-DE" altLang="en-US" sz="600"/>
              </a:p>
            </p:txBody>
          </p:sp>
          <p:sp>
            <p:nvSpPr>
              <p:cNvPr id="2542" name="Rectangle 699"/>
              <p:cNvSpPr>
                <a:spLocks noChangeArrowheads="1"/>
              </p:cNvSpPr>
              <p:nvPr>
                <p:custDataLst>
                  <p:tags r:id="rId1073"/>
                </p:custDataLst>
              </p:nvPr>
            </p:nvSpPr>
            <p:spPr bwMode="auto">
              <a:xfrm>
                <a:off x="2473" y="2195"/>
                <a:ext cx="68"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2</a:t>
                </a:r>
                <a:endParaRPr lang="de-DE" altLang="en-US" sz="600"/>
              </a:p>
            </p:txBody>
          </p:sp>
          <p:sp>
            <p:nvSpPr>
              <p:cNvPr id="2543" name="Rectangle 700"/>
              <p:cNvSpPr>
                <a:spLocks noChangeArrowheads="1"/>
              </p:cNvSpPr>
              <p:nvPr>
                <p:custDataLst>
                  <p:tags r:id="rId1074"/>
                </p:custDataLst>
              </p:nvPr>
            </p:nvSpPr>
            <p:spPr bwMode="auto">
              <a:xfrm>
                <a:off x="2024" y="1987"/>
                <a:ext cx="81"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B</a:t>
                </a:r>
                <a:endParaRPr lang="de-DE" altLang="en-US" sz="600"/>
              </a:p>
            </p:txBody>
          </p:sp>
          <p:sp>
            <p:nvSpPr>
              <p:cNvPr id="2544" name="Rectangle 701"/>
              <p:cNvSpPr>
                <a:spLocks noChangeArrowheads="1"/>
              </p:cNvSpPr>
              <p:nvPr>
                <p:custDataLst>
                  <p:tags r:id="rId1075"/>
                </p:custDataLst>
              </p:nvPr>
            </p:nvSpPr>
            <p:spPr bwMode="auto">
              <a:xfrm>
                <a:off x="2085" y="2043"/>
                <a:ext cx="68"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3</a:t>
                </a:r>
                <a:endParaRPr lang="de-DE" altLang="en-US" sz="600"/>
              </a:p>
            </p:txBody>
          </p:sp>
          <p:sp>
            <p:nvSpPr>
              <p:cNvPr id="2545" name="Rectangle 702"/>
              <p:cNvSpPr>
                <a:spLocks noChangeArrowheads="1"/>
              </p:cNvSpPr>
              <p:nvPr>
                <p:custDataLst>
                  <p:tags r:id="rId1076"/>
                </p:custDataLst>
              </p:nvPr>
            </p:nvSpPr>
            <p:spPr bwMode="auto">
              <a:xfrm>
                <a:off x="2280" y="1987"/>
                <a:ext cx="81"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A</a:t>
                </a:r>
                <a:endParaRPr lang="de-DE" altLang="en-US" sz="600"/>
              </a:p>
            </p:txBody>
          </p:sp>
          <p:sp>
            <p:nvSpPr>
              <p:cNvPr id="2546" name="Rectangle 703"/>
              <p:cNvSpPr>
                <a:spLocks noChangeArrowheads="1"/>
              </p:cNvSpPr>
              <p:nvPr>
                <p:custDataLst>
                  <p:tags r:id="rId1077"/>
                </p:custDataLst>
              </p:nvPr>
            </p:nvSpPr>
            <p:spPr bwMode="auto">
              <a:xfrm>
                <a:off x="2341" y="2043"/>
                <a:ext cx="69"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3</a:t>
                </a:r>
                <a:endParaRPr lang="de-DE" altLang="en-US" sz="600"/>
              </a:p>
            </p:txBody>
          </p:sp>
          <p:sp>
            <p:nvSpPr>
              <p:cNvPr id="2547" name="Rectangle 704"/>
              <p:cNvSpPr>
                <a:spLocks noChangeArrowheads="1"/>
              </p:cNvSpPr>
              <p:nvPr>
                <p:custDataLst>
                  <p:tags r:id="rId1078"/>
                </p:custDataLst>
              </p:nvPr>
            </p:nvSpPr>
            <p:spPr bwMode="auto">
              <a:xfrm>
                <a:off x="2153" y="2444"/>
                <a:ext cx="82"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S</a:t>
                </a:r>
                <a:endParaRPr lang="de-DE" altLang="en-US" sz="600"/>
              </a:p>
            </p:txBody>
          </p:sp>
          <p:sp>
            <p:nvSpPr>
              <p:cNvPr id="2548" name="Rectangle 705"/>
              <p:cNvSpPr>
                <a:spLocks noChangeArrowheads="1"/>
              </p:cNvSpPr>
              <p:nvPr>
                <p:custDataLst>
                  <p:tags r:id="rId1079"/>
                </p:custDataLst>
              </p:nvPr>
            </p:nvSpPr>
            <p:spPr bwMode="auto">
              <a:xfrm>
                <a:off x="2214" y="2502"/>
                <a:ext cx="69"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3</a:t>
                </a:r>
                <a:endParaRPr lang="de-DE" altLang="en-US" sz="600"/>
              </a:p>
            </p:txBody>
          </p:sp>
          <p:sp>
            <p:nvSpPr>
              <p:cNvPr id="2549" name="Rectangle 706"/>
              <p:cNvSpPr>
                <a:spLocks noChangeArrowheads="1"/>
              </p:cNvSpPr>
              <p:nvPr>
                <p:custDataLst>
                  <p:tags r:id="rId1080"/>
                </p:custDataLst>
              </p:nvPr>
            </p:nvSpPr>
            <p:spPr bwMode="auto">
              <a:xfrm>
                <a:off x="4012" y="2215"/>
                <a:ext cx="89"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C</a:t>
                </a:r>
                <a:endParaRPr lang="de-DE" altLang="en-US" sz="600"/>
              </a:p>
            </p:txBody>
          </p:sp>
          <p:sp>
            <p:nvSpPr>
              <p:cNvPr id="2550" name="Rectangle 707"/>
              <p:cNvSpPr>
                <a:spLocks noChangeArrowheads="1"/>
              </p:cNvSpPr>
              <p:nvPr>
                <p:custDataLst>
                  <p:tags r:id="rId1081"/>
                </p:custDataLst>
              </p:nvPr>
            </p:nvSpPr>
            <p:spPr bwMode="auto">
              <a:xfrm>
                <a:off x="4078" y="2271"/>
                <a:ext cx="96"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in</a:t>
                </a:r>
                <a:endParaRPr lang="de-DE" altLang="en-US" sz="600"/>
              </a:p>
            </p:txBody>
          </p:sp>
          <p:sp>
            <p:nvSpPr>
              <p:cNvPr id="2551" name="Line 708"/>
              <p:cNvSpPr>
                <a:spLocks noChangeShapeType="1"/>
              </p:cNvSpPr>
              <p:nvPr>
                <p:custDataLst>
                  <p:tags r:id="rId1082"/>
                </p:custDataLst>
              </p:nvPr>
            </p:nvSpPr>
            <p:spPr bwMode="auto">
              <a:xfrm>
                <a:off x="1328" y="4062"/>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552" name="Line 709"/>
              <p:cNvSpPr>
                <a:spLocks noChangeShapeType="1"/>
              </p:cNvSpPr>
              <p:nvPr>
                <p:custDataLst>
                  <p:tags r:id="rId1083"/>
                </p:custDataLst>
              </p:nvPr>
            </p:nvSpPr>
            <p:spPr bwMode="auto">
              <a:xfrm>
                <a:off x="1360" y="4062"/>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553" name="Line 710"/>
              <p:cNvSpPr>
                <a:spLocks noChangeShapeType="1"/>
              </p:cNvSpPr>
              <p:nvPr>
                <p:custDataLst>
                  <p:tags r:id="rId1084"/>
                </p:custDataLst>
              </p:nvPr>
            </p:nvSpPr>
            <p:spPr bwMode="auto">
              <a:xfrm>
                <a:off x="1393" y="4062"/>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554" name="Line 711"/>
              <p:cNvSpPr>
                <a:spLocks noChangeShapeType="1"/>
              </p:cNvSpPr>
              <p:nvPr>
                <p:custDataLst>
                  <p:tags r:id="rId1085"/>
                </p:custDataLst>
              </p:nvPr>
            </p:nvSpPr>
            <p:spPr bwMode="auto">
              <a:xfrm>
                <a:off x="1426" y="4062"/>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555" name="Line 712"/>
              <p:cNvSpPr>
                <a:spLocks noChangeShapeType="1"/>
              </p:cNvSpPr>
              <p:nvPr>
                <p:custDataLst>
                  <p:tags r:id="rId1086"/>
                </p:custDataLst>
              </p:nvPr>
            </p:nvSpPr>
            <p:spPr bwMode="auto">
              <a:xfrm>
                <a:off x="1459" y="4062"/>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556" name="Line 713"/>
              <p:cNvSpPr>
                <a:spLocks noChangeShapeType="1"/>
              </p:cNvSpPr>
              <p:nvPr>
                <p:custDataLst>
                  <p:tags r:id="rId1087"/>
                </p:custDataLst>
              </p:nvPr>
            </p:nvSpPr>
            <p:spPr bwMode="auto">
              <a:xfrm>
                <a:off x="1492" y="4062"/>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557" name="Line 714"/>
              <p:cNvSpPr>
                <a:spLocks noChangeShapeType="1"/>
              </p:cNvSpPr>
              <p:nvPr>
                <p:custDataLst>
                  <p:tags r:id="rId1088"/>
                </p:custDataLst>
              </p:nvPr>
            </p:nvSpPr>
            <p:spPr bwMode="auto">
              <a:xfrm>
                <a:off x="1524" y="4062"/>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558" name="Line 715"/>
              <p:cNvSpPr>
                <a:spLocks noChangeShapeType="1"/>
              </p:cNvSpPr>
              <p:nvPr>
                <p:custDataLst>
                  <p:tags r:id="rId1089"/>
                </p:custDataLst>
              </p:nvPr>
            </p:nvSpPr>
            <p:spPr bwMode="auto">
              <a:xfrm>
                <a:off x="1557" y="4062"/>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559" name="Line 716"/>
              <p:cNvSpPr>
                <a:spLocks noChangeShapeType="1"/>
              </p:cNvSpPr>
              <p:nvPr>
                <p:custDataLst>
                  <p:tags r:id="rId1090"/>
                </p:custDataLst>
              </p:nvPr>
            </p:nvSpPr>
            <p:spPr bwMode="auto">
              <a:xfrm>
                <a:off x="1590" y="4062"/>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560" name="Line 717"/>
              <p:cNvSpPr>
                <a:spLocks noChangeShapeType="1"/>
              </p:cNvSpPr>
              <p:nvPr>
                <p:custDataLst>
                  <p:tags r:id="rId1091"/>
                </p:custDataLst>
              </p:nvPr>
            </p:nvSpPr>
            <p:spPr bwMode="auto">
              <a:xfrm>
                <a:off x="1623" y="4062"/>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561" name="Line 718"/>
              <p:cNvSpPr>
                <a:spLocks noChangeShapeType="1"/>
              </p:cNvSpPr>
              <p:nvPr>
                <p:custDataLst>
                  <p:tags r:id="rId1092"/>
                </p:custDataLst>
              </p:nvPr>
            </p:nvSpPr>
            <p:spPr bwMode="auto">
              <a:xfrm>
                <a:off x="1656" y="4062"/>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562" name="Line 719"/>
              <p:cNvSpPr>
                <a:spLocks noChangeShapeType="1"/>
              </p:cNvSpPr>
              <p:nvPr>
                <p:custDataLst>
                  <p:tags r:id="rId1093"/>
                </p:custDataLst>
              </p:nvPr>
            </p:nvSpPr>
            <p:spPr bwMode="auto">
              <a:xfrm>
                <a:off x="1688" y="4062"/>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563" name="Line 720"/>
              <p:cNvSpPr>
                <a:spLocks noChangeShapeType="1"/>
              </p:cNvSpPr>
              <p:nvPr>
                <p:custDataLst>
                  <p:tags r:id="rId1094"/>
                </p:custDataLst>
              </p:nvPr>
            </p:nvSpPr>
            <p:spPr bwMode="auto">
              <a:xfrm>
                <a:off x="1721" y="4062"/>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564" name="Line 721"/>
              <p:cNvSpPr>
                <a:spLocks noChangeShapeType="1"/>
              </p:cNvSpPr>
              <p:nvPr>
                <p:custDataLst>
                  <p:tags r:id="rId1095"/>
                </p:custDataLst>
              </p:nvPr>
            </p:nvSpPr>
            <p:spPr bwMode="auto">
              <a:xfrm>
                <a:off x="1754" y="4062"/>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565" name="Line 722"/>
              <p:cNvSpPr>
                <a:spLocks noChangeShapeType="1"/>
              </p:cNvSpPr>
              <p:nvPr>
                <p:custDataLst>
                  <p:tags r:id="rId1096"/>
                </p:custDataLst>
              </p:nvPr>
            </p:nvSpPr>
            <p:spPr bwMode="auto">
              <a:xfrm>
                <a:off x="1787" y="4062"/>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566" name="Line 723"/>
              <p:cNvSpPr>
                <a:spLocks noChangeShapeType="1"/>
              </p:cNvSpPr>
              <p:nvPr>
                <p:custDataLst>
                  <p:tags r:id="rId1097"/>
                </p:custDataLst>
              </p:nvPr>
            </p:nvSpPr>
            <p:spPr bwMode="auto">
              <a:xfrm>
                <a:off x="1819" y="4062"/>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567" name="Line 724"/>
              <p:cNvSpPr>
                <a:spLocks noChangeShapeType="1"/>
              </p:cNvSpPr>
              <p:nvPr>
                <p:custDataLst>
                  <p:tags r:id="rId1098"/>
                </p:custDataLst>
              </p:nvPr>
            </p:nvSpPr>
            <p:spPr bwMode="auto">
              <a:xfrm>
                <a:off x="1852" y="4062"/>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568" name="Line 725"/>
              <p:cNvSpPr>
                <a:spLocks noChangeShapeType="1"/>
              </p:cNvSpPr>
              <p:nvPr>
                <p:custDataLst>
                  <p:tags r:id="rId1099"/>
                </p:custDataLst>
              </p:nvPr>
            </p:nvSpPr>
            <p:spPr bwMode="auto">
              <a:xfrm>
                <a:off x="1885" y="4062"/>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569" name="Line 726"/>
              <p:cNvSpPr>
                <a:spLocks noChangeShapeType="1"/>
              </p:cNvSpPr>
              <p:nvPr>
                <p:custDataLst>
                  <p:tags r:id="rId1100"/>
                </p:custDataLst>
              </p:nvPr>
            </p:nvSpPr>
            <p:spPr bwMode="auto">
              <a:xfrm>
                <a:off x="1918" y="4062"/>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570" name="Line 727"/>
              <p:cNvSpPr>
                <a:spLocks noChangeShapeType="1"/>
              </p:cNvSpPr>
              <p:nvPr>
                <p:custDataLst>
                  <p:tags r:id="rId1101"/>
                </p:custDataLst>
              </p:nvPr>
            </p:nvSpPr>
            <p:spPr bwMode="auto">
              <a:xfrm>
                <a:off x="1951" y="4062"/>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571" name="Line 728"/>
              <p:cNvSpPr>
                <a:spLocks noChangeShapeType="1"/>
              </p:cNvSpPr>
              <p:nvPr>
                <p:custDataLst>
                  <p:tags r:id="rId1102"/>
                </p:custDataLst>
              </p:nvPr>
            </p:nvSpPr>
            <p:spPr bwMode="auto">
              <a:xfrm>
                <a:off x="1983" y="4062"/>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572" name="Line 729"/>
              <p:cNvSpPr>
                <a:spLocks noChangeShapeType="1"/>
              </p:cNvSpPr>
              <p:nvPr>
                <p:custDataLst>
                  <p:tags r:id="rId1103"/>
                </p:custDataLst>
              </p:nvPr>
            </p:nvSpPr>
            <p:spPr bwMode="auto">
              <a:xfrm>
                <a:off x="2016" y="4062"/>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573" name="Line 730"/>
              <p:cNvSpPr>
                <a:spLocks noChangeShapeType="1"/>
              </p:cNvSpPr>
              <p:nvPr>
                <p:custDataLst>
                  <p:tags r:id="rId1104"/>
                </p:custDataLst>
              </p:nvPr>
            </p:nvSpPr>
            <p:spPr bwMode="auto">
              <a:xfrm>
                <a:off x="2049" y="4062"/>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574" name="Line 731"/>
              <p:cNvSpPr>
                <a:spLocks noChangeShapeType="1"/>
              </p:cNvSpPr>
              <p:nvPr>
                <p:custDataLst>
                  <p:tags r:id="rId1105"/>
                </p:custDataLst>
              </p:nvPr>
            </p:nvSpPr>
            <p:spPr bwMode="auto">
              <a:xfrm>
                <a:off x="2082" y="4062"/>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575" name="Line 732"/>
              <p:cNvSpPr>
                <a:spLocks noChangeShapeType="1"/>
              </p:cNvSpPr>
              <p:nvPr>
                <p:custDataLst>
                  <p:tags r:id="rId1106"/>
                </p:custDataLst>
              </p:nvPr>
            </p:nvSpPr>
            <p:spPr bwMode="auto">
              <a:xfrm>
                <a:off x="2115" y="4062"/>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576" name="Line 733"/>
              <p:cNvSpPr>
                <a:spLocks noChangeShapeType="1"/>
              </p:cNvSpPr>
              <p:nvPr>
                <p:custDataLst>
                  <p:tags r:id="rId1107"/>
                </p:custDataLst>
              </p:nvPr>
            </p:nvSpPr>
            <p:spPr bwMode="auto">
              <a:xfrm>
                <a:off x="2147" y="4062"/>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577" name="Line 734"/>
              <p:cNvSpPr>
                <a:spLocks noChangeShapeType="1"/>
              </p:cNvSpPr>
              <p:nvPr>
                <p:custDataLst>
                  <p:tags r:id="rId1108"/>
                </p:custDataLst>
              </p:nvPr>
            </p:nvSpPr>
            <p:spPr bwMode="auto">
              <a:xfrm>
                <a:off x="2180" y="4062"/>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578" name="Line 735"/>
              <p:cNvSpPr>
                <a:spLocks noChangeShapeType="1"/>
              </p:cNvSpPr>
              <p:nvPr>
                <p:custDataLst>
                  <p:tags r:id="rId1109"/>
                </p:custDataLst>
              </p:nvPr>
            </p:nvSpPr>
            <p:spPr bwMode="auto">
              <a:xfrm>
                <a:off x="2213" y="4062"/>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579" name="Line 736"/>
              <p:cNvSpPr>
                <a:spLocks noChangeShapeType="1"/>
              </p:cNvSpPr>
              <p:nvPr>
                <p:custDataLst>
                  <p:tags r:id="rId1110"/>
                </p:custDataLst>
              </p:nvPr>
            </p:nvSpPr>
            <p:spPr bwMode="auto">
              <a:xfrm>
                <a:off x="2246" y="4062"/>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580" name="Line 737"/>
              <p:cNvSpPr>
                <a:spLocks noChangeShapeType="1"/>
              </p:cNvSpPr>
              <p:nvPr>
                <p:custDataLst>
                  <p:tags r:id="rId1111"/>
                </p:custDataLst>
              </p:nvPr>
            </p:nvSpPr>
            <p:spPr bwMode="auto">
              <a:xfrm>
                <a:off x="2278" y="4062"/>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581" name="Line 738"/>
              <p:cNvSpPr>
                <a:spLocks noChangeShapeType="1"/>
              </p:cNvSpPr>
              <p:nvPr>
                <p:custDataLst>
                  <p:tags r:id="rId1112"/>
                </p:custDataLst>
              </p:nvPr>
            </p:nvSpPr>
            <p:spPr bwMode="auto">
              <a:xfrm>
                <a:off x="2311" y="4062"/>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582" name="Line 739"/>
              <p:cNvSpPr>
                <a:spLocks noChangeShapeType="1"/>
              </p:cNvSpPr>
              <p:nvPr>
                <p:custDataLst>
                  <p:tags r:id="rId1113"/>
                </p:custDataLst>
              </p:nvPr>
            </p:nvSpPr>
            <p:spPr bwMode="auto">
              <a:xfrm>
                <a:off x="2344" y="4062"/>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583" name="Line 740"/>
              <p:cNvSpPr>
                <a:spLocks noChangeShapeType="1"/>
              </p:cNvSpPr>
              <p:nvPr>
                <p:custDataLst>
                  <p:tags r:id="rId1114"/>
                </p:custDataLst>
              </p:nvPr>
            </p:nvSpPr>
            <p:spPr bwMode="auto">
              <a:xfrm>
                <a:off x="2377" y="4062"/>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584" name="Line 741"/>
              <p:cNvSpPr>
                <a:spLocks noChangeShapeType="1"/>
              </p:cNvSpPr>
              <p:nvPr>
                <p:custDataLst>
                  <p:tags r:id="rId1115"/>
                </p:custDataLst>
              </p:nvPr>
            </p:nvSpPr>
            <p:spPr bwMode="auto">
              <a:xfrm>
                <a:off x="2410" y="4062"/>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585" name="Line 742"/>
              <p:cNvSpPr>
                <a:spLocks noChangeShapeType="1"/>
              </p:cNvSpPr>
              <p:nvPr>
                <p:custDataLst>
                  <p:tags r:id="rId1116"/>
                </p:custDataLst>
              </p:nvPr>
            </p:nvSpPr>
            <p:spPr bwMode="auto">
              <a:xfrm>
                <a:off x="2442" y="4062"/>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586" name="Line 743"/>
              <p:cNvSpPr>
                <a:spLocks noChangeShapeType="1"/>
              </p:cNvSpPr>
              <p:nvPr>
                <p:custDataLst>
                  <p:tags r:id="rId1117"/>
                </p:custDataLst>
              </p:nvPr>
            </p:nvSpPr>
            <p:spPr bwMode="auto">
              <a:xfrm>
                <a:off x="2475" y="4062"/>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587" name="Line 744"/>
              <p:cNvSpPr>
                <a:spLocks noChangeShapeType="1"/>
              </p:cNvSpPr>
              <p:nvPr>
                <p:custDataLst>
                  <p:tags r:id="rId1118"/>
                </p:custDataLst>
              </p:nvPr>
            </p:nvSpPr>
            <p:spPr bwMode="auto">
              <a:xfrm>
                <a:off x="2508" y="4062"/>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588" name="Line 745"/>
              <p:cNvSpPr>
                <a:spLocks noChangeShapeType="1"/>
              </p:cNvSpPr>
              <p:nvPr>
                <p:custDataLst>
                  <p:tags r:id="rId1119"/>
                </p:custDataLst>
              </p:nvPr>
            </p:nvSpPr>
            <p:spPr bwMode="auto">
              <a:xfrm>
                <a:off x="2541" y="4062"/>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589" name="Line 746"/>
              <p:cNvSpPr>
                <a:spLocks noChangeShapeType="1"/>
              </p:cNvSpPr>
              <p:nvPr>
                <p:custDataLst>
                  <p:tags r:id="rId1120"/>
                </p:custDataLst>
              </p:nvPr>
            </p:nvSpPr>
            <p:spPr bwMode="auto">
              <a:xfrm>
                <a:off x="2574" y="4062"/>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590" name="Line 747"/>
              <p:cNvSpPr>
                <a:spLocks noChangeShapeType="1"/>
              </p:cNvSpPr>
              <p:nvPr>
                <p:custDataLst>
                  <p:tags r:id="rId1121"/>
                </p:custDataLst>
              </p:nvPr>
            </p:nvSpPr>
            <p:spPr bwMode="auto">
              <a:xfrm>
                <a:off x="2606" y="4062"/>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591" name="Line 748"/>
              <p:cNvSpPr>
                <a:spLocks noChangeShapeType="1"/>
              </p:cNvSpPr>
              <p:nvPr>
                <p:custDataLst>
                  <p:tags r:id="rId1122"/>
                </p:custDataLst>
              </p:nvPr>
            </p:nvSpPr>
            <p:spPr bwMode="auto">
              <a:xfrm>
                <a:off x="2639" y="4062"/>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592" name="Line 749"/>
              <p:cNvSpPr>
                <a:spLocks noChangeShapeType="1"/>
              </p:cNvSpPr>
              <p:nvPr>
                <p:custDataLst>
                  <p:tags r:id="rId1123"/>
                </p:custDataLst>
              </p:nvPr>
            </p:nvSpPr>
            <p:spPr bwMode="auto">
              <a:xfrm>
                <a:off x="2672" y="4062"/>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593" name="Line 750"/>
              <p:cNvSpPr>
                <a:spLocks noChangeShapeType="1"/>
              </p:cNvSpPr>
              <p:nvPr>
                <p:custDataLst>
                  <p:tags r:id="rId1124"/>
                </p:custDataLst>
              </p:nvPr>
            </p:nvSpPr>
            <p:spPr bwMode="auto">
              <a:xfrm>
                <a:off x="2705" y="4062"/>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594" name="Line 751"/>
              <p:cNvSpPr>
                <a:spLocks noChangeShapeType="1"/>
              </p:cNvSpPr>
              <p:nvPr>
                <p:custDataLst>
                  <p:tags r:id="rId1125"/>
                </p:custDataLst>
              </p:nvPr>
            </p:nvSpPr>
            <p:spPr bwMode="auto">
              <a:xfrm>
                <a:off x="2737" y="4062"/>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595" name="Line 752"/>
              <p:cNvSpPr>
                <a:spLocks noChangeShapeType="1"/>
              </p:cNvSpPr>
              <p:nvPr>
                <p:custDataLst>
                  <p:tags r:id="rId1126"/>
                </p:custDataLst>
              </p:nvPr>
            </p:nvSpPr>
            <p:spPr bwMode="auto">
              <a:xfrm>
                <a:off x="2770" y="4062"/>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596" name="Line 753"/>
              <p:cNvSpPr>
                <a:spLocks noChangeShapeType="1"/>
              </p:cNvSpPr>
              <p:nvPr>
                <p:custDataLst>
                  <p:tags r:id="rId1127"/>
                </p:custDataLst>
              </p:nvPr>
            </p:nvSpPr>
            <p:spPr bwMode="auto">
              <a:xfrm>
                <a:off x="2803" y="4062"/>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597" name="Line 754"/>
              <p:cNvSpPr>
                <a:spLocks noChangeShapeType="1"/>
              </p:cNvSpPr>
              <p:nvPr>
                <p:custDataLst>
                  <p:tags r:id="rId1128"/>
                </p:custDataLst>
              </p:nvPr>
            </p:nvSpPr>
            <p:spPr bwMode="auto">
              <a:xfrm>
                <a:off x="2836" y="4062"/>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598" name="Line 755"/>
              <p:cNvSpPr>
                <a:spLocks noChangeShapeType="1"/>
              </p:cNvSpPr>
              <p:nvPr>
                <p:custDataLst>
                  <p:tags r:id="rId1129"/>
                </p:custDataLst>
              </p:nvPr>
            </p:nvSpPr>
            <p:spPr bwMode="auto">
              <a:xfrm>
                <a:off x="2869" y="4062"/>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599" name="Line 756"/>
              <p:cNvSpPr>
                <a:spLocks noChangeShapeType="1"/>
              </p:cNvSpPr>
              <p:nvPr>
                <p:custDataLst>
                  <p:tags r:id="rId1130"/>
                </p:custDataLst>
              </p:nvPr>
            </p:nvSpPr>
            <p:spPr bwMode="auto">
              <a:xfrm>
                <a:off x="2901" y="4062"/>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600" name="Line 757"/>
              <p:cNvSpPr>
                <a:spLocks noChangeShapeType="1"/>
              </p:cNvSpPr>
              <p:nvPr>
                <p:custDataLst>
                  <p:tags r:id="rId1131"/>
                </p:custDataLst>
              </p:nvPr>
            </p:nvSpPr>
            <p:spPr bwMode="auto">
              <a:xfrm>
                <a:off x="2934" y="4062"/>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601" name="Line 758"/>
              <p:cNvSpPr>
                <a:spLocks noChangeShapeType="1"/>
              </p:cNvSpPr>
              <p:nvPr>
                <p:custDataLst>
                  <p:tags r:id="rId1132"/>
                </p:custDataLst>
              </p:nvPr>
            </p:nvSpPr>
            <p:spPr bwMode="auto">
              <a:xfrm>
                <a:off x="2967" y="4062"/>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602" name="Line 759"/>
              <p:cNvSpPr>
                <a:spLocks noChangeShapeType="1"/>
              </p:cNvSpPr>
              <p:nvPr>
                <p:custDataLst>
                  <p:tags r:id="rId1133"/>
                </p:custDataLst>
              </p:nvPr>
            </p:nvSpPr>
            <p:spPr bwMode="auto">
              <a:xfrm>
                <a:off x="3000" y="4062"/>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603" name="Line 760"/>
              <p:cNvSpPr>
                <a:spLocks noChangeShapeType="1"/>
              </p:cNvSpPr>
              <p:nvPr>
                <p:custDataLst>
                  <p:tags r:id="rId1134"/>
                </p:custDataLst>
              </p:nvPr>
            </p:nvSpPr>
            <p:spPr bwMode="auto">
              <a:xfrm>
                <a:off x="3033" y="4062"/>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604" name="Line 761"/>
              <p:cNvSpPr>
                <a:spLocks noChangeShapeType="1"/>
              </p:cNvSpPr>
              <p:nvPr>
                <p:custDataLst>
                  <p:tags r:id="rId1135"/>
                </p:custDataLst>
              </p:nvPr>
            </p:nvSpPr>
            <p:spPr bwMode="auto">
              <a:xfrm>
                <a:off x="3065" y="4062"/>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605" name="Line 762"/>
              <p:cNvSpPr>
                <a:spLocks noChangeShapeType="1"/>
              </p:cNvSpPr>
              <p:nvPr>
                <p:custDataLst>
                  <p:tags r:id="rId1136"/>
                </p:custDataLst>
              </p:nvPr>
            </p:nvSpPr>
            <p:spPr bwMode="auto">
              <a:xfrm>
                <a:off x="3098" y="4062"/>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606" name="Line 763"/>
              <p:cNvSpPr>
                <a:spLocks noChangeShapeType="1"/>
              </p:cNvSpPr>
              <p:nvPr>
                <p:custDataLst>
                  <p:tags r:id="rId1137"/>
                </p:custDataLst>
              </p:nvPr>
            </p:nvSpPr>
            <p:spPr bwMode="auto">
              <a:xfrm>
                <a:off x="3131" y="4062"/>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607" name="Line 764"/>
              <p:cNvSpPr>
                <a:spLocks noChangeShapeType="1"/>
              </p:cNvSpPr>
              <p:nvPr>
                <p:custDataLst>
                  <p:tags r:id="rId1138"/>
                </p:custDataLst>
              </p:nvPr>
            </p:nvSpPr>
            <p:spPr bwMode="auto">
              <a:xfrm>
                <a:off x="3164" y="4062"/>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608" name="Line 765"/>
              <p:cNvSpPr>
                <a:spLocks noChangeShapeType="1"/>
              </p:cNvSpPr>
              <p:nvPr>
                <p:custDataLst>
                  <p:tags r:id="rId1139"/>
                </p:custDataLst>
              </p:nvPr>
            </p:nvSpPr>
            <p:spPr bwMode="auto">
              <a:xfrm>
                <a:off x="3196" y="4062"/>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609" name="Line 766"/>
              <p:cNvSpPr>
                <a:spLocks noChangeShapeType="1"/>
              </p:cNvSpPr>
              <p:nvPr>
                <p:custDataLst>
                  <p:tags r:id="rId1140"/>
                </p:custDataLst>
              </p:nvPr>
            </p:nvSpPr>
            <p:spPr bwMode="auto">
              <a:xfrm>
                <a:off x="3229" y="4062"/>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610" name="Line 767"/>
              <p:cNvSpPr>
                <a:spLocks noChangeShapeType="1"/>
              </p:cNvSpPr>
              <p:nvPr>
                <p:custDataLst>
                  <p:tags r:id="rId1141"/>
                </p:custDataLst>
              </p:nvPr>
            </p:nvSpPr>
            <p:spPr bwMode="auto">
              <a:xfrm>
                <a:off x="3262" y="4062"/>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611" name="Line 768"/>
              <p:cNvSpPr>
                <a:spLocks noChangeShapeType="1"/>
              </p:cNvSpPr>
              <p:nvPr>
                <p:custDataLst>
                  <p:tags r:id="rId1142"/>
                </p:custDataLst>
              </p:nvPr>
            </p:nvSpPr>
            <p:spPr bwMode="auto">
              <a:xfrm>
                <a:off x="3295" y="4062"/>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612" name="Line 769"/>
              <p:cNvSpPr>
                <a:spLocks noChangeShapeType="1"/>
              </p:cNvSpPr>
              <p:nvPr>
                <p:custDataLst>
                  <p:tags r:id="rId1143"/>
                </p:custDataLst>
              </p:nvPr>
            </p:nvSpPr>
            <p:spPr bwMode="auto">
              <a:xfrm>
                <a:off x="3328" y="4062"/>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613" name="Line 770"/>
              <p:cNvSpPr>
                <a:spLocks noChangeShapeType="1"/>
              </p:cNvSpPr>
              <p:nvPr>
                <p:custDataLst>
                  <p:tags r:id="rId1144"/>
                </p:custDataLst>
              </p:nvPr>
            </p:nvSpPr>
            <p:spPr bwMode="auto">
              <a:xfrm>
                <a:off x="3360" y="4062"/>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614" name="Line 771"/>
              <p:cNvSpPr>
                <a:spLocks noChangeShapeType="1"/>
              </p:cNvSpPr>
              <p:nvPr>
                <p:custDataLst>
                  <p:tags r:id="rId1145"/>
                </p:custDataLst>
              </p:nvPr>
            </p:nvSpPr>
            <p:spPr bwMode="auto">
              <a:xfrm>
                <a:off x="3393" y="4062"/>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615" name="Line 772"/>
              <p:cNvSpPr>
                <a:spLocks noChangeShapeType="1"/>
              </p:cNvSpPr>
              <p:nvPr>
                <p:custDataLst>
                  <p:tags r:id="rId1146"/>
                </p:custDataLst>
              </p:nvPr>
            </p:nvSpPr>
            <p:spPr bwMode="auto">
              <a:xfrm>
                <a:off x="3426" y="4062"/>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616" name="Line 773"/>
              <p:cNvSpPr>
                <a:spLocks noChangeShapeType="1"/>
              </p:cNvSpPr>
              <p:nvPr>
                <p:custDataLst>
                  <p:tags r:id="rId1147"/>
                </p:custDataLst>
              </p:nvPr>
            </p:nvSpPr>
            <p:spPr bwMode="auto">
              <a:xfrm>
                <a:off x="3459" y="4062"/>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617" name="Line 774"/>
              <p:cNvSpPr>
                <a:spLocks noChangeShapeType="1"/>
              </p:cNvSpPr>
              <p:nvPr>
                <p:custDataLst>
                  <p:tags r:id="rId1148"/>
                </p:custDataLst>
              </p:nvPr>
            </p:nvSpPr>
            <p:spPr bwMode="auto">
              <a:xfrm>
                <a:off x="3492" y="4062"/>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618" name="Line 775"/>
              <p:cNvSpPr>
                <a:spLocks noChangeShapeType="1"/>
              </p:cNvSpPr>
              <p:nvPr>
                <p:custDataLst>
                  <p:tags r:id="rId1149"/>
                </p:custDataLst>
              </p:nvPr>
            </p:nvSpPr>
            <p:spPr bwMode="auto">
              <a:xfrm>
                <a:off x="3524" y="4062"/>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619" name="Line 776"/>
              <p:cNvSpPr>
                <a:spLocks noChangeShapeType="1"/>
              </p:cNvSpPr>
              <p:nvPr>
                <p:custDataLst>
                  <p:tags r:id="rId1150"/>
                </p:custDataLst>
              </p:nvPr>
            </p:nvSpPr>
            <p:spPr bwMode="auto">
              <a:xfrm>
                <a:off x="3557" y="4062"/>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620" name="Line 777"/>
              <p:cNvSpPr>
                <a:spLocks noChangeShapeType="1"/>
              </p:cNvSpPr>
              <p:nvPr>
                <p:custDataLst>
                  <p:tags r:id="rId1151"/>
                </p:custDataLst>
              </p:nvPr>
            </p:nvSpPr>
            <p:spPr bwMode="auto">
              <a:xfrm>
                <a:off x="3590" y="4062"/>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621" name="Line 778"/>
              <p:cNvSpPr>
                <a:spLocks noChangeShapeType="1"/>
              </p:cNvSpPr>
              <p:nvPr>
                <p:custDataLst>
                  <p:tags r:id="rId1152"/>
                </p:custDataLst>
              </p:nvPr>
            </p:nvSpPr>
            <p:spPr bwMode="auto">
              <a:xfrm>
                <a:off x="3623" y="4062"/>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622" name="Line 779"/>
              <p:cNvSpPr>
                <a:spLocks noChangeShapeType="1"/>
              </p:cNvSpPr>
              <p:nvPr>
                <p:custDataLst>
                  <p:tags r:id="rId1153"/>
                </p:custDataLst>
              </p:nvPr>
            </p:nvSpPr>
            <p:spPr bwMode="auto">
              <a:xfrm>
                <a:off x="3655" y="4062"/>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623" name="Line 780"/>
              <p:cNvSpPr>
                <a:spLocks noChangeShapeType="1"/>
              </p:cNvSpPr>
              <p:nvPr>
                <p:custDataLst>
                  <p:tags r:id="rId1154"/>
                </p:custDataLst>
              </p:nvPr>
            </p:nvSpPr>
            <p:spPr bwMode="auto">
              <a:xfrm>
                <a:off x="3688" y="4062"/>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624" name="Line 781"/>
              <p:cNvSpPr>
                <a:spLocks noChangeShapeType="1"/>
              </p:cNvSpPr>
              <p:nvPr>
                <p:custDataLst>
                  <p:tags r:id="rId1155"/>
                </p:custDataLst>
              </p:nvPr>
            </p:nvSpPr>
            <p:spPr bwMode="auto">
              <a:xfrm>
                <a:off x="3721" y="4062"/>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625" name="Line 782"/>
              <p:cNvSpPr>
                <a:spLocks noChangeShapeType="1"/>
              </p:cNvSpPr>
              <p:nvPr>
                <p:custDataLst>
                  <p:tags r:id="rId1156"/>
                </p:custDataLst>
              </p:nvPr>
            </p:nvSpPr>
            <p:spPr bwMode="auto">
              <a:xfrm>
                <a:off x="3754" y="4062"/>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626" name="Line 783"/>
              <p:cNvSpPr>
                <a:spLocks noChangeShapeType="1"/>
              </p:cNvSpPr>
              <p:nvPr>
                <p:custDataLst>
                  <p:tags r:id="rId1157"/>
                </p:custDataLst>
              </p:nvPr>
            </p:nvSpPr>
            <p:spPr bwMode="auto">
              <a:xfrm>
                <a:off x="3787" y="4062"/>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627" name="Line 784"/>
              <p:cNvSpPr>
                <a:spLocks noChangeShapeType="1"/>
              </p:cNvSpPr>
              <p:nvPr>
                <p:custDataLst>
                  <p:tags r:id="rId1158"/>
                </p:custDataLst>
              </p:nvPr>
            </p:nvSpPr>
            <p:spPr bwMode="auto">
              <a:xfrm>
                <a:off x="3819" y="4062"/>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628" name="Line 785"/>
              <p:cNvSpPr>
                <a:spLocks noChangeShapeType="1"/>
              </p:cNvSpPr>
              <p:nvPr>
                <p:custDataLst>
                  <p:tags r:id="rId1159"/>
                </p:custDataLst>
              </p:nvPr>
            </p:nvSpPr>
            <p:spPr bwMode="auto">
              <a:xfrm>
                <a:off x="3852" y="4062"/>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629" name="Line 786"/>
              <p:cNvSpPr>
                <a:spLocks noChangeShapeType="1"/>
              </p:cNvSpPr>
              <p:nvPr>
                <p:custDataLst>
                  <p:tags r:id="rId1160"/>
                </p:custDataLst>
              </p:nvPr>
            </p:nvSpPr>
            <p:spPr bwMode="auto">
              <a:xfrm>
                <a:off x="3885" y="4062"/>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630" name="Line 787"/>
              <p:cNvSpPr>
                <a:spLocks noChangeShapeType="1"/>
              </p:cNvSpPr>
              <p:nvPr>
                <p:custDataLst>
                  <p:tags r:id="rId1161"/>
                </p:custDataLst>
              </p:nvPr>
            </p:nvSpPr>
            <p:spPr bwMode="auto">
              <a:xfrm>
                <a:off x="3918" y="4062"/>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631" name="Line 788"/>
              <p:cNvSpPr>
                <a:spLocks noChangeShapeType="1"/>
              </p:cNvSpPr>
              <p:nvPr>
                <p:custDataLst>
                  <p:tags r:id="rId1162"/>
                </p:custDataLst>
              </p:nvPr>
            </p:nvSpPr>
            <p:spPr bwMode="auto">
              <a:xfrm>
                <a:off x="3951" y="4062"/>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632" name="Line 789"/>
              <p:cNvSpPr>
                <a:spLocks noChangeShapeType="1"/>
              </p:cNvSpPr>
              <p:nvPr>
                <p:custDataLst>
                  <p:tags r:id="rId1163"/>
                </p:custDataLst>
              </p:nvPr>
            </p:nvSpPr>
            <p:spPr bwMode="auto">
              <a:xfrm>
                <a:off x="3983" y="4062"/>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633" name="Line 790"/>
              <p:cNvSpPr>
                <a:spLocks noChangeShapeType="1"/>
              </p:cNvSpPr>
              <p:nvPr>
                <p:custDataLst>
                  <p:tags r:id="rId1164"/>
                </p:custDataLst>
              </p:nvPr>
            </p:nvSpPr>
            <p:spPr bwMode="auto">
              <a:xfrm>
                <a:off x="4016" y="4062"/>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634" name="Line 791"/>
              <p:cNvSpPr>
                <a:spLocks noChangeShapeType="1"/>
              </p:cNvSpPr>
              <p:nvPr>
                <p:custDataLst>
                  <p:tags r:id="rId1165"/>
                </p:custDataLst>
              </p:nvPr>
            </p:nvSpPr>
            <p:spPr bwMode="auto">
              <a:xfrm>
                <a:off x="4049" y="4062"/>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635" name="Line 792"/>
              <p:cNvSpPr>
                <a:spLocks noChangeShapeType="1"/>
              </p:cNvSpPr>
              <p:nvPr>
                <p:custDataLst>
                  <p:tags r:id="rId1166"/>
                </p:custDataLst>
              </p:nvPr>
            </p:nvSpPr>
            <p:spPr bwMode="auto">
              <a:xfrm>
                <a:off x="4082" y="4062"/>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636" name="Line 793"/>
              <p:cNvSpPr>
                <a:spLocks noChangeShapeType="1"/>
              </p:cNvSpPr>
              <p:nvPr>
                <p:custDataLst>
                  <p:tags r:id="rId1167"/>
                </p:custDataLst>
              </p:nvPr>
            </p:nvSpPr>
            <p:spPr bwMode="auto">
              <a:xfrm>
                <a:off x="4114" y="4062"/>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637" name="Line 794"/>
              <p:cNvSpPr>
                <a:spLocks noChangeShapeType="1"/>
              </p:cNvSpPr>
              <p:nvPr>
                <p:custDataLst>
                  <p:tags r:id="rId1168"/>
                </p:custDataLst>
              </p:nvPr>
            </p:nvSpPr>
            <p:spPr bwMode="auto">
              <a:xfrm>
                <a:off x="4147" y="4062"/>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638" name="Line 795"/>
              <p:cNvSpPr>
                <a:spLocks noChangeShapeType="1"/>
              </p:cNvSpPr>
              <p:nvPr>
                <p:custDataLst>
                  <p:tags r:id="rId1169"/>
                </p:custDataLst>
              </p:nvPr>
            </p:nvSpPr>
            <p:spPr bwMode="auto">
              <a:xfrm>
                <a:off x="4180" y="4062"/>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639" name="Freeform 796"/>
              <p:cNvSpPr>
                <a:spLocks/>
              </p:cNvSpPr>
              <p:nvPr>
                <p:custDataLst>
                  <p:tags r:id="rId1170"/>
                </p:custDataLst>
              </p:nvPr>
            </p:nvSpPr>
            <p:spPr bwMode="auto">
              <a:xfrm>
                <a:off x="4213" y="4051"/>
                <a:ext cx="15" cy="9"/>
              </a:xfrm>
              <a:custGeom>
                <a:avLst/>
                <a:gdLst>
                  <a:gd name="T0" fmla="*/ 0 w 11"/>
                  <a:gd name="T1" fmla="*/ 9368 h 6"/>
                  <a:gd name="T2" fmla="*/ 2693 w 11"/>
                  <a:gd name="T3" fmla="*/ 2397 h 6"/>
                  <a:gd name="T4" fmla="*/ 2824 w 11"/>
                  <a:gd name="T5" fmla="*/ 0 h 6"/>
                  <a:gd name="T6" fmla="*/ 0 60000 65536"/>
                  <a:gd name="T7" fmla="*/ 0 60000 65536"/>
                  <a:gd name="T8" fmla="*/ 0 60000 65536"/>
                  <a:gd name="T9" fmla="*/ 0 w 11"/>
                  <a:gd name="T10" fmla="*/ 0 h 6"/>
                  <a:gd name="T11" fmla="*/ 11 w 11"/>
                  <a:gd name="T12" fmla="*/ 6 h 6"/>
                </a:gdLst>
                <a:ahLst/>
                <a:cxnLst>
                  <a:cxn ang="T6">
                    <a:pos x="T0" y="T1"/>
                  </a:cxn>
                  <a:cxn ang="T7">
                    <a:pos x="T2" y="T3"/>
                  </a:cxn>
                  <a:cxn ang="T8">
                    <a:pos x="T4" y="T5"/>
                  </a:cxn>
                </a:cxnLst>
                <a:rect l="T9" t="T10" r="T11" b="T12"/>
                <a:pathLst>
                  <a:path w="11" h="6">
                    <a:moveTo>
                      <a:pt x="0" y="6"/>
                    </a:moveTo>
                    <a:lnTo>
                      <a:pt x="10" y="1"/>
                    </a:lnTo>
                    <a:lnTo>
                      <a:pt x="11" y="0"/>
                    </a:lnTo>
                  </a:path>
                </a:pathLst>
              </a:custGeom>
              <a:noFill/>
              <a:ln w="12700">
                <a:solidFill>
                  <a:srgbClr val="0000FF"/>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2640" name="Freeform 797"/>
              <p:cNvSpPr>
                <a:spLocks/>
              </p:cNvSpPr>
              <p:nvPr>
                <p:custDataLst>
                  <p:tags r:id="rId1171"/>
                </p:custDataLst>
              </p:nvPr>
            </p:nvSpPr>
            <p:spPr bwMode="auto">
              <a:xfrm>
                <a:off x="4239" y="4024"/>
                <a:ext cx="7" cy="15"/>
              </a:xfrm>
              <a:custGeom>
                <a:avLst/>
                <a:gdLst>
                  <a:gd name="T0" fmla="*/ 0 w 5"/>
                  <a:gd name="T1" fmla="*/ 2824 h 11"/>
                  <a:gd name="T2" fmla="*/ 2220 w 5"/>
                  <a:gd name="T3" fmla="*/ 571 h 11"/>
                  <a:gd name="T4" fmla="*/ 2220 w 5"/>
                  <a:gd name="T5" fmla="*/ 0 h 11"/>
                  <a:gd name="T6" fmla="*/ 0 60000 65536"/>
                  <a:gd name="T7" fmla="*/ 0 60000 65536"/>
                  <a:gd name="T8" fmla="*/ 0 60000 65536"/>
                  <a:gd name="T9" fmla="*/ 0 w 5"/>
                  <a:gd name="T10" fmla="*/ 0 h 11"/>
                  <a:gd name="T11" fmla="*/ 5 w 5"/>
                  <a:gd name="T12" fmla="*/ 11 h 11"/>
                </a:gdLst>
                <a:ahLst/>
                <a:cxnLst>
                  <a:cxn ang="T6">
                    <a:pos x="T0" y="T1"/>
                  </a:cxn>
                  <a:cxn ang="T7">
                    <a:pos x="T2" y="T3"/>
                  </a:cxn>
                  <a:cxn ang="T8">
                    <a:pos x="T4" y="T5"/>
                  </a:cxn>
                </a:cxnLst>
                <a:rect l="T9" t="T10" r="T11" b="T12"/>
                <a:pathLst>
                  <a:path w="5" h="11">
                    <a:moveTo>
                      <a:pt x="0" y="11"/>
                    </a:moveTo>
                    <a:lnTo>
                      <a:pt x="5" y="2"/>
                    </a:lnTo>
                    <a:lnTo>
                      <a:pt x="5" y="0"/>
                    </a:lnTo>
                  </a:path>
                </a:pathLst>
              </a:custGeom>
              <a:noFill/>
              <a:ln w="12700">
                <a:solidFill>
                  <a:srgbClr val="0000FF"/>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2641" name="Line 798"/>
              <p:cNvSpPr>
                <a:spLocks noChangeShapeType="1"/>
              </p:cNvSpPr>
              <p:nvPr>
                <p:custDataLst>
                  <p:tags r:id="rId1172"/>
                </p:custDataLst>
              </p:nvPr>
            </p:nvSpPr>
            <p:spPr bwMode="auto">
              <a:xfrm flipV="1">
                <a:off x="4248" y="3991"/>
                <a:ext cx="0" cy="17"/>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642" name="Line 799"/>
              <p:cNvSpPr>
                <a:spLocks noChangeShapeType="1"/>
              </p:cNvSpPr>
              <p:nvPr>
                <p:custDataLst>
                  <p:tags r:id="rId1173"/>
                </p:custDataLst>
              </p:nvPr>
            </p:nvSpPr>
            <p:spPr bwMode="auto">
              <a:xfrm flipV="1">
                <a:off x="4248" y="3958"/>
                <a:ext cx="0" cy="17"/>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643" name="Line 800"/>
              <p:cNvSpPr>
                <a:spLocks noChangeShapeType="1"/>
              </p:cNvSpPr>
              <p:nvPr>
                <p:custDataLst>
                  <p:tags r:id="rId1174"/>
                </p:custDataLst>
              </p:nvPr>
            </p:nvSpPr>
            <p:spPr bwMode="auto">
              <a:xfrm flipV="1">
                <a:off x="4248" y="3926"/>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644" name="Line 801"/>
              <p:cNvSpPr>
                <a:spLocks noChangeShapeType="1"/>
              </p:cNvSpPr>
              <p:nvPr>
                <p:custDataLst>
                  <p:tags r:id="rId1175"/>
                </p:custDataLst>
              </p:nvPr>
            </p:nvSpPr>
            <p:spPr bwMode="auto">
              <a:xfrm flipV="1">
                <a:off x="4248" y="3893"/>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645" name="Line 802"/>
              <p:cNvSpPr>
                <a:spLocks noChangeShapeType="1"/>
              </p:cNvSpPr>
              <p:nvPr>
                <p:custDataLst>
                  <p:tags r:id="rId1176"/>
                </p:custDataLst>
              </p:nvPr>
            </p:nvSpPr>
            <p:spPr bwMode="auto">
              <a:xfrm flipV="1">
                <a:off x="4248" y="3860"/>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646" name="Line 803"/>
              <p:cNvSpPr>
                <a:spLocks noChangeShapeType="1"/>
              </p:cNvSpPr>
              <p:nvPr>
                <p:custDataLst>
                  <p:tags r:id="rId1177"/>
                </p:custDataLst>
              </p:nvPr>
            </p:nvSpPr>
            <p:spPr bwMode="auto">
              <a:xfrm flipV="1">
                <a:off x="4248" y="3827"/>
                <a:ext cx="0" cy="17"/>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647" name="Line 804"/>
              <p:cNvSpPr>
                <a:spLocks noChangeShapeType="1"/>
              </p:cNvSpPr>
              <p:nvPr>
                <p:custDataLst>
                  <p:tags r:id="rId1178"/>
                </p:custDataLst>
              </p:nvPr>
            </p:nvSpPr>
            <p:spPr bwMode="auto">
              <a:xfrm flipV="1">
                <a:off x="4248" y="3795"/>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648" name="Line 805"/>
              <p:cNvSpPr>
                <a:spLocks noChangeShapeType="1"/>
              </p:cNvSpPr>
              <p:nvPr>
                <p:custDataLst>
                  <p:tags r:id="rId1179"/>
                </p:custDataLst>
              </p:nvPr>
            </p:nvSpPr>
            <p:spPr bwMode="auto">
              <a:xfrm flipV="1">
                <a:off x="4248" y="3762"/>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649" name="Line 806"/>
              <p:cNvSpPr>
                <a:spLocks noChangeShapeType="1"/>
              </p:cNvSpPr>
              <p:nvPr>
                <p:custDataLst>
                  <p:tags r:id="rId1180"/>
                </p:custDataLst>
              </p:nvPr>
            </p:nvSpPr>
            <p:spPr bwMode="auto">
              <a:xfrm flipV="1">
                <a:off x="4248" y="3729"/>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650" name="Line 807"/>
              <p:cNvSpPr>
                <a:spLocks noChangeShapeType="1"/>
              </p:cNvSpPr>
              <p:nvPr>
                <p:custDataLst>
                  <p:tags r:id="rId1181"/>
                </p:custDataLst>
              </p:nvPr>
            </p:nvSpPr>
            <p:spPr bwMode="auto">
              <a:xfrm flipV="1">
                <a:off x="4248" y="3696"/>
                <a:ext cx="0" cy="17"/>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651" name="Line 808"/>
              <p:cNvSpPr>
                <a:spLocks noChangeShapeType="1"/>
              </p:cNvSpPr>
              <p:nvPr>
                <p:custDataLst>
                  <p:tags r:id="rId1182"/>
                </p:custDataLst>
              </p:nvPr>
            </p:nvSpPr>
            <p:spPr bwMode="auto">
              <a:xfrm flipV="1">
                <a:off x="4248" y="3663"/>
                <a:ext cx="0" cy="17"/>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652" name="Line 809"/>
              <p:cNvSpPr>
                <a:spLocks noChangeShapeType="1"/>
              </p:cNvSpPr>
              <p:nvPr>
                <p:custDataLst>
                  <p:tags r:id="rId1183"/>
                </p:custDataLst>
              </p:nvPr>
            </p:nvSpPr>
            <p:spPr bwMode="auto">
              <a:xfrm flipV="1">
                <a:off x="4248" y="3631"/>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653" name="Line 810"/>
              <p:cNvSpPr>
                <a:spLocks noChangeShapeType="1"/>
              </p:cNvSpPr>
              <p:nvPr>
                <p:custDataLst>
                  <p:tags r:id="rId1184"/>
                </p:custDataLst>
              </p:nvPr>
            </p:nvSpPr>
            <p:spPr bwMode="auto">
              <a:xfrm flipV="1">
                <a:off x="4248" y="3598"/>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654" name="Line 811"/>
              <p:cNvSpPr>
                <a:spLocks noChangeShapeType="1"/>
              </p:cNvSpPr>
              <p:nvPr>
                <p:custDataLst>
                  <p:tags r:id="rId1185"/>
                </p:custDataLst>
              </p:nvPr>
            </p:nvSpPr>
            <p:spPr bwMode="auto">
              <a:xfrm flipV="1">
                <a:off x="4248" y="3565"/>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655" name="Line 812"/>
              <p:cNvSpPr>
                <a:spLocks noChangeShapeType="1"/>
              </p:cNvSpPr>
              <p:nvPr>
                <p:custDataLst>
                  <p:tags r:id="rId1186"/>
                </p:custDataLst>
              </p:nvPr>
            </p:nvSpPr>
            <p:spPr bwMode="auto">
              <a:xfrm flipV="1">
                <a:off x="4248" y="3532"/>
                <a:ext cx="0" cy="17"/>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656" name="Line 813"/>
              <p:cNvSpPr>
                <a:spLocks noChangeShapeType="1"/>
              </p:cNvSpPr>
              <p:nvPr>
                <p:custDataLst>
                  <p:tags r:id="rId1187"/>
                </p:custDataLst>
              </p:nvPr>
            </p:nvSpPr>
            <p:spPr bwMode="auto">
              <a:xfrm flipV="1">
                <a:off x="4248" y="3499"/>
                <a:ext cx="0" cy="17"/>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657" name="Line 814"/>
              <p:cNvSpPr>
                <a:spLocks noChangeShapeType="1"/>
              </p:cNvSpPr>
              <p:nvPr>
                <p:custDataLst>
                  <p:tags r:id="rId1188"/>
                </p:custDataLst>
              </p:nvPr>
            </p:nvSpPr>
            <p:spPr bwMode="auto">
              <a:xfrm flipV="1">
                <a:off x="4248" y="3467"/>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658" name="Line 815"/>
              <p:cNvSpPr>
                <a:spLocks noChangeShapeType="1"/>
              </p:cNvSpPr>
              <p:nvPr>
                <p:custDataLst>
                  <p:tags r:id="rId1189"/>
                </p:custDataLst>
              </p:nvPr>
            </p:nvSpPr>
            <p:spPr bwMode="auto">
              <a:xfrm flipV="1">
                <a:off x="4248" y="3434"/>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659" name="Line 816"/>
              <p:cNvSpPr>
                <a:spLocks noChangeShapeType="1"/>
              </p:cNvSpPr>
              <p:nvPr>
                <p:custDataLst>
                  <p:tags r:id="rId1190"/>
                </p:custDataLst>
              </p:nvPr>
            </p:nvSpPr>
            <p:spPr bwMode="auto">
              <a:xfrm flipV="1">
                <a:off x="4248" y="3401"/>
                <a:ext cx="0" cy="17"/>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660" name="Line 817"/>
              <p:cNvSpPr>
                <a:spLocks noChangeShapeType="1"/>
              </p:cNvSpPr>
              <p:nvPr>
                <p:custDataLst>
                  <p:tags r:id="rId1191"/>
                </p:custDataLst>
              </p:nvPr>
            </p:nvSpPr>
            <p:spPr bwMode="auto">
              <a:xfrm flipV="1">
                <a:off x="4248" y="3368"/>
                <a:ext cx="0" cy="17"/>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661" name="Line 818"/>
              <p:cNvSpPr>
                <a:spLocks noChangeShapeType="1"/>
              </p:cNvSpPr>
              <p:nvPr>
                <p:custDataLst>
                  <p:tags r:id="rId1192"/>
                </p:custDataLst>
              </p:nvPr>
            </p:nvSpPr>
            <p:spPr bwMode="auto">
              <a:xfrm flipV="1">
                <a:off x="4248" y="3336"/>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662" name="Line 819"/>
              <p:cNvSpPr>
                <a:spLocks noChangeShapeType="1"/>
              </p:cNvSpPr>
              <p:nvPr>
                <p:custDataLst>
                  <p:tags r:id="rId1193"/>
                </p:custDataLst>
              </p:nvPr>
            </p:nvSpPr>
            <p:spPr bwMode="auto">
              <a:xfrm flipV="1">
                <a:off x="4248" y="3303"/>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663" name="Line 820"/>
              <p:cNvSpPr>
                <a:spLocks noChangeShapeType="1"/>
              </p:cNvSpPr>
              <p:nvPr>
                <p:custDataLst>
                  <p:tags r:id="rId1194"/>
                </p:custDataLst>
              </p:nvPr>
            </p:nvSpPr>
            <p:spPr bwMode="auto">
              <a:xfrm flipV="1">
                <a:off x="4248" y="3270"/>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664" name="Line 821"/>
              <p:cNvSpPr>
                <a:spLocks noChangeShapeType="1"/>
              </p:cNvSpPr>
              <p:nvPr>
                <p:custDataLst>
                  <p:tags r:id="rId1195"/>
                </p:custDataLst>
              </p:nvPr>
            </p:nvSpPr>
            <p:spPr bwMode="auto">
              <a:xfrm flipV="1">
                <a:off x="4248" y="3237"/>
                <a:ext cx="0" cy="17"/>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665" name="Line 822"/>
              <p:cNvSpPr>
                <a:spLocks noChangeShapeType="1"/>
              </p:cNvSpPr>
              <p:nvPr>
                <p:custDataLst>
                  <p:tags r:id="rId1196"/>
                </p:custDataLst>
              </p:nvPr>
            </p:nvSpPr>
            <p:spPr bwMode="auto">
              <a:xfrm flipV="1">
                <a:off x="4248" y="3204"/>
                <a:ext cx="0" cy="17"/>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666" name="Line 823"/>
              <p:cNvSpPr>
                <a:spLocks noChangeShapeType="1"/>
              </p:cNvSpPr>
              <p:nvPr>
                <p:custDataLst>
                  <p:tags r:id="rId1197"/>
                </p:custDataLst>
              </p:nvPr>
            </p:nvSpPr>
            <p:spPr bwMode="auto">
              <a:xfrm flipV="1">
                <a:off x="4248" y="3172"/>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667" name="Line 824"/>
              <p:cNvSpPr>
                <a:spLocks noChangeShapeType="1"/>
              </p:cNvSpPr>
              <p:nvPr>
                <p:custDataLst>
                  <p:tags r:id="rId1198"/>
                </p:custDataLst>
              </p:nvPr>
            </p:nvSpPr>
            <p:spPr bwMode="auto">
              <a:xfrm flipV="1">
                <a:off x="4248" y="3139"/>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668" name="Line 825"/>
              <p:cNvSpPr>
                <a:spLocks noChangeShapeType="1"/>
              </p:cNvSpPr>
              <p:nvPr>
                <p:custDataLst>
                  <p:tags r:id="rId1199"/>
                </p:custDataLst>
              </p:nvPr>
            </p:nvSpPr>
            <p:spPr bwMode="auto">
              <a:xfrm flipV="1">
                <a:off x="4248" y="3106"/>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669" name="Line 826"/>
              <p:cNvSpPr>
                <a:spLocks noChangeShapeType="1"/>
              </p:cNvSpPr>
              <p:nvPr>
                <p:custDataLst>
                  <p:tags r:id="rId1200"/>
                </p:custDataLst>
              </p:nvPr>
            </p:nvSpPr>
            <p:spPr bwMode="auto">
              <a:xfrm flipV="1">
                <a:off x="4248" y="3073"/>
                <a:ext cx="0" cy="17"/>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670" name="Line 827"/>
              <p:cNvSpPr>
                <a:spLocks noChangeShapeType="1"/>
              </p:cNvSpPr>
              <p:nvPr>
                <p:custDataLst>
                  <p:tags r:id="rId1201"/>
                </p:custDataLst>
              </p:nvPr>
            </p:nvSpPr>
            <p:spPr bwMode="auto">
              <a:xfrm flipV="1">
                <a:off x="4248" y="3040"/>
                <a:ext cx="0" cy="17"/>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671" name="Line 828"/>
              <p:cNvSpPr>
                <a:spLocks noChangeShapeType="1"/>
              </p:cNvSpPr>
              <p:nvPr>
                <p:custDataLst>
                  <p:tags r:id="rId1202"/>
                </p:custDataLst>
              </p:nvPr>
            </p:nvSpPr>
            <p:spPr bwMode="auto">
              <a:xfrm flipV="1">
                <a:off x="4248" y="3008"/>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672" name="Line 829"/>
              <p:cNvSpPr>
                <a:spLocks noChangeShapeType="1"/>
              </p:cNvSpPr>
              <p:nvPr>
                <p:custDataLst>
                  <p:tags r:id="rId1203"/>
                </p:custDataLst>
              </p:nvPr>
            </p:nvSpPr>
            <p:spPr bwMode="auto">
              <a:xfrm flipV="1">
                <a:off x="4248" y="2975"/>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673" name="Line 830"/>
              <p:cNvSpPr>
                <a:spLocks noChangeShapeType="1"/>
              </p:cNvSpPr>
              <p:nvPr>
                <p:custDataLst>
                  <p:tags r:id="rId1204"/>
                </p:custDataLst>
              </p:nvPr>
            </p:nvSpPr>
            <p:spPr bwMode="auto">
              <a:xfrm flipV="1">
                <a:off x="4248" y="2942"/>
                <a:ext cx="0" cy="17"/>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674" name="Line 831"/>
              <p:cNvSpPr>
                <a:spLocks noChangeShapeType="1"/>
              </p:cNvSpPr>
              <p:nvPr>
                <p:custDataLst>
                  <p:tags r:id="rId1205"/>
                </p:custDataLst>
              </p:nvPr>
            </p:nvSpPr>
            <p:spPr bwMode="auto">
              <a:xfrm flipV="1">
                <a:off x="4248" y="2909"/>
                <a:ext cx="0" cy="17"/>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675" name="Line 832"/>
              <p:cNvSpPr>
                <a:spLocks noChangeShapeType="1"/>
              </p:cNvSpPr>
              <p:nvPr>
                <p:custDataLst>
                  <p:tags r:id="rId1206"/>
                </p:custDataLst>
              </p:nvPr>
            </p:nvSpPr>
            <p:spPr bwMode="auto">
              <a:xfrm flipV="1">
                <a:off x="4248" y="2877"/>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676" name="Line 833"/>
              <p:cNvSpPr>
                <a:spLocks noChangeShapeType="1"/>
              </p:cNvSpPr>
              <p:nvPr>
                <p:custDataLst>
                  <p:tags r:id="rId1207"/>
                </p:custDataLst>
              </p:nvPr>
            </p:nvSpPr>
            <p:spPr bwMode="auto">
              <a:xfrm flipV="1">
                <a:off x="4248" y="2844"/>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677" name="Line 834"/>
              <p:cNvSpPr>
                <a:spLocks noChangeShapeType="1"/>
              </p:cNvSpPr>
              <p:nvPr>
                <p:custDataLst>
                  <p:tags r:id="rId1208"/>
                </p:custDataLst>
              </p:nvPr>
            </p:nvSpPr>
            <p:spPr bwMode="auto">
              <a:xfrm flipV="1">
                <a:off x="4248" y="2811"/>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678" name="Line 835"/>
              <p:cNvSpPr>
                <a:spLocks noChangeShapeType="1"/>
              </p:cNvSpPr>
              <p:nvPr>
                <p:custDataLst>
                  <p:tags r:id="rId1209"/>
                </p:custDataLst>
              </p:nvPr>
            </p:nvSpPr>
            <p:spPr bwMode="auto">
              <a:xfrm flipV="1">
                <a:off x="4248" y="2778"/>
                <a:ext cx="0" cy="17"/>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679" name="Line 836"/>
              <p:cNvSpPr>
                <a:spLocks noChangeShapeType="1"/>
              </p:cNvSpPr>
              <p:nvPr>
                <p:custDataLst>
                  <p:tags r:id="rId1210"/>
                </p:custDataLst>
              </p:nvPr>
            </p:nvSpPr>
            <p:spPr bwMode="auto">
              <a:xfrm flipV="1">
                <a:off x="4248" y="2745"/>
                <a:ext cx="0" cy="17"/>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680" name="Line 837"/>
              <p:cNvSpPr>
                <a:spLocks noChangeShapeType="1"/>
              </p:cNvSpPr>
              <p:nvPr>
                <p:custDataLst>
                  <p:tags r:id="rId1211"/>
                </p:custDataLst>
              </p:nvPr>
            </p:nvSpPr>
            <p:spPr bwMode="auto">
              <a:xfrm flipV="1">
                <a:off x="4248" y="2713"/>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681" name="Line 838"/>
              <p:cNvSpPr>
                <a:spLocks noChangeShapeType="1"/>
              </p:cNvSpPr>
              <p:nvPr>
                <p:custDataLst>
                  <p:tags r:id="rId1212"/>
                </p:custDataLst>
              </p:nvPr>
            </p:nvSpPr>
            <p:spPr bwMode="auto">
              <a:xfrm flipV="1">
                <a:off x="4248" y="2680"/>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682" name="Line 839"/>
              <p:cNvSpPr>
                <a:spLocks noChangeShapeType="1"/>
              </p:cNvSpPr>
              <p:nvPr>
                <p:custDataLst>
                  <p:tags r:id="rId1213"/>
                </p:custDataLst>
              </p:nvPr>
            </p:nvSpPr>
            <p:spPr bwMode="auto">
              <a:xfrm flipV="1">
                <a:off x="4248" y="2647"/>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683" name="Line 840"/>
              <p:cNvSpPr>
                <a:spLocks noChangeShapeType="1"/>
              </p:cNvSpPr>
              <p:nvPr>
                <p:custDataLst>
                  <p:tags r:id="rId1214"/>
                </p:custDataLst>
              </p:nvPr>
            </p:nvSpPr>
            <p:spPr bwMode="auto">
              <a:xfrm flipV="1">
                <a:off x="4248" y="2614"/>
                <a:ext cx="0" cy="17"/>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684" name="Line 841"/>
              <p:cNvSpPr>
                <a:spLocks noChangeShapeType="1"/>
              </p:cNvSpPr>
              <p:nvPr>
                <p:custDataLst>
                  <p:tags r:id="rId1215"/>
                </p:custDataLst>
              </p:nvPr>
            </p:nvSpPr>
            <p:spPr bwMode="auto">
              <a:xfrm flipV="1">
                <a:off x="4248" y="2582"/>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685" name="Line 842"/>
              <p:cNvSpPr>
                <a:spLocks noChangeShapeType="1"/>
              </p:cNvSpPr>
              <p:nvPr>
                <p:custDataLst>
                  <p:tags r:id="rId1216"/>
                </p:custDataLst>
              </p:nvPr>
            </p:nvSpPr>
            <p:spPr bwMode="auto">
              <a:xfrm flipV="1">
                <a:off x="4248" y="2549"/>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686" name="Line 843"/>
              <p:cNvSpPr>
                <a:spLocks noChangeShapeType="1"/>
              </p:cNvSpPr>
              <p:nvPr>
                <p:custDataLst>
                  <p:tags r:id="rId1217"/>
                </p:custDataLst>
              </p:nvPr>
            </p:nvSpPr>
            <p:spPr bwMode="auto">
              <a:xfrm flipV="1">
                <a:off x="4248" y="2516"/>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687" name="Line 844"/>
              <p:cNvSpPr>
                <a:spLocks noChangeShapeType="1"/>
              </p:cNvSpPr>
              <p:nvPr>
                <p:custDataLst>
                  <p:tags r:id="rId1218"/>
                </p:custDataLst>
              </p:nvPr>
            </p:nvSpPr>
            <p:spPr bwMode="auto">
              <a:xfrm flipV="1">
                <a:off x="4248" y="2483"/>
                <a:ext cx="0" cy="17"/>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688" name="Line 845"/>
              <p:cNvSpPr>
                <a:spLocks noChangeShapeType="1"/>
              </p:cNvSpPr>
              <p:nvPr>
                <p:custDataLst>
                  <p:tags r:id="rId1219"/>
                </p:custDataLst>
              </p:nvPr>
            </p:nvSpPr>
            <p:spPr bwMode="auto">
              <a:xfrm flipV="1">
                <a:off x="4248" y="2450"/>
                <a:ext cx="0" cy="17"/>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689" name="Line 846"/>
              <p:cNvSpPr>
                <a:spLocks noChangeShapeType="1"/>
              </p:cNvSpPr>
              <p:nvPr>
                <p:custDataLst>
                  <p:tags r:id="rId1220"/>
                </p:custDataLst>
              </p:nvPr>
            </p:nvSpPr>
            <p:spPr bwMode="auto">
              <a:xfrm flipV="1">
                <a:off x="4248" y="2418"/>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690" name="Line 847"/>
              <p:cNvSpPr>
                <a:spLocks noChangeShapeType="1"/>
              </p:cNvSpPr>
              <p:nvPr>
                <p:custDataLst>
                  <p:tags r:id="rId1221"/>
                </p:custDataLst>
              </p:nvPr>
            </p:nvSpPr>
            <p:spPr bwMode="auto">
              <a:xfrm flipV="1">
                <a:off x="4248" y="2385"/>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691" name="Line 848"/>
              <p:cNvSpPr>
                <a:spLocks noChangeShapeType="1"/>
              </p:cNvSpPr>
              <p:nvPr>
                <p:custDataLst>
                  <p:tags r:id="rId1222"/>
                </p:custDataLst>
              </p:nvPr>
            </p:nvSpPr>
            <p:spPr bwMode="auto">
              <a:xfrm flipV="1">
                <a:off x="4248" y="2352"/>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692" name="Line 849"/>
              <p:cNvSpPr>
                <a:spLocks noChangeShapeType="1"/>
              </p:cNvSpPr>
              <p:nvPr>
                <p:custDataLst>
                  <p:tags r:id="rId1223"/>
                </p:custDataLst>
              </p:nvPr>
            </p:nvSpPr>
            <p:spPr bwMode="auto">
              <a:xfrm flipV="1">
                <a:off x="4248" y="2319"/>
                <a:ext cx="0" cy="17"/>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693" name="Line 850"/>
              <p:cNvSpPr>
                <a:spLocks noChangeShapeType="1"/>
              </p:cNvSpPr>
              <p:nvPr>
                <p:custDataLst>
                  <p:tags r:id="rId1224"/>
                </p:custDataLst>
              </p:nvPr>
            </p:nvSpPr>
            <p:spPr bwMode="auto">
              <a:xfrm flipV="1">
                <a:off x="4248" y="2286"/>
                <a:ext cx="0" cy="17"/>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694" name="Line 851"/>
              <p:cNvSpPr>
                <a:spLocks noChangeShapeType="1"/>
              </p:cNvSpPr>
              <p:nvPr>
                <p:custDataLst>
                  <p:tags r:id="rId1225"/>
                </p:custDataLst>
              </p:nvPr>
            </p:nvSpPr>
            <p:spPr bwMode="auto">
              <a:xfrm flipV="1">
                <a:off x="4248" y="2254"/>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695" name="Line 852"/>
              <p:cNvSpPr>
                <a:spLocks noChangeShapeType="1"/>
              </p:cNvSpPr>
              <p:nvPr>
                <p:custDataLst>
                  <p:tags r:id="rId1226"/>
                </p:custDataLst>
              </p:nvPr>
            </p:nvSpPr>
            <p:spPr bwMode="auto">
              <a:xfrm flipV="1">
                <a:off x="4248" y="2221"/>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696" name="Line 853"/>
              <p:cNvSpPr>
                <a:spLocks noChangeShapeType="1"/>
              </p:cNvSpPr>
              <p:nvPr>
                <p:custDataLst>
                  <p:tags r:id="rId1227"/>
                </p:custDataLst>
              </p:nvPr>
            </p:nvSpPr>
            <p:spPr bwMode="auto">
              <a:xfrm flipV="1">
                <a:off x="4248" y="2188"/>
                <a:ext cx="0" cy="17"/>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697" name="Line 854"/>
              <p:cNvSpPr>
                <a:spLocks noChangeShapeType="1"/>
              </p:cNvSpPr>
              <p:nvPr>
                <p:custDataLst>
                  <p:tags r:id="rId1228"/>
                </p:custDataLst>
              </p:nvPr>
            </p:nvSpPr>
            <p:spPr bwMode="auto">
              <a:xfrm flipV="1">
                <a:off x="4248" y="2155"/>
                <a:ext cx="0" cy="17"/>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698" name="Line 855"/>
              <p:cNvSpPr>
                <a:spLocks noChangeShapeType="1"/>
              </p:cNvSpPr>
              <p:nvPr>
                <p:custDataLst>
                  <p:tags r:id="rId1229"/>
                </p:custDataLst>
              </p:nvPr>
            </p:nvSpPr>
            <p:spPr bwMode="auto">
              <a:xfrm flipV="1">
                <a:off x="4248" y="2123"/>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699" name="Line 856"/>
              <p:cNvSpPr>
                <a:spLocks noChangeShapeType="1"/>
              </p:cNvSpPr>
              <p:nvPr>
                <p:custDataLst>
                  <p:tags r:id="rId1230"/>
                </p:custDataLst>
              </p:nvPr>
            </p:nvSpPr>
            <p:spPr bwMode="auto">
              <a:xfrm flipV="1">
                <a:off x="4248" y="2090"/>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700" name="Line 857"/>
              <p:cNvSpPr>
                <a:spLocks noChangeShapeType="1"/>
              </p:cNvSpPr>
              <p:nvPr>
                <p:custDataLst>
                  <p:tags r:id="rId1231"/>
                </p:custDataLst>
              </p:nvPr>
            </p:nvSpPr>
            <p:spPr bwMode="auto">
              <a:xfrm flipV="1">
                <a:off x="4248" y="2057"/>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701" name="Line 858"/>
              <p:cNvSpPr>
                <a:spLocks noChangeShapeType="1"/>
              </p:cNvSpPr>
              <p:nvPr>
                <p:custDataLst>
                  <p:tags r:id="rId1232"/>
                </p:custDataLst>
              </p:nvPr>
            </p:nvSpPr>
            <p:spPr bwMode="auto">
              <a:xfrm flipV="1">
                <a:off x="4248" y="2024"/>
                <a:ext cx="0" cy="17"/>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702" name="Line 859"/>
              <p:cNvSpPr>
                <a:spLocks noChangeShapeType="1"/>
              </p:cNvSpPr>
              <p:nvPr>
                <p:custDataLst>
                  <p:tags r:id="rId1233"/>
                </p:custDataLst>
              </p:nvPr>
            </p:nvSpPr>
            <p:spPr bwMode="auto">
              <a:xfrm flipV="1">
                <a:off x="4248" y="1991"/>
                <a:ext cx="0" cy="17"/>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703" name="Freeform 860"/>
              <p:cNvSpPr>
                <a:spLocks/>
              </p:cNvSpPr>
              <p:nvPr>
                <p:custDataLst>
                  <p:tags r:id="rId1234"/>
                </p:custDataLst>
              </p:nvPr>
            </p:nvSpPr>
            <p:spPr bwMode="auto">
              <a:xfrm>
                <a:off x="4248" y="1959"/>
                <a:ext cx="0" cy="16"/>
              </a:xfrm>
              <a:custGeom>
                <a:avLst/>
                <a:gdLst>
                  <a:gd name="T0" fmla="*/ 2069 h 12"/>
                  <a:gd name="T1" fmla="*/ 491 h 12"/>
                  <a:gd name="T2" fmla="*/ 0 h 12"/>
                  <a:gd name="T3" fmla="*/ 0 60000 65536"/>
                  <a:gd name="T4" fmla="*/ 0 60000 65536"/>
                  <a:gd name="T5" fmla="*/ 0 60000 65536"/>
                  <a:gd name="T6" fmla="*/ 0 h 12"/>
                  <a:gd name="T7" fmla="*/ 12 h 12"/>
                </a:gdLst>
                <a:ahLst/>
                <a:cxnLst>
                  <a:cxn ang="T3">
                    <a:pos x="0" y="T0"/>
                  </a:cxn>
                  <a:cxn ang="T4">
                    <a:pos x="0" y="T1"/>
                  </a:cxn>
                  <a:cxn ang="T5">
                    <a:pos x="0" y="T2"/>
                  </a:cxn>
                </a:cxnLst>
                <a:rect l="0" t="T6" r="0" b="T7"/>
                <a:pathLst>
                  <a:path h="12">
                    <a:moveTo>
                      <a:pt x="0" y="12"/>
                    </a:moveTo>
                    <a:lnTo>
                      <a:pt x="0" y="3"/>
                    </a:lnTo>
                    <a:lnTo>
                      <a:pt x="0" y="0"/>
                    </a:lnTo>
                  </a:path>
                </a:pathLst>
              </a:custGeom>
              <a:noFill/>
              <a:ln w="12700">
                <a:solidFill>
                  <a:srgbClr val="0000FF"/>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2704" name="Freeform 861"/>
              <p:cNvSpPr>
                <a:spLocks/>
              </p:cNvSpPr>
              <p:nvPr>
                <p:custDataLst>
                  <p:tags r:id="rId1235"/>
                </p:custDataLst>
              </p:nvPr>
            </p:nvSpPr>
            <p:spPr bwMode="auto">
              <a:xfrm>
                <a:off x="4235" y="1930"/>
                <a:ext cx="9" cy="14"/>
              </a:xfrm>
              <a:custGeom>
                <a:avLst/>
                <a:gdLst>
                  <a:gd name="T0" fmla="*/ 631 w 7"/>
                  <a:gd name="T1" fmla="*/ 4351 h 10"/>
                  <a:gd name="T2" fmla="*/ 208 w 7"/>
                  <a:gd name="T3" fmla="*/ 844 h 10"/>
                  <a:gd name="T4" fmla="*/ 0 w 7"/>
                  <a:gd name="T5" fmla="*/ 0 h 10"/>
                  <a:gd name="T6" fmla="*/ 0 60000 65536"/>
                  <a:gd name="T7" fmla="*/ 0 60000 65536"/>
                  <a:gd name="T8" fmla="*/ 0 60000 65536"/>
                  <a:gd name="T9" fmla="*/ 0 w 7"/>
                  <a:gd name="T10" fmla="*/ 0 h 10"/>
                  <a:gd name="T11" fmla="*/ 7 w 7"/>
                  <a:gd name="T12" fmla="*/ 10 h 10"/>
                </a:gdLst>
                <a:ahLst/>
                <a:cxnLst>
                  <a:cxn ang="T6">
                    <a:pos x="T0" y="T1"/>
                  </a:cxn>
                  <a:cxn ang="T7">
                    <a:pos x="T2" y="T3"/>
                  </a:cxn>
                  <a:cxn ang="T8">
                    <a:pos x="T4" y="T5"/>
                  </a:cxn>
                </a:cxnLst>
                <a:rect l="T9" t="T10" r="T11" b="T12"/>
                <a:pathLst>
                  <a:path w="7" h="10">
                    <a:moveTo>
                      <a:pt x="7" y="10"/>
                    </a:moveTo>
                    <a:lnTo>
                      <a:pt x="2" y="2"/>
                    </a:lnTo>
                    <a:lnTo>
                      <a:pt x="0" y="0"/>
                    </a:lnTo>
                  </a:path>
                </a:pathLst>
              </a:custGeom>
              <a:noFill/>
              <a:ln w="12700">
                <a:solidFill>
                  <a:srgbClr val="0000FF"/>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2705" name="Freeform 862"/>
              <p:cNvSpPr>
                <a:spLocks/>
              </p:cNvSpPr>
              <p:nvPr>
                <p:custDataLst>
                  <p:tags r:id="rId1236"/>
                </p:custDataLst>
              </p:nvPr>
            </p:nvSpPr>
            <p:spPr bwMode="auto">
              <a:xfrm>
                <a:off x="4209" y="1912"/>
                <a:ext cx="15" cy="7"/>
              </a:xfrm>
              <a:custGeom>
                <a:avLst/>
                <a:gdLst>
                  <a:gd name="T0" fmla="*/ 2824 w 11"/>
                  <a:gd name="T1" fmla="*/ 2220 h 5"/>
                  <a:gd name="T2" fmla="*/ 779 w 11"/>
                  <a:gd name="T3" fmla="*/ 1 h 5"/>
                  <a:gd name="T4" fmla="*/ 0 w 11"/>
                  <a:gd name="T5" fmla="*/ 0 h 5"/>
                  <a:gd name="T6" fmla="*/ 0 60000 65536"/>
                  <a:gd name="T7" fmla="*/ 0 60000 65536"/>
                  <a:gd name="T8" fmla="*/ 0 60000 65536"/>
                  <a:gd name="T9" fmla="*/ 0 w 11"/>
                  <a:gd name="T10" fmla="*/ 0 h 5"/>
                  <a:gd name="T11" fmla="*/ 11 w 11"/>
                  <a:gd name="T12" fmla="*/ 5 h 5"/>
                </a:gdLst>
                <a:ahLst/>
                <a:cxnLst>
                  <a:cxn ang="T6">
                    <a:pos x="T0" y="T1"/>
                  </a:cxn>
                  <a:cxn ang="T7">
                    <a:pos x="T2" y="T3"/>
                  </a:cxn>
                  <a:cxn ang="T8">
                    <a:pos x="T4" y="T5"/>
                  </a:cxn>
                </a:cxnLst>
                <a:rect l="T9" t="T10" r="T11" b="T12"/>
                <a:pathLst>
                  <a:path w="11" h="5">
                    <a:moveTo>
                      <a:pt x="11" y="5"/>
                    </a:moveTo>
                    <a:lnTo>
                      <a:pt x="3" y="1"/>
                    </a:lnTo>
                    <a:lnTo>
                      <a:pt x="0" y="0"/>
                    </a:lnTo>
                  </a:path>
                </a:pathLst>
              </a:custGeom>
              <a:noFill/>
              <a:ln w="12700">
                <a:solidFill>
                  <a:srgbClr val="0000FF"/>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2706" name="Line 863"/>
              <p:cNvSpPr>
                <a:spLocks noChangeShapeType="1"/>
              </p:cNvSpPr>
              <p:nvPr>
                <p:custDataLst>
                  <p:tags r:id="rId1237"/>
                </p:custDataLst>
              </p:nvPr>
            </p:nvSpPr>
            <p:spPr bwMode="auto">
              <a:xfrm flipH="1">
                <a:off x="4176" y="1911"/>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707" name="Line 864"/>
              <p:cNvSpPr>
                <a:spLocks noChangeShapeType="1"/>
              </p:cNvSpPr>
              <p:nvPr>
                <p:custDataLst>
                  <p:tags r:id="rId1238"/>
                </p:custDataLst>
              </p:nvPr>
            </p:nvSpPr>
            <p:spPr bwMode="auto">
              <a:xfrm flipH="1">
                <a:off x="4143" y="1911"/>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708" name="Line 865"/>
              <p:cNvSpPr>
                <a:spLocks noChangeShapeType="1"/>
              </p:cNvSpPr>
              <p:nvPr>
                <p:custDataLst>
                  <p:tags r:id="rId1239"/>
                </p:custDataLst>
              </p:nvPr>
            </p:nvSpPr>
            <p:spPr bwMode="auto">
              <a:xfrm flipH="1">
                <a:off x="4110" y="1911"/>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709" name="Line 866"/>
              <p:cNvSpPr>
                <a:spLocks noChangeShapeType="1"/>
              </p:cNvSpPr>
              <p:nvPr>
                <p:custDataLst>
                  <p:tags r:id="rId1240"/>
                </p:custDataLst>
              </p:nvPr>
            </p:nvSpPr>
            <p:spPr bwMode="auto">
              <a:xfrm flipH="1">
                <a:off x="4078" y="1911"/>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710" name="Line 867"/>
              <p:cNvSpPr>
                <a:spLocks noChangeShapeType="1"/>
              </p:cNvSpPr>
              <p:nvPr>
                <p:custDataLst>
                  <p:tags r:id="rId1241"/>
                </p:custDataLst>
              </p:nvPr>
            </p:nvSpPr>
            <p:spPr bwMode="auto">
              <a:xfrm flipH="1">
                <a:off x="4045" y="1911"/>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711" name="Line 868"/>
              <p:cNvSpPr>
                <a:spLocks noChangeShapeType="1"/>
              </p:cNvSpPr>
              <p:nvPr>
                <p:custDataLst>
                  <p:tags r:id="rId1242"/>
                </p:custDataLst>
              </p:nvPr>
            </p:nvSpPr>
            <p:spPr bwMode="auto">
              <a:xfrm flipH="1">
                <a:off x="4012" y="1911"/>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712" name="Line 869"/>
              <p:cNvSpPr>
                <a:spLocks noChangeShapeType="1"/>
              </p:cNvSpPr>
              <p:nvPr>
                <p:custDataLst>
                  <p:tags r:id="rId1243"/>
                </p:custDataLst>
              </p:nvPr>
            </p:nvSpPr>
            <p:spPr bwMode="auto">
              <a:xfrm flipH="1">
                <a:off x="3979" y="1911"/>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713" name="Line 870"/>
              <p:cNvSpPr>
                <a:spLocks noChangeShapeType="1"/>
              </p:cNvSpPr>
              <p:nvPr>
                <p:custDataLst>
                  <p:tags r:id="rId1244"/>
                </p:custDataLst>
              </p:nvPr>
            </p:nvSpPr>
            <p:spPr bwMode="auto">
              <a:xfrm flipH="1">
                <a:off x="3946" y="1911"/>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714" name="Line 871"/>
              <p:cNvSpPr>
                <a:spLocks noChangeShapeType="1"/>
              </p:cNvSpPr>
              <p:nvPr>
                <p:custDataLst>
                  <p:tags r:id="rId1245"/>
                </p:custDataLst>
              </p:nvPr>
            </p:nvSpPr>
            <p:spPr bwMode="auto">
              <a:xfrm flipH="1">
                <a:off x="3914" y="1911"/>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715" name="Line 872"/>
              <p:cNvSpPr>
                <a:spLocks noChangeShapeType="1"/>
              </p:cNvSpPr>
              <p:nvPr>
                <p:custDataLst>
                  <p:tags r:id="rId1246"/>
                </p:custDataLst>
              </p:nvPr>
            </p:nvSpPr>
            <p:spPr bwMode="auto">
              <a:xfrm flipH="1">
                <a:off x="3881" y="1911"/>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716" name="Line 873"/>
              <p:cNvSpPr>
                <a:spLocks noChangeShapeType="1"/>
              </p:cNvSpPr>
              <p:nvPr>
                <p:custDataLst>
                  <p:tags r:id="rId1247"/>
                </p:custDataLst>
              </p:nvPr>
            </p:nvSpPr>
            <p:spPr bwMode="auto">
              <a:xfrm flipH="1">
                <a:off x="3848" y="1911"/>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717" name="Line 874"/>
              <p:cNvSpPr>
                <a:spLocks noChangeShapeType="1"/>
              </p:cNvSpPr>
              <p:nvPr>
                <p:custDataLst>
                  <p:tags r:id="rId1248"/>
                </p:custDataLst>
              </p:nvPr>
            </p:nvSpPr>
            <p:spPr bwMode="auto">
              <a:xfrm flipH="1">
                <a:off x="3815" y="1911"/>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718" name="Line 875"/>
              <p:cNvSpPr>
                <a:spLocks noChangeShapeType="1"/>
              </p:cNvSpPr>
              <p:nvPr>
                <p:custDataLst>
                  <p:tags r:id="rId1249"/>
                </p:custDataLst>
              </p:nvPr>
            </p:nvSpPr>
            <p:spPr bwMode="auto">
              <a:xfrm flipH="1">
                <a:off x="3783" y="1911"/>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719" name="Line 876"/>
              <p:cNvSpPr>
                <a:spLocks noChangeShapeType="1"/>
              </p:cNvSpPr>
              <p:nvPr>
                <p:custDataLst>
                  <p:tags r:id="rId1250"/>
                </p:custDataLst>
              </p:nvPr>
            </p:nvSpPr>
            <p:spPr bwMode="auto">
              <a:xfrm flipH="1">
                <a:off x="3750" y="1911"/>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720" name="Line 877"/>
              <p:cNvSpPr>
                <a:spLocks noChangeShapeType="1"/>
              </p:cNvSpPr>
              <p:nvPr>
                <p:custDataLst>
                  <p:tags r:id="rId1251"/>
                </p:custDataLst>
              </p:nvPr>
            </p:nvSpPr>
            <p:spPr bwMode="auto">
              <a:xfrm flipH="1">
                <a:off x="3717" y="1911"/>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721" name="Line 878"/>
              <p:cNvSpPr>
                <a:spLocks noChangeShapeType="1"/>
              </p:cNvSpPr>
              <p:nvPr>
                <p:custDataLst>
                  <p:tags r:id="rId1252"/>
                </p:custDataLst>
              </p:nvPr>
            </p:nvSpPr>
            <p:spPr bwMode="auto">
              <a:xfrm flipH="1">
                <a:off x="3684" y="1911"/>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722" name="Line 879"/>
              <p:cNvSpPr>
                <a:spLocks noChangeShapeType="1"/>
              </p:cNvSpPr>
              <p:nvPr>
                <p:custDataLst>
                  <p:tags r:id="rId1253"/>
                </p:custDataLst>
              </p:nvPr>
            </p:nvSpPr>
            <p:spPr bwMode="auto">
              <a:xfrm flipH="1">
                <a:off x="3651" y="1911"/>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723" name="Line 880"/>
              <p:cNvSpPr>
                <a:spLocks noChangeShapeType="1"/>
              </p:cNvSpPr>
              <p:nvPr>
                <p:custDataLst>
                  <p:tags r:id="rId1254"/>
                </p:custDataLst>
              </p:nvPr>
            </p:nvSpPr>
            <p:spPr bwMode="auto">
              <a:xfrm flipH="1">
                <a:off x="3619" y="1911"/>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724" name="Line 881"/>
              <p:cNvSpPr>
                <a:spLocks noChangeShapeType="1"/>
              </p:cNvSpPr>
              <p:nvPr>
                <p:custDataLst>
                  <p:tags r:id="rId1255"/>
                </p:custDataLst>
              </p:nvPr>
            </p:nvSpPr>
            <p:spPr bwMode="auto">
              <a:xfrm flipH="1">
                <a:off x="3586" y="1911"/>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725" name="Line 882"/>
              <p:cNvSpPr>
                <a:spLocks noChangeShapeType="1"/>
              </p:cNvSpPr>
              <p:nvPr>
                <p:custDataLst>
                  <p:tags r:id="rId1256"/>
                </p:custDataLst>
              </p:nvPr>
            </p:nvSpPr>
            <p:spPr bwMode="auto">
              <a:xfrm flipH="1">
                <a:off x="3553" y="1911"/>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726" name="Line 883"/>
              <p:cNvSpPr>
                <a:spLocks noChangeShapeType="1"/>
              </p:cNvSpPr>
              <p:nvPr>
                <p:custDataLst>
                  <p:tags r:id="rId1257"/>
                </p:custDataLst>
              </p:nvPr>
            </p:nvSpPr>
            <p:spPr bwMode="auto">
              <a:xfrm flipH="1">
                <a:off x="3520" y="1911"/>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727" name="Line 884"/>
              <p:cNvSpPr>
                <a:spLocks noChangeShapeType="1"/>
              </p:cNvSpPr>
              <p:nvPr>
                <p:custDataLst>
                  <p:tags r:id="rId1258"/>
                </p:custDataLst>
              </p:nvPr>
            </p:nvSpPr>
            <p:spPr bwMode="auto">
              <a:xfrm flipH="1">
                <a:off x="3487" y="1911"/>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728" name="Line 885"/>
              <p:cNvSpPr>
                <a:spLocks noChangeShapeType="1"/>
              </p:cNvSpPr>
              <p:nvPr>
                <p:custDataLst>
                  <p:tags r:id="rId1259"/>
                </p:custDataLst>
              </p:nvPr>
            </p:nvSpPr>
            <p:spPr bwMode="auto">
              <a:xfrm flipH="1">
                <a:off x="3455" y="1911"/>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729" name="Line 886"/>
              <p:cNvSpPr>
                <a:spLocks noChangeShapeType="1"/>
              </p:cNvSpPr>
              <p:nvPr>
                <p:custDataLst>
                  <p:tags r:id="rId1260"/>
                </p:custDataLst>
              </p:nvPr>
            </p:nvSpPr>
            <p:spPr bwMode="auto">
              <a:xfrm flipH="1">
                <a:off x="3422" y="1911"/>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730" name="Line 887"/>
              <p:cNvSpPr>
                <a:spLocks noChangeShapeType="1"/>
              </p:cNvSpPr>
              <p:nvPr>
                <p:custDataLst>
                  <p:tags r:id="rId1261"/>
                </p:custDataLst>
              </p:nvPr>
            </p:nvSpPr>
            <p:spPr bwMode="auto">
              <a:xfrm flipH="1">
                <a:off x="3389" y="1911"/>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731" name="Line 888"/>
              <p:cNvSpPr>
                <a:spLocks noChangeShapeType="1"/>
              </p:cNvSpPr>
              <p:nvPr>
                <p:custDataLst>
                  <p:tags r:id="rId1262"/>
                </p:custDataLst>
              </p:nvPr>
            </p:nvSpPr>
            <p:spPr bwMode="auto">
              <a:xfrm flipH="1">
                <a:off x="3356" y="1911"/>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732" name="Line 889"/>
              <p:cNvSpPr>
                <a:spLocks noChangeShapeType="1"/>
              </p:cNvSpPr>
              <p:nvPr>
                <p:custDataLst>
                  <p:tags r:id="rId1263"/>
                </p:custDataLst>
              </p:nvPr>
            </p:nvSpPr>
            <p:spPr bwMode="auto">
              <a:xfrm flipH="1">
                <a:off x="3324" y="1911"/>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733" name="Line 890"/>
              <p:cNvSpPr>
                <a:spLocks noChangeShapeType="1"/>
              </p:cNvSpPr>
              <p:nvPr>
                <p:custDataLst>
                  <p:tags r:id="rId1264"/>
                </p:custDataLst>
              </p:nvPr>
            </p:nvSpPr>
            <p:spPr bwMode="auto">
              <a:xfrm flipH="1">
                <a:off x="3291" y="1911"/>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734" name="Line 891"/>
              <p:cNvSpPr>
                <a:spLocks noChangeShapeType="1"/>
              </p:cNvSpPr>
              <p:nvPr>
                <p:custDataLst>
                  <p:tags r:id="rId1265"/>
                </p:custDataLst>
              </p:nvPr>
            </p:nvSpPr>
            <p:spPr bwMode="auto">
              <a:xfrm flipH="1">
                <a:off x="3258" y="1911"/>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735" name="Line 892"/>
              <p:cNvSpPr>
                <a:spLocks noChangeShapeType="1"/>
              </p:cNvSpPr>
              <p:nvPr>
                <p:custDataLst>
                  <p:tags r:id="rId1266"/>
                </p:custDataLst>
              </p:nvPr>
            </p:nvSpPr>
            <p:spPr bwMode="auto">
              <a:xfrm flipH="1">
                <a:off x="3225" y="1911"/>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736" name="Line 893"/>
              <p:cNvSpPr>
                <a:spLocks noChangeShapeType="1"/>
              </p:cNvSpPr>
              <p:nvPr>
                <p:custDataLst>
                  <p:tags r:id="rId1267"/>
                </p:custDataLst>
              </p:nvPr>
            </p:nvSpPr>
            <p:spPr bwMode="auto">
              <a:xfrm flipH="1">
                <a:off x="3192" y="1911"/>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737" name="Line 894"/>
              <p:cNvSpPr>
                <a:spLocks noChangeShapeType="1"/>
              </p:cNvSpPr>
              <p:nvPr>
                <p:custDataLst>
                  <p:tags r:id="rId1268"/>
                </p:custDataLst>
              </p:nvPr>
            </p:nvSpPr>
            <p:spPr bwMode="auto">
              <a:xfrm flipH="1">
                <a:off x="3160" y="1911"/>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738" name="Line 895"/>
              <p:cNvSpPr>
                <a:spLocks noChangeShapeType="1"/>
              </p:cNvSpPr>
              <p:nvPr>
                <p:custDataLst>
                  <p:tags r:id="rId1269"/>
                </p:custDataLst>
              </p:nvPr>
            </p:nvSpPr>
            <p:spPr bwMode="auto">
              <a:xfrm flipH="1">
                <a:off x="3127" y="1911"/>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739" name="Line 896"/>
              <p:cNvSpPr>
                <a:spLocks noChangeShapeType="1"/>
              </p:cNvSpPr>
              <p:nvPr>
                <p:custDataLst>
                  <p:tags r:id="rId1270"/>
                </p:custDataLst>
              </p:nvPr>
            </p:nvSpPr>
            <p:spPr bwMode="auto">
              <a:xfrm flipH="1">
                <a:off x="3094" y="1911"/>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740" name="Line 897"/>
              <p:cNvSpPr>
                <a:spLocks noChangeShapeType="1"/>
              </p:cNvSpPr>
              <p:nvPr>
                <p:custDataLst>
                  <p:tags r:id="rId1271"/>
                </p:custDataLst>
              </p:nvPr>
            </p:nvSpPr>
            <p:spPr bwMode="auto">
              <a:xfrm flipH="1">
                <a:off x="3061" y="1911"/>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741" name="Line 898"/>
              <p:cNvSpPr>
                <a:spLocks noChangeShapeType="1"/>
              </p:cNvSpPr>
              <p:nvPr>
                <p:custDataLst>
                  <p:tags r:id="rId1272"/>
                </p:custDataLst>
              </p:nvPr>
            </p:nvSpPr>
            <p:spPr bwMode="auto">
              <a:xfrm flipH="1">
                <a:off x="3028" y="1911"/>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742" name="Line 899"/>
              <p:cNvSpPr>
                <a:spLocks noChangeShapeType="1"/>
              </p:cNvSpPr>
              <p:nvPr>
                <p:custDataLst>
                  <p:tags r:id="rId1273"/>
                </p:custDataLst>
              </p:nvPr>
            </p:nvSpPr>
            <p:spPr bwMode="auto">
              <a:xfrm flipH="1">
                <a:off x="2996" y="1911"/>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743" name="Line 900"/>
              <p:cNvSpPr>
                <a:spLocks noChangeShapeType="1"/>
              </p:cNvSpPr>
              <p:nvPr>
                <p:custDataLst>
                  <p:tags r:id="rId1274"/>
                </p:custDataLst>
              </p:nvPr>
            </p:nvSpPr>
            <p:spPr bwMode="auto">
              <a:xfrm flipH="1">
                <a:off x="2963" y="1911"/>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744" name="Line 901"/>
              <p:cNvSpPr>
                <a:spLocks noChangeShapeType="1"/>
              </p:cNvSpPr>
              <p:nvPr>
                <p:custDataLst>
                  <p:tags r:id="rId1275"/>
                </p:custDataLst>
              </p:nvPr>
            </p:nvSpPr>
            <p:spPr bwMode="auto">
              <a:xfrm flipH="1">
                <a:off x="2930" y="1911"/>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745" name="Line 902"/>
              <p:cNvSpPr>
                <a:spLocks noChangeShapeType="1"/>
              </p:cNvSpPr>
              <p:nvPr>
                <p:custDataLst>
                  <p:tags r:id="rId1276"/>
                </p:custDataLst>
              </p:nvPr>
            </p:nvSpPr>
            <p:spPr bwMode="auto">
              <a:xfrm flipH="1">
                <a:off x="2897" y="1911"/>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746" name="Line 903"/>
              <p:cNvSpPr>
                <a:spLocks noChangeShapeType="1"/>
              </p:cNvSpPr>
              <p:nvPr>
                <p:custDataLst>
                  <p:tags r:id="rId1277"/>
                </p:custDataLst>
              </p:nvPr>
            </p:nvSpPr>
            <p:spPr bwMode="auto">
              <a:xfrm flipH="1">
                <a:off x="2865" y="1911"/>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747" name="Line 904"/>
              <p:cNvSpPr>
                <a:spLocks noChangeShapeType="1"/>
              </p:cNvSpPr>
              <p:nvPr>
                <p:custDataLst>
                  <p:tags r:id="rId1278"/>
                </p:custDataLst>
              </p:nvPr>
            </p:nvSpPr>
            <p:spPr bwMode="auto">
              <a:xfrm flipH="1">
                <a:off x="2832" y="1911"/>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748" name="Line 905"/>
              <p:cNvSpPr>
                <a:spLocks noChangeShapeType="1"/>
              </p:cNvSpPr>
              <p:nvPr>
                <p:custDataLst>
                  <p:tags r:id="rId1279"/>
                </p:custDataLst>
              </p:nvPr>
            </p:nvSpPr>
            <p:spPr bwMode="auto">
              <a:xfrm flipH="1">
                <a:off x="2799" y="1911"/>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749" name="Line 906"/>
              <p:cNvSpPr>
                <a:spLocks noChangeShapeType="1"/>
              </p:cNvSpPr>
              <p:nvPr>
                <p:custDataLst>
                  <p:tags r:id="rId1280"/>
                </p:custDataLst>
              </p:nvPr>
            </p:nvSpPr>
            <p:spPr bwMode="auto">
              <a:xfrm flipH="1">
                <a:off x="2766" y="1911"/>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750" name="Line 907"/>
              <p:cNvSpPr>
                <a:spLocks noChangeShapeType="1"/>
              </p:cNvSpPr>
              <p:nvPr>
                <p:custDataLst>
                  <p:tags r:id="rId1281"/>
                </p:custDataLst>
              </p:nvPr>
            </p:nvSpPr>
            <p:spPr bwMode="auto">
              <a:xfrm flipH="1">
                <a:off x="2733" y="1911"/>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751" name="Line 908"/>
              <p:cNvSpPr>
                <a:spLocks noChangeShapeType="1"/>
              </p:cNvSpPr>
              <p:nvPr>
                <p:custDataLst>
                  <p:tags r:id="rId1282"/>
                </p:custDataLst>
              </p:nvPr>
            </p:nvSpPr>
            <p:spPr bwMode="auto">
              <a:xfrm flipH="1">
                <a:off x="2701" y="1911"/>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752" name="Line 909"/>
              <p:cNvSpPr>
                <a:spLocks noChangeShapeType="1"/>
              </p:cNvSpPr>
              <p:nvPr>
                <p:custDataLst>
                  <p:tags r:id="rId1283"/>
                </p:custDataLst>
              </p:nvPr>
            </p:nvSpPr>
            <p:spPr bwMode="auto">
              <a:xfrm flipH="1">
                <a:off x="2668" y="1911"/>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753" name="Line 910"/>
              <p:cNvSpPr>
                <a:spLocks noChangeShapeType="1"/>
              </p:cNvSpPr>
              <p:nvPr>
                <p:custDataLst>
                  <p:tags r:id="rId1284"/>
                </p:custDataLst>
              </p:nvPr>
            </p:nvSpPr>
            <p:spPr bwMode="auto">
              <a:xfrm flipH="1">
                <a:off x="2635" y="1911"/>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754" name="Line 911"/>
              <p:cNvSpPr>
                <a:spLocks noChangeShapeType="1"/>
              </p:cNvSpPr>
              <p:nvPr>
                <p:custDataLst>
                  <p:tags r:id="rId1285"/>
                </p:custDataLst>
              </p:nvPr>
            </p:nvSpPr>
            <p:spPr bwMode="auto">
              <a:xfrm flipH="1">
                <a:off x="2602" y="1911"/>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755" name="Line 912"/>
              <p:cNvSpPr>
                <a:spLocks noChangeShapeType="1"/>
              </p:cNvSpPr>
              <p:nvPr>
                <p:custDataLst>
                  <p:tags r:id="rId1286"/>
                </p:custDataLst>
              </p:nvPr>
            </p:nvSpPr>
            <p:spPr bwMode="auto">
              <a:xfrm flipH="1">
                <a:off x="2569" y="1911"/>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756" name="Line 913"/>
              <p:cNvSpPr>
                <a:spLocks noChangeShapeType="1"/>
              </p:cNvSpPr>
              <p:nvPr>
                <p:custDataLst>
                  <p:tags r:id="rId1287"/>
                </p:custDataLst>
              </p:nvPr>
            </p:nvSpPr>
            <p:spPr bwMode="auto">
              <a:xfrm flipH="1">
                <a:off x="2537" y="1911"/>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757" name="Line 914"/>
              <p:cNvSpPr>
                <a:spLocks noChangeShapeType="1"/>
              </p:cNvSpPr>
              <p:nvPr>
                <p:custDataLst>
                  <p:tags r:id="rId1288"/>
                </p:custDataLst>
              </p:nvPr>
            </p:nvSpPr>
            <p:spPr bwMode="auto">
              <a:xfrm flipH="1">
                <a:off x="2504" y="1911"/>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758" name="Line 915"/>
              <p:cNvSpPr>
                <a:spLocks noChangeShapeType="1"/>
              </p:cNvSpPr>
              <p:nvPr>
                <p:custDataLst>
                  <p:tags r:id="rId1289"/>
                </p:custDataLst>
              </p:nvPr>
            </p:nvSpPr>
            <p:spPr bwMode="auto">
              <a:xfrm flipH="1">
                <a:off x="2471" y="1911"/>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759" name="Line 916"/>
              <p:cNvSpPr>
                <a:spLocks noChangeShapeType="1"/>
              </p:cNvSpPr>
              <p:nvPr>
                <p:custDataLst>
                  <p:tags r:id="rId1290"/>
                </p:custDataLst>
              </p:nvPr>
            </p:nvSpPr>
            <p:spPr bwMode="auto">
              <a:xfrm flipH="1">
                <a:off x="2438" y="1911"/>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760" name="Line 917"/>
              <p:cNvSpPr>
                <a:spLocks noChangeShapeType="1"/>
              </p:cNvSpPr>
              <p:nvPr>
                <p:custDataLst>
                  <p:tags r:id="rId1291"/>
                </p:custDataLst>
              </p:nvPr>
            </p:nvSpPr>
            <p:spPr bwMode="auto">
              <a:xfrm flipH="1">
                <a:off x="2406" y="1911"/>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761" name="Line 918"/>
              <p:cNvSpPr>
                <a:spLocks noChangeShapeType="1"/>
              </p:cNvSpPr>
              <p:nvPr>
                <p:custDataLst>
                  <p:tags r:id="rId1292"/>
                </p:custDataLst>
              </p:nvPr>
            </p:nvSpPr>
            <p:spPr bwMode="auto">
              <a:xfrm flipH="1">
                <a:off x="2373" y="1911"/>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762" name="Line 919"/>
              <p:cNvSpPr>
                <a:spLocks noChangeShapeType="1"/>
              </p:cNvSpPr>
              <p:nvPr>
                <p:custDataLst>
                  <p:tags r:id="rId1293"/>
                </p:custDataLst>
              </p:nvPr>
            </p:nvSpPr>
            <p:spPr bwMode="auto">
              <a:xfrm flipH="1">
                <a:off x="2340" y="1911"/>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763" name="Line 920"/>
              <p:cNvSpPr>
                <a:spLocks noChangeShapeType="1"/>
              </p:cNvSpPr>
              <p:nvPr>
                <p:custDataLst>
                  <p:tags r:id="rId1294"/>
                </p:custDataLst>
              </p:nvPr>
            </p:nvSpPr>
            <p:spPr bwMode="auto">
              <a:xfrm flipH="1">
                <a:off x="2307" y="1911"/>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764" name="Line 921"/>
              <p:cNvSpPr>
                <a:spLocks noChangeShapeType="1"/>
              </p:cNvSpPr>
              <p:nvPr>
                <p:custDataLst>
                  <p:tags r:id="rId1295"/>
                </p:custDataLst>
              </p:nvPr>
            </p:nvSpPr>
            <p:spPr bwMode="auto">
              <a:xfrm flipH="1">
                <a:off x="2274" y="1911"/>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765" name="Line 922"/>
              <p:cNvSpPr>
                <a:spLocks noChangeShapeType="1"/>
              </p:cNvSpPr>
              <p:nvPr>
                <p:custDataLst>
                  <p:tags r:id="rId1296"/>
                </p:custDataLst>
              </p:nvPr>
            </p:nvSpPr>
            <p:spPr bwMode="auto">
              <a:xfrm flipH="1">
                <a:off x="2242" y="1911"/>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766" name="Line 923"/>
              <p:cNvSpPr>
                <a:spLocks noChangeShapeType="1"/>
              </p:cNvSpPr>
              <p:nvPr>
                <p:custDataLst>
                  <p:tags r:id="rId1297"/>
                </p:custDataLst>
              </p:nvPr>
            </p:nvSpPr>
            <p:spPr bwMode="auto">
              <a:xfrm flipH="1">
                <a:off x="2209" y="1911"/>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767" name="Line 924"/>
              <p:cNvSpPr>
                <a:spLocks noChangeShapeType="1"/>
              </p:cNvSpPr>
              <p:nvPr>
                <p:custDataLst>
                  <p:tags r:id="rId1298"/>
                </p:custDataLst>
              </p:nvPr>
            </p:nvSpPr>
            <p:spPr bwMode="auto">
              <a:xfrm flipH="1">
                <a:off x="2176" y="1911"/>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768" name="Line 925"/>
              <p:cNvSpPr>
                <a:spLocks noChangeShapeType="1"/>
              </p:cNvSpPr>
              <p:nvPr>
                <p:custDataLst>
                  <p:tags r:id="rId1299"/>
                </p:custDataLst>
              </p:nvPr>
            </p:nvSpPr>
            <p:spPr bwMode="auto">
              <a:xfrm flipH="1">
                <a:off x="2143" y="1911"/>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769" name="Line 926"/>
              <p:cNvSpPr>
                <a:spLocks noChangeShapeType="1"/>
              </p:cNvSpPr>
              <p:nvPr>
                <p:custDataLst>
                  <p:tags r:id="rId1300"/>
                </p:custDataLst>
              </p:nvPr>
            </p:nvSpPr>
            <p:spPr bwMode="auto">
              <a:xfrm flipH="1">
                <a:off x="2110" y="1911"/>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770" name="Line 927"/>
              <p:cNvSpPr>
                <a:spLocks noChangeShapeType="1"/>
              </p:cNvSpPr>
              <p:nvPr>
                <p:custDataLst>
                  <p:tags r:id="rId1301"/>
                </p:custDataLst>
              </p:nvPr>
            </p:nvSpPr>
            <p:spPr bwMode="auto">
              <a:xfrm flipH="1">
                <a:off x="2078" y="1911"/>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771" name="Line 928"/>
              <p:cNvSpPr>
                <a:spLocks noChangeShapeType="1"/>
              </p:cNvSpPr>
              <p:nvPr>
                <p:custDataLst>
                  <p:tags r:id="rId1302"/>
                </p:custDataLst>
              </p:nvPr>
            </p:nvSpPr>
            <p:spPr bwMode="auto">
              <a:xfrm flipH="1">
                <a:off x="2045" y="1911"/>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772" name="Line 929"/>
              <p:cNvSpPr>
                <a:spLocks noChangeShapeType="1"/>
              </p:cNvSpPr>
              <p:nvPr>
                <p:custDataLst>
                  <p:tags r:id="rId1303"/>
                </p:custDataLst>
              </p:nvPr>
            </p:nvSpPr>
            <p:spPr bwMode="auto">
              <a:xfrm flipH="1">
                <a:off x="2012" y="1911"/>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773" name="Line 930"/>
              <p:cNvSpPr>
                <a:spLocks noChangeShapeType="1"/>
              </p:cNvSpPr>
              <p:nvPr>
                <p:custDataLst>
                  <p:tags r:id="rId1304"/>
                </p:custDataLst>
              </p:nvPr>
            </p:nvSpPr>
            <p:spPr bwMode="auto">
              <a:xfrm flipH="1">
                <a:off x="1979" y="1911"/>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774" name="Line 931"/>
              <p:cNvSpPr>
                <a:spLocks noChangeShapeType="1"/>
              </p:cNvSpPr>
              <p:nvPr>
                <p:custDataLst>
                  <p:tags r:id="rId1305"/>
                </p:custDataLst>
              </p:nvPr>
            </p:nvSpPr>
            <p:spPr bwMode="auto">
              <a:xfrm flipH="1">
                <a:off x="1946" y="1911"/>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775" name="Line 932"/>
              <p:cNvSpPr>
                <a:spLocks noChangeShapeType="1"/>
              </p:cNvSpPr>
              <p:nvPr>
                <p:custDataLst>
                  <p:tags r:id="rId1306"/>
                </p:custDataLst>
              </p:nvPr>
            </p:nvSpPr>
            <p:spPr bwMode="auto">
              <a:xfrm flipH="1">
                <a:off x="1914" y="1911"/>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776" name="Line 933"/>
              <p:cNvSpPr>
                <a:spLocks noChangeShapeType="1"/>
              </p:cNvSpPr>
              <p:nvPr>
                <p:custDataLst>
                  <p:tags r:id="rId1307"/>
                </p:custDataLst>
              </p:nvPr>
            </p:nvSpPr>
            <p:spPr bwMode="auto">
              <a:xfrm flipH="1">
                <a:off x="1881" y="1911"/>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777" name="Line 934"/>
              <p:cNvSpPr>
                <a:spLocks noChangeShapeType="1"/>
              </p:cNvSpPr>
              <p:nvPr>
                <p:custDataLst>
                  <p:tags r:id="rId1308"/>
                </p:custDataLst>
              </p:nvPr>
            </p:nvSpPr>
            <p:spPr bwMode="auto">
              <a:xfrm flipH="1">
                <a:off x="1848" y="1911"/>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778" name="Line 935"/>
              <p:cNvSpPr>
                <a:spLocks noChangeShapeType="1"/>
              </p:cNvSpPr>
              <p:nvPr>
                <p:custDataLst>
                  <p:tags r:id="rId1309"/>
                </p:custDataLst>
              </p:nvPr>
            </p:nvSpPr>
            <p:spPr bwMode="auto">
              <a:xfrm flipH="1">
                <a:off x="1815" y="1911"/>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779" name="Line 936"/>
              <p:cNvSpPr>
                <a:spLocks noChangeShapeType="1"/>
              </p:cNvSpPr>
              <p:nvPr>
                <p:custDataLst>
                  <p:tags r:id="rId1310"/>
                </p:custDataLst>
              </p:nvPr>
            </p:nvSpPr>
            <p:spPr bwMode="auto">
              <a:xfrm flipH="1">
                <a:off x="1783" y="1911"/>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780" name="Line 937"/>
              <p:cNvSpPr>
                <a:spLocks noChangeShapeType="1"/>
              </p:cNvSpPr>
              <p:nvPr>
                <p:custDataLst>
                  <p:tags r:id="rId1311"/>
                </p:custDataLst>
              </p:nvPr>
            </p:nvSpPr>
            <p:spPr bwMode="auto">
              <a:xfrm flipH="1">
                <a:off x="1750" y="1911"/>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781" name="Line 938"/>
              <p:cNvSpPr>
                <a:spLocks noChangeShapeType="1"/>
              </p:cNvSpPr>
              <p:nvPr>
                <p:custDataLst>
                  <p:tags r:id="rId1312"/>
                </p:custDataLst>
              </p:nvPr>
            </p:nvSpPr>
            <p:spPr bwMode="auto">
              <a:xfrm flipH="1">
                <a:off x="1717" y="1911"/>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782" name="Line 939"/>
              <p:cNvSpPr>
                <a:spLocks noChangeShapeType="1"/>
              </p:cNvSpPr>
              <p:nvPr>
                <p:custDataLst>
                  <p:tags r:id="rId1313"/>
                </p:custDataLst>
              </p:nvPr>
            </p:nvSpPr>
            <p:spPr bwMode="auto">
              <a:xfrm flipH="1">
                <a:off x="1684" y="1911"/>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783" name="Line 940"/>
              <p:cNvSpPr>
                <a:spLocks noChangeShapeType="1"/>
              </p:cNvSpPr>
              <p:nvPr>
                <p:custDataLst>
                  <p:tags r:id="rId1314"/>
                </p:custDataLst>
              </p:nvPr>
            </p:nvSpPr>
            <p:spPr bwMode="auto">
              <a:xfrm flipH="1">
                <a:off x="1651" y="1911"/>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784" name="Line 941"/>
              <p:cNvSpPr>
                <a:spLocks noChangeShapeType="1"/>
              </p:cNvSpPr>
              <p:nvPr>
                <p:custDataLst>
                  <p:tags r:id="rId1315"/>
                </p:custDataLst>
              </p:nvPr>
            </p:nvSpPr>
            <p:spPr bwMode="auto">
              <a:xfrm flipH="1">
                <a:off x="1619" y="1911"/>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785" name="Line 942"/>
              <p:cNvSpPr>
                <a:spLocks noChangeShapeType="1"/>
              </p:cNvSpPr>
              <p:nvPr>
                <p:custDataLst>
                  <p:tags r:id="rId1316"/>
                </p:custDataLst>
              </p:nvPr>
            </p:nvSpPr>
            <p:spPr bwMode="auto">
              <a:xfrm flipH="1">
                <a:off x="1586" y="1911"/>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786" name="Line 943"/>
              <p:cNvSpPr>
                <a:spLocks noChangeShapeType="1"/>
              </p:cNvSpPr>
              <p:nvPr>
                <p:custDataLst>
                  <p:tags r:id="rId1317"/>
                </p:custDataLst>
              </p:nvPr>
            </p:nvSpPr>
            <p:spPr bwMode="auto">
              <a:xfrm flipH="1">
                <a:off x="1553" y="1911"/>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787" name="Line 944"/>
              <p:cNvSpPr>
                <a:spLocks noChangeShapeType="1"/>
              </p:cNvSpPr>
              <p:nvPr>
                <p:custDataLst>
                  <p:tags r:id="rId1318"/>
                </p:custDataLst>
              </p:nvPr>
            </p:nvSpPr>
            <p:spPr bwMode="auto">
              <a:xfrm flipH="1">
                <a:off x="1520" y="1911"/>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788" name="Line 945"/>
              <p:cNvSpPr>
                <a:spLocks noChangeShapeType="1"/>
              </p:cNvSpPr>
              <p:nvPr>
                <p:custDataLst>
                  <p:tags r:id="rId1319"/>
                </p:custDataLst>
              </p:nvPr>
            </p:nvSpPr>
            <p:spPr bwMode="auto">
              <a:xfrm flipH="1">
                <a:off x="1487" y="1911"/>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789" name="Line 946"/>
              <p:cNvSpPr>
                <a:spLocks noChangeShapeType="1"/>
              </p:cNvSpPr>
              <p:nvPr>
                <p:custDataLst>
                  <p:tags r:id="rId1320"/>
                </p:custDataLst>
              </p:nvPr>
            </p:nvSpPr>
            <p:spPr bwMode="auto">
              <a:xfrm flipH="1">
                <a:off x="1455" y="1911"/>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790" name="Line 947"/>
              <p:cNvSpPr>
                <a:spLocks noChangeShapeType="1"/>
              </p:cNvSpPr>
              <p:nvPr>
                <p:custDataLst>
                  <p:tags r:id="rId1321"/>
                </p:custDataLst>
              </p:nvPr>
            </p:nvSpPr>
            <p:spPr bwMode="auto">
              <a:xfrm flipH="1">
                <a:off x="1422" y="1911"/>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791" name="Line 948"/>
              <p:cNvSpPr>
                <a:spLocks noChangeShapeType="1"/>
              </p:cNvSpPr>
              <p:nvPr>
                <p:custDataLst>
                  <p:tags r:id="rId1322"/>
                </p:custDataLst>
              </p:nvPr>
            </p:nvSpPr>
            <p:spPr bwMode="auto">
              <a:xfrm flipH="1">
                <a:off x="1389" y="1911"/>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792" name="Line 949"/>
              <p:cNvSpPr>
                <a:spLocks noChangeShapeType="1"/>
              </p:cNvSpPr>
              <p:nvPr>
                <p:custDataLst>
                  <p:tags r:id="rId1323"/>
                </p:custDataLst>
              </p:nvPr>
            </p:nvSpPr>
            <p:spPr bwMode="auto">
              <a:xfrm flipH="1">
                <a:off x="1356" y="1911"/>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793" name="Freeform 950"/>
              <p:cNvSpPr>
                <a:spLocks/>
              </p:cNvSpPr>
              <p:nvPr>
                <p:custDataLst>
                  <p:tags r:id="rId1324"/>
                </p:custDataLst>
              </p:nvPr>
            </p:nvSpPr>
            <p:spPr bwMode="auto">
              <a:xfrm>
                <a:off x="1324" y="1911"/>
                <a:ext cx="16" cy="0"/>
              </a:xfrm>
              <a:custGeom>
                <a:avLst/>
                <a:gdLst>
                  <a:gd name="T0" fmla="*/ 2069 w 12"/>
                  <a:gd name="T1" fmla="*/ 491 w 12"/>
                  <a:gd name="T2" fmla="*/ 0 w 12"/>
                  <a:gd name="T3" fmla="*/ 0 60000 65536"/>
                  <a:gd name="T4" fmla="*/ 0 60000 65536"/>
                  <a:gd name="T5" fmla="*/ 0 60000 65536"/>
                  <a:gd name="T6" fmla="*/ 0 w 12"/>
                  <a:gd name="T7" fmla="*/ 12 w 12"/>
                </a:gdLst>
                <a:ahLst/>
                <a:cxnLst>
                  <a:cxn ang="T3">
                    <a:pos x="T0" y="0"/>
                  </a:cxn>
                  <a:cxn ang="T4">
                    <a:pos x="T1" y="0"/>
                  </a:cxn>
                  <a:cxn ang="T5">
                    <a:pos x="T2" y="0"/>
                  </a:cxn>
                </a:cxnLst>
                <a:rect l="T6" t="0" r="T7" b="0"/>
                <a:pathLst>
                  <a:path w="12">
                    <a:moveTo>
                      <a:pt x="12" y="0"/>
                    </a:moveTo>
                    <a:lnTo>
                      <a:pt x="3" y="0"/>
                    </a:lnTo>
                    <a:lnTo>
                      <a:pt x="0" y="0"/>
                    </a:lnTo>
                  </a:path>
                </a:pathLst>
              </a:custGeom>
              <a:noFill/>
              <a:ln w="12700">
                <a:solidFill>
                  <a:srgbClr val="0000FF"/>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2794" name="Freeform 951"/>
              <p:cNvSpPr>
                <a:spLocks/>
              </p:cNvSpPr>
              <p:nvPr>
                <p:custDataLst>
                  <p:tags r:id="rId1325"/>
                </p:custDataLst>
              </p:nvPr>
            </p:nvSpPr>
            <p:spPr bwMode="auto">
              <a:xfrm>
                <a:off x="1295" y="1915"/>
                <a:ext cx="14" cy="8"/>
              </a:xfrm>
              <a:custGeom>
                <a:avLst/>
                <a:gdLst>
                  <a:gd name="T0" fmla="*/ 4351 w 10"/>
                  <a:gd name="T1" fmla="*/ 0 h 6"/>
                  <a:gd name="T2" fmla="*/ 844 w 10"/>
                  <a:gd name="T3" fmla="*/ 655 h 6"/>
                  <a:gd name="T4" fmla="*/ 0 w 10"/>
                  <a:gd name="T5" fmla="*/ 1129 h 6"/>
                  <a:gd name="T6" fmla="*/ 0 60000 65536"/>
                  <a:gd name="T7" fmla="*/ 0 60000 65536"/>
                  <a:gd name="T8" fmla="*/ 0 60000 65536"/>
                  <a:gd name="T9" fmla="*/ 0 w 10"/>
                  <a:gd name="T10" fmla="*/ 0 h 6"/>
                  <a:gd name="T11" fmla="*/ 10 w 10"/>
                  <a:gd name="T12" fmla="*/ 6 h 6"/>
                </a:gdLst>
                <a:ahLst/>
                <a:cxnLst>
                  <a:cxn ang="T6">
                    <a:pos x="T0" y="T1"/>
                  </a:cxn>
                  <a:cxn ang="T7">
                    <a:pos x="T2" y="T3"/>
                  </a:cxn>
                  <a:cxn ang="T8">
                    <a:pos x="T4" y="T5"/>
                  </a:cxn>
                </a:cxnLst>
                <a:rect l="T9" t="T10" r="T11" b="T12"/>
                <a:pathLst>
                  <a:path w="10" h="6">
                    <a:moveTo>
                      <a:pt x="10" y="0"/>
                    </a:moveTo>
                    <a:lnTo>
                      <a:pt x="2" y="4"/>
                    </a:lnTo>
                    <a:lnTo>
                      <a:pt x="0" y="6"/>
                    </a:lnTo>
                  </a:path>
                </a:pathLst>
              </a:custGeom>
              <a:noFill/>
              <a:ln w="12700">
                <a:solidFill>
                  <a:srgbClr val="0000FF"/>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2795" name="Freeform 952"/>
              <p:cNvSpPr>
                <a:spLocks/>
              </p:cNvSpPr>
              <p:nvPr>
                <p:custDataLst>
                  <p:tags r:id="rId1326"/>
                </p:custDataLst>
              </p:nvPr>
            </p:nvSpPr>
            <p:spPr bwMode="auto">
              <a:xfrm>
                <a:off x="1278" y="1935"/>
                <a:ext cx="7" cy="15"/>
              </a:xfrm>
              <a:custGeom>
                <a:avLst/>
                <a:gdLst>
                  <a:gd name="T0" fmla="*/ 2220 w 5"/>
                  <a:gd name="T1" fmla="*/ 0 h 11"/>
                  <a:gd name="T2" fmla="*/ 0 w 5"/>
                  <a:gd name="T3" fmla="*/ 2071 h 11"/>
                  <a:gd name="T4" fmla="*/ 0 w 5"/>
                  <a:gd name="T5" fmla="*/ 2824 h 11"/>
                  <a:gd name="T6" fmla="*/ 0 60000 65536"/>
                  <a:gd name="T7" fmla="*/ 0 60000 65536"/>
                  <a:gd name="T8" fmla="*/ 0 60000 65536"/>
                  <a:gd name="T9" fmla="*/ 0 w 5"/>
                  <a:gd name="T10" fmla="*/ 0 h 11"/>
                  <a:gd name="T11" fmla="*/ 5 w 5"/>
                  <a:gd name="T12" fmla="*/ 11 h 11"/>
                </a:gdLst>
                <a:ahLst/>
                <a:cxnLst>
                  <a:cxn ang="T6">
                    <a:pos x="T0" y="T1"/>
                  </a:cxn>
                  <a:cxn ang="T7">
                    <a:pos x="T2" y="T3"/>
                  </a:cxn>
                  <a:cxn ang="T8">
                    <a:pos x="T4" y="T5"/>
                  </a:cxn>
                </a:cxnLst>
                <a:rect l="T9" t="T10" r="T11" b="T12"/>
                <a:pathLst>
                  <a:path w="5" h="11">
                    <a:moveTo>
                      <a:pt x="5" y="0"/>
                    </a:moveTo>
                    <a:lnTo>
                      <a:pt x="0" y="8"/>
                    </a:lnTo>
                    <a:lnTo>
                      <a:pt x="0" y="11"/>
                    </a:lnTo>
                  </a:path>
                </a:pathLst>
              </a:custGeom>
              <a:noFill/>
              <a:ln w="12700">
                <a:solidFill>
                  <a:srgbClr val="0000FF"/>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2796" name="Line 953"/>
              <p:cNvSpPr>
                <a:spLocks noChangeShapeType="1"/>
              </p:cNvSpPr>
              <p:nvPr>
                <p:custDataLst>
                  <p:tags r:id="rId1327"/>
                </p:custDataLst>
              </p:nvPr>
            </p:nvSpPr>
            <p:spPr bwMode="auto">
              <a:xfrm>
                <a:off x="1276" y="1967"/>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797" name="Line 954"/>
              <p:cNvSpPr>
                <a:spLocks noChangeShapeType="1"/>
              </p:cNvSpPr>
              <p:nvPr>
                <p:custDataLst>
                  <p:tags r:id="rId1328"/>
                </p:custDataLst>
              </p:nvPr>
            </p:nvSpPr>
            <p:spPr bwMode="auto">
              <a:xfrm>
                <a:off x="1276" y="2000"/>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798" name="Line 955"/>
              <p:cNvSpPr>
                <a:spLocks noChangeShapeType="1"/>
              </p:cNvSpPr>
              <p:nvPr>
                <p:custDataLst>
                  <p:tags r:id="rId1329"/>
                </p:custDataLst>
              </p:nvPr>
            </p:nvSpPr>
            <p:spPr bwMode="auto">
              <a:xfrm>
                <a:off x="1276" y="2032"/>
                <a:ext cx="0" cy="17"/>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799" name="Line 956"/>
              <p:cNvSpPr>
                <a:spLocks noChangeShapeType="1"/>
              </p:cNvSpPr>
              <p:nvPr>
                <p:custDataLst>
                  <p:tags r:id="rId1330"/>
                </p:custDataLst>
              </p:nvPr>
            </p:nvSpPr>
            <p:spPr bwMode="auto">
              <a:xfrm>
                <a:off x="1276" y="2065"/>
                <a:ext cx="0" cy="17"/>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800" name="Line 957"/>
              <p:cNvSpPr>
                <a:spLocks noChangeShapeType="1"/>
              </p:cNvSpPr>
              <p:nvPr>
                <p:custDataLst>
                  <p:tags r:id="rId1331"/>
                </p:custDataLst>
              </p:nvPr>
            </p:nvSpPr>
            <p:spPr bwMode="auto">
              <a:xfrm>
                <a:off x="1276" y="2098"/>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801" name="Line 958"/>
              <p:cNvSpPr>
                <a:spLocks noChangeShapeType="1"/>
              </p:cNvSpPr>
              <p:nvPr>
                <p:custDataLst>
                  <p:tags r:id="rId1332"/>
                </p:custDataLst>
              </p:nvPr>
            </p:nvSpPr>
            <p:spPr bwMode="auto">
              <a:xfrm>
                <a:off x="1276" y="2131"/>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802" name="Line 959"/>
              <p:cNvSpPr>
                <a:spLocks noChangeShapeType="1"/>
              </p:cNvSpPr>
              <p:nvPr>
                <p:custDataLst>
                  <p:tags r:id="rId1333"/>
                </p:custDataLst>
              </p:nvPr>
            </p:nvSpPr>
            <p:spPr bwMode="auto">
              <a:xfrm>
                <a:off x="1276" y="2164"/>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803" name="Line 960"/>
              <p:cNvSpPr>
                <a:spLocks noChangeShapeType="1"/>
              </p:cNvSpPr>
              <p:nvPr>
                <p:custDataLst>
                  <p:tags r:id="rId1334"/>
                </p:custDataLst>
              </p:nvPr>
            </p:nvSpPr>
            <p:spPr bwMode="auto">
              <a:xfrm>
                <a:off x="1276" y="2196"/>
                <a:ext cx="0" cy="17"/>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804" name="Line 961"/>
              <p:cNvSpPr>
                <a:spLocks noChangeShapeType="1"/>
              </p:cNvSpPr>
              <p:nvPr>
                <p:custDataLst>
                  <p:tags r:id="rId1335"/>
                </p:custDataLst>
              </p:nvPr>
            </p:nvSpPr>
            <p:spPr bwMode="auto">
              <a:xfrm>
                <a:off x="1276" y="2229"/>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805" name="Line 962"/>
              <p:cNvSpPr>
                <a:spLocks noChangeShapeType="1"/>
              </p:cNvSpPr>
              <p:nvPr>
                <p:custDataLst>
                  <p:tags r:id="rId1336"/>
                </p:custDataLst>
              </p:nvPr>
            </p:nvSpPr>
            <p:spPr bwMode="auto">
              <a:xfrm>
                <a:off x="1276" y="2262"/>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806" name="Line 963"/>
              <p:cNvSpPr>
                <a:spLocks noChangeShapeType="1"/>
              </p:cNvSpPr>
              <p:nvPr>
                <p:custDataLst>
                  <p:tags r:id="rId1337"/>
                </p:custDataLst>
              </p:nvPr>
            </p:nvSpPr>
            <p:spPr bwMode="auto">
              <a:xfrm>
                <a:off x="1276" y="2295"/>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807" name="Line 964"/>
              <p:cNvSpPr>
                <a:spLocks noChangeShapeType="1"/>
              </p:cNvSpPr>
              <p:nvPr>
                <p:custDataLst>
                  <p:tags r:id="rId1338"/>
                </p:custDataLst>
              </p:nvPr>
            </p:nvSpPr>
            <p:spPr bwMode="auto">
              <a:xfrm>
                <a:off x="1276" y="2327"/>
                <a:ext cx="0" cy="17"/>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808" name="Line 965"/>
              <p:cNvSpPr>
                <a:spLocks noChangeShapeType="1"/>
              </p:cNvSpPr>
              <p:nvPr>
                <p:custDataLst>
                  <p:tags r:id="rId1339"/>
                </p:custDataLst>
              </p:nvPr>
            </p:nvSpPr>
            <p:spPr bwMode="auto">
              <a:xfrm>
                <a:off x="1276" y="2360"/>
                <a:ext cx="0" cy="17"/>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809" name="Line 966"/>
              <p:cNvSpPr>
                <a:spLocks noChangeShapeType="1"/>
              </p:cNvSpPr>
              <p:nvPr>
                <p:custDataLst>
                  <p:tags r:id="rId1340"/>
                </p:custDataLst>
              </p:nvPr>
            </p:nvSpPr>
            <p:spPr bwMode="auto">
              <a:xfrm>
                <a:off x="1276" y="2393"/>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810" name="Line 967"/>
              <p:cNvSpPr>
                <a:spLocks noChangeShapeType="1"/>
              </p:cNvSpPr>
              <p:nvPr>
                <p:custDataLst>
                  <p:tags r:id="rId1341"/>
                </p:custDataLst>
              </p:nvPr>
            </p:nvSpPr>
            <p:spPr bwMode="auto">
              <a:xfrm>
                <a:off x="1276" y="2426"/>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811" name="Line 968"/>
              <p:cNvSpPr>
                <a:spLocks noChangeShapeType="1"/>
              </p:cNvSpPr>
              <p:nvPr>
                <p:custDataLst>
                  <p:tags r:id="rId1342"/>
                </p:custDataLst>
              </p:nvPr>
            </p:nvSpPr>
            <p:spPr bwMode="auto">
              <a:xfrm>
                <a:off x="1276" y="2459"/>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812" name="Line 969"/>
              <p:cNvSpPr>
                <a:spLocks noChangeShapeType="1"/>
              </p:cNvSpPr>
              <p:nvPr>
                <p:custDataLst>
                  <p:tags r:id="rId1343"/>
                </p:custDataLst>
              </p:nvPr>
            </p:nvSpPr>
            <p:spPr bwMode="auto">
              <a:xfrm>
                <a:off x="1276" y="2491"/>
                <a:ext cx="0" cy="17"/>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813" name="Line 970"/>
              <p:cNvSpPr>
                <a:spLocks noChangeShapeType="1"/>
              </p:cNvSpPr>
              <p:nvPr>
                <p:custDataLst>
                  <p:tags r:id="rId1344"/>
                </p:custDataLst>
              </p:nvPr>
            </p:nvSpPr>
            <p:spPr bwMode="auto">
              <a:xfrm>
                <a:off x="1276" y="2524"/>
                <a:ext cx="0" cy="17"/>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814" name="Line 971"/>
              <p:cNvSpPr>
                <a:spLocks noChangeShapeType="1"/>
              </p:cNvSpPr>
              <p:nvPr>
                <p:custDataLst>
                  <p:tags r:id="rId1345"/>
                </p:custDataLst>
              </p:nvPr>
            </p:nvSpPr>
            <p:spPr bwMode="auto">
              <a:xfrm>
                <a:off x="1276" y="2557"/>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815" name="Line 972"/>
              <p:cNvSpPr>
                <a:spLocks noChangeShapeType="1"/>
              </p:cNvSpPr>
              <p:nvPr>
                <p:custDataLst>
                  <p:tags r:id="rId1346"/>
                </p:custDataLst>
              </p:nvPr>
            </p:nvSpPr>
            <p:spPr bwMode="auto">
              <a:xfrm>
                <a:off x="1276" y="2590"/>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816" name="Line 973"/>
              <p:cNvSpPr>
                <a:spLocks noChangeShapeType="1"/>
              </p:cNvSpPr>
              <p:nvPr>
                <p:custDataLst>
                  <p:tags r:id="rId1347"/>
                </p:custDataLst>
              </p:nvPr>
            </p:nvSpPr>
            <p:spPr bwMode="auto">
              <a:xfrm>
                <a:off x="1276" y="2623"/>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817" name="Line 974"/>
              <p:cNvSpPr>
                <a:spLocks noChangeShapeType="1"/>
              </p:cNvSpPr>
              <p:nvPr>
                <p:custDataLst>
                  <p:tags r:id="rId1348"/>
                </p:custDataLst>
              </p:nvPr>
            </p:nvSpPr>
            <p:spPr bwMode="auto">
              <a:xfrm>
                <a:off x="1276" y="2655"/>
                <a:ext cx="0" cy="17"/>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818" name="Line 975"/>
              <p:cNvSpPr>
                <a:spLocks noChangeShapeType="1"/>
              </p:cNvSpPr>
              <p:nvPr>
                <p:custDataLst>
                  <p:tags r:id="rId1349"/>
                </p:custDataLst>
              </p:nvPr>
            </p:nvSpPr>
            <p:spPr bwMode="auto">
              <a:xfrm>
                <a:off x="1276" y="2688"/>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819" name="Line 976"/>
              <p:cNvSpPr>
                <a:spLocks noChangeShapeType="1"/>
              </p:cNvSpPr>
              <p:nvPr>
                <p:custDataLst>
                  <p:tags r:id="rId1350"/>
                </p:custDataLst>
              </p:nvPr>
            </p:nvSpPr>
            <p:spPr bwMode="auto">
              <a:xfrm>
                <a:off x="1276" y="2721"/>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820" name="Line 977"/>
              <p:cNvSpPr>
                <a:spLocks noChangeShapeType="1"/>
              </p:cNvSpPr>
              <p:nvPr>
                <p:custDataLst>
                  <p:tags r:id="rId1351"/>
                </p:custDataLst>
              </p:nvPr>
            </p:nvSpPr>
            <p:spPr bwMode="auto">
              <a:xfrm>
                <a:off x="1276" y="2754"/>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821" name="Line 978"/>
              <p:cNvSpPr>
                <a:spLocks noChangeShapeType="1"/>
              </p:cNvSpPr>
              <p:nvPr>
                <p:custDataLst>
                  <p:tags r:id="rId1352"/>
                </p:custDataLst>
              </p:nvPr>
            </p:nvSpPr>
            <p:spPr bwMode="auto">
              <a:xfrm>
                <a:off x="1276" y="2786"/>
                <a:ext cx="0" cy="17"/>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822" name="Line 979"/>
              <p:cNvSpPr>
                <a:spLocks noChangeShapeType="1"/>
              </p:cNvSpPr>
              <p:nvPr>
                <p:custDataLst>
                  <p:tags r:id="rId1353"/>
                </p:custDataLst>
              </p:nvPr>
            </p:nvSpPr>
            <p:spPr bwMode="auto">
              <a:xfrm>
                <a:off x="1276" y="2819"/>
                <a:ext cx="0" cy="17"/>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823" name="Line 980"/>
              <p:cNvSpPr>
                <a:spLocks noChangeShapeType="1"/>
              </p:cNvSpPr>
              <p:nvPr>
                <p:custDataLst>
                  <p:tags r:id="rId1354"/>
                </p:custDataLst>
              </p:nvPr>
            </p:nvSpPr>
            <p:spPr bwMode="auto">
              <a:xfrm>
                <a:off x="1276" y="2852"/>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824" name="Line 981"/>
              <p:cNvSpPr>
                <a:spLocks noChangeShapeType="1"/>
              </p:cNvSpPr>
              <p:nvPr>
                <p:custDataLst>
                  <p:tags r:id="rId1355"/>
                </p:custDataLst>
              </p:nvPr>
            </p:nvSpPr>
            <p:spPr bwMode="auto">
              <a:xfrm>
                <a:off x="1276" y="2885"/>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825" name="Line 982"/>
              <p:cNvSpPr>
                <a:spLocks noChangeShapeType="1"/>
              </p:cNvSpPr>
              <p:nvPr>
                <p:custDataLst>
                  <p:tags r:id="rId1356"/>
                </p:custDataLst>
              </p:nvPr>
            </p:nvSpPr>
            <p:spPr bwMode="auto">
              <a:xfrm>
                <a:off x="1276" y="2918"/>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826" name="Line 983"/>
              <p:cNvSpPr>
                <a:spLocks noChangeShapeType="1"/>
              </p:cNvSpPr>
              <p:nvPr>
                <p:custDataLst>
                  <p:tags r:id="rId1357"/>
                </p:custDataLst>
              </p:nvPr>
            </p:nvSpPr>
            <p:spPr bwMode="auto">
              <a:xfrm>
                <a:off x="1276" y="2950"/>
                <a:ext cx="0" cy="17"/>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827" name="Line 984"/>
              <p:cNvSpPr>
                <a:spLocks noChangeShapeType="1"/>
              </p:cNvSpPr>
              <p:nvPr>
                <p:custDataLst>
                  <p:tags r:id="rId1358"/>
                </p:custDataLst>
              </p:nvPr>
            </p:nvSpPr>
            <p:spPr bwMode="auto">
              <a:xfrm>
                <a:off x="1276" y="2983"/>
                <a:ext cx="0" cy="17"/>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828" name="Line 985"/>
              <p:cNvSpPr>
                <a:spLocks noChangeShapeType="1"/>
              </p:cNvSpPr>
              <p:nvPr>
                <p:custDataLst>
                  <p:tags r:id="rId1359"/>
                </p:custDataLst>
              </p:nvPr>
            </p:nvSpPr>
            <p:spPr bwMode="auto">
              <a:xfrm>
                <a:off x="1276" y="3016"/>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829" name="Line 986"/>
              <p:cNvSpPr>
                <a:spLocks noChangeShapeType="1"/>
              </p:cNvSpPr>
              <p:nvPr>
                <p:custDataLst>
                  <p:tags r:id="rId1360"/>
                </p:custDataLst>
              </p:nvPr>
            </p:nvSpPr>
            <p:spPr bwMode="auto">
              <a:xfrm>
                <a:off x="1276" y="3049"/>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830" name="Line 987"/>
              <p:cNvSpPr>
                <a:spLocks noChangeShapeType="1"/>
              </p:cNvSpPr>
              <p:nvPr>
                <p:custDataLst>
                  <p:tags r:id="rId1361"/>
                </p:custDataLst>
              </p:nvPr>
            </p:nvSpPr>
            <p:spPr bwMode="auto">
              <a:xfrm>
                <a:off x="1276" y="3081"/>
                <a:ext cx="0" cy="17"/>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831" name="Line 988"/>
              <p:cNvSpPr>
                <a:spLocks noChangeShapeType="1"/>
              </p:cNvSpPr>
              <p:nvPr>
                <p:custDataLst>
                  <p:tags r:id="rId1362"/>
                </p:custDataLst>
              </p:nvPr>
            </p:nvSpPr>
            <p:spPr bwMode="auto">
              <a:xfrm>
                <a:off x="1276" y="3114"/>
                <a:ext cx="0" cy="17"/>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832" name="Line 989"/>
              <p:cNvSpPr>
                <a:spLocks noChangeShapeType="1"/>
              </p:cNvSpPr>
              <p:nvPr>
                <p:custDataLst>
                  <p:tags r:id="rId1363"/>
                </p:custDataLst>
              </p:nvPr>
            </p:nvSpPr>
            <p:spPr bwMode="auto">
              <a:xfrm>
                <a:off x="1276" y="3147"/>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833" name="Line 990"/>
              <p:cNvSpPr>
                <a:spLocks noChangeShapeType="1"/>
              </p:cNvSpPr>
              <p:nvPr>
                <p:custDataLst>
                  <p:tags r:id="rId1364"/>
                </p:custDataLst>
              </p:nvPr>
            </p:nvSpPr>
            <p:spPr bwMode="auto">
              <a:xfrm>
                <a:off x="1276" y="3180"/>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834" name="Line 991"/>
              <p:cNvSpPr>
                <a:spLocks noChangeShapeType="1"/>
              </p:cNvSpPr>
              <p:nvPr>
                <p:custDataLst>
                  <p:tags r:id="rId1365"/>
                </p:custDataLst>
              </p:nvPr>
            </p:nvSpPr>
            <p:spPr bwMode="auto">
              <a:xfrm>
                <a:off x="1276" y="3213"/>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835" name="Line 992"/>
              <p:cNvSpPr>
                <a:spLocks noChangeShapeType="1"/>
              </p:cNvSpPr>
              <p:nvPr>
                <p:custDataLst>
                  <p:tags r:id="rId1366"/>
                </p:custDataLst>
              </p:nvPr>
            </p:nvSpPr>
            <p:spPr bwMode="auto">
              <a:xfrm>
                <a:off x="1276" y="3245"/>
                <a:ext cx="0" cy="17"/>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836" name="Line 993"/>
              <p:cNvSpPr>
                <a:spLocks noChangeShapeType="1"/>
              </p:cNvSpPr>
              <p:nvPr>
                <p:custDataLst>
                  <p:tags r:id="rId1367"/>
                </p:custDataLst>
              </p:nvPr>
            </p:nvSpPr>
            <p:spPr bwMode="auto">
              <a:xfrm>
                <a:off x="1276" y="3278"/>
                <a:ext cx="0" cy="17"/>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837" name="Line 994"/>
              <p:cNvSpPr>
                <a:spLocks noChangeShapeType="1"/>
              </p:cNvSpPr>
              <p:nvPr>
                <p:custDataLst>
                  <p:tags r:id="rId1368"/>
                </p:custDataLst>
              </p:nvPr>
            </p:nvSpPr>
            <p:spPr bwMode="auto">
              <a:xfrm>
                <a:off x="1276" y="3311"/>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838" name="Line 995"/>
              <p:cNvSpPr>
                <a:spLocks noChangeShapeType="1"/>
              </p:cNvSpPr>
              <p:nvPr>
                <p:custDataLst>
                  <p:tags r:id="rId1369"/>
                </p:custDataLst>
              </p:nvPr>
            </p:nvSpPr>
            <p:spPr bwMode="auto">
              <a:xfrm>
                <a:off x="1276" y="3344"/>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839" name="Line 996"/>
              <p:cNvSpPr>
                <a:spLocks noChangeShapeType="1"/>
              </p:cNvSpPr>
              <p:nvPr>
                <p:custDataLst>
                  <p:tags r:id="rId1370"/>
                </p:custDataLst>
              </p:nvPr>
            </p:nvSpPr>
            <p:spPr bwMode="auto">
              <a:xfrm>
                <a:off x="1276" y="3377"/>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840" name="Line 997"/>
              <p:cNvSpPr>
                <a:spLocks noChangeShapeType="1"/>
              </p:cNvSpPr>
              <p:nvPr>
                <p:custDataLst>
                  <p:tags r:id="rId1371"/>
                </p:custDataLst>
              </p:nvPr>
            </p:nvSpPr>
            <p:spPr bwMode="auto">
              <a:xfrm>
                <a:off x="1276" y="3409"/>
                <a:ext cx="0" cy="17"/>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841" name="Line 998"/>
              <p:cNvSpPr>
                <a:spLocks noChangeShapeType="1"/>
              </p:cNvSpPr>
              <p:nvPr>
                <p:custDataLst>
                  <p:tags r:id="rId1372"/>
                </p:custDataLst>
              </p:nvPr>
            </p:nvSpPr>
            <p:spPr bwMode="auto">
              <a:xfrm>
                <a:off x="1276" y="3442"/>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842" name="Line 999"/>
              <p:cNvSpPr>
                <a:spLocks noChangeShapeType="1"/>
              </p:cNvSpPr>
              <p:nvPr>
                <p:custDataLst>
                  <p:tags r:id="rId1373"/>
                </p:custDataLst>
              </p:nvPr>
            </p:nvSpPr>
            <p:spPr bwMode="auto">
              <a:xfrm>
                <a:off x="1276" y="3475"/>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843" name="Line 1000"/>
              <p:cNvSpPr>
                <a:spLocks noChangeShapeType="1"/>
              </p:cNvSpPr>
              <p:nvPr>
                <p:custDataLst>
                  <p:tags r:id="rId1374"/>
                </p:custDataLst>
              </p:nvPr>
            </p:nvSpPr>
            <p:spPr bwMode="auto">
              <a:xfrm>
                <a:off x="1276" y="3508"/>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844" name="Line 1001"/>
              <p:cNvSpPr>
                <a:spLocks noChangeShapeType="1"/>
              </p:cNvSpPr>
              <p:nvPr>
                <p:custDataLst>
                  <p:tags r:id="rId1375"/>
                </p:custDataLst>
              </p:nvPr>
            </p:nvSpPr>
            <p:spPr bwMode="auto">
              <a:xfrm>
                <a:off x="1276" y="3540"/>
                <a:ext cx="0" cy="17"/>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845" name="Line 1002"/>
              <p:cNvSpPr>
                <a:spLocks noChangeShapeType="1"/>
              </p:cNvSpPr>
              <p:nvPr>
                <p:custDataLst>
                  <p:tags r:id="rId1376"/>
                </p:custDataLst>
              </p:nvPr>
            </p:nvSpPr>
            <p:spPr bwMode="auto">
              <a:xfrm>
                <a:off x="1276" y="3573"/>
                <a:ext cx="0" cy="17"/>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846" name="Line 1003"/>
              <p:cNvSpPr>
                <a:spLocks noChangeShapeType="1"/>
              </p:cNvSpPr>
              <p:nvPr>
                <p:custDataLst>
                  <p:tags r:id="rId1377"/>
                </p:custDataLst>
              </p:nvPr>
            </p:nvSpPr>
            <p:spPr bwMode="auto">
              <a:xfrm>
                <a:off x="1276" y="3606"/>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847" name="Line 1004"/>
              <p:cNvSpPr>
                <a:spLocks noChangeShapeType="1"/>
              </p:cNvSpPr>
              <p:nvPr>
                <p:custDataLst>
                  <p:tags r:id="rId1378"/>
                </p:custDataLst>
              </p:nvPr>
            </p:nvSpPr>
            <p:spPr bwMode="auto">
              <a:xfrm>
                <a:off x="1276" y="3639"/>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848" name="Line 1005"/>
              <p:cNvSpPr>
                <a:spLocks noChangeShapeType="1"/>
              </p:cNvSpPr>
              <p:nvPr>
                <p:custDataLst>
                  <p:tags r:id="rId1379"/>
                </p:custDataLst>
              </p:nvPr>
            </p:nvSpPr>
            <p:spPr bwMode="auto">
              <a:xfrm>
                <a:off x="1276" y="3672"/>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849" name="Line 1006"/>
              <p:cNvSpPr>
                <a:spLocks noChangeShapeType="1"/>
              </p:cNvSpPr>
              <p:nvPr>
                <p:custDataLst>
                  <p:tags r:id="rId1380"/>
                </p:custDataLst>
              </p:nvPr>
            </p:nvSpPr>
            <p:spPr bwMode="auto">
              <a:xfrm>
                <a:off x="1276" y="3704"/>
                <a:ext cx="0" cy="17"/>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850" name="Line 1007"/>
              <p:cNvSpPr>
                <a:spLocks noChangeShapeType="1"/>
              </p:cNvSpPr>
              <p:nvPr>
                <p:custDataLst>
                  <p:tags r:id="rId1381"/>
                </p:custDataLst>
              </p:nvPr>
            </p:nvSpPr>
            <p:spPr bwMode="auto">
              <a:xfrm>
                <a:off x="1276" y="3737"/>
                <a:ext cx="0" cy="17"/>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851" name="Line 1008"/>
              <p:cNvSpPr>
                <a:spLocks noChangeShapeType="1"/>
              </p:cNvSpPr>
              <p:nvPr>
                <p:custDataLst>
                  <p:tags r:id="rId1382"/>
                </p:custDataLst>
              </p:nvPr>
            </p:nvSpPr>
            <p:spPr bwMode="auto">
              <a:xfrm>
                <a:off x="1276" y="3770"/>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852" name="Line 1009"/>
              <p:cNvSpPr>
                <a:spLocks noChangeShapeType="1"/>
              </p:cNvSpPr>
              <p:nvPr>
                <p:custDataLst>
                  <p:tags r:id="rId1383"/>
                </p:custDataLst>
              </p:nvPr>
            </p:nvSpPr>
            <p:spPr bwMode="auto">
              <a:xfrm>
                <a:off x="1276" y="3803"/>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853" name="Line 1010"/>
              <p:cNvSpPr>
                <a:spLocks noChangeShapeType="1"/>
              </p:cNvSpPr>
              <p:nvPr>
                <p:custDataLst>
                  <p:tags r:id="rId1384"/>
                </p:custDataLst>
              </p:nvPr>
            </p:nvSpPr>
            <p:spPr bwMode="auto">
              <a:xfrm>
                <a:off x="1276" y="3835"/>
                <a:ext cx="0" cy="17"/>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854" name="Line 1011"/>
              <p:cNvSpPr>
                <a:spLocks noChangeShapeType="1"/>
              </p:cNvSpPr>
              <p:nvPr>
                <p:custDataLst>
                  <p:tags r:id="rId1385"/>
                </p:custDataLst>
              </p:nvPr>
            </p:nvSpPr>
            <p:spPr bwMode="auto">
              <a:xfrm>
                <a:off x="1276" y="3868"/>
                <a:ext cx="0" cy="17"/>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855" name="Line 1012"/>
              <p:cNvSpPr>
                <a:spLocks noChangeShapeType="1"/>
              </p:cNvSpPr>
              <p:nvPr>
                <p:custDataLst>
                  <p:tags r:id="rId1386"/>
                </p:custDataLst>
              </p:nvPr>
            </p:nvSpPr>
            <p:spPr bwMode="auto">
              <a:xfrm>
                <a:off x="1276" y="3901"/>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856" name="Line 1013"/>
              <p:cNvSpPr>
                <a:spLocks noChangeShapeType="1"/>
              </p:cNvSpPr>
              <p:nvPr>
                <p:custDataLst>
                  <p:tags r:id="rId1387"/>
                </p:custDataLst>
              </p:nvPr>
            </p:nvSpPr>
            <p:spPr bwMode="auto">
              <a:xfrm>
                <a:off x="1276" y="3934"/>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857" name="Line 1014"/>
              <p:cNvSpPr>
                <a:spLocks noChangeShapeType="1"/>
              </p:cNvSpPr>
              <p:nvPr>
                <p:custDataLst>
                  <p:tags r:id="rId1388"/>
                </p:custDataLst>
              </p:nvPr>
            </p:nvSpPr>
            <p:spPr bwMode="auto">
              <a:xfrm>
                <a:off x="1276" y="3967"/>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858" name="Freeform 1015"/>
              <p:cNvSpPr>
                <a:spLocks/>
              </p:cNvSpPr>
              <p:nvPr>
                <p:custDataLst>
                  <p:tags r:id="rId1389"/>
                </p:custDataLst>
              </p:nvPr>
            </p:nvSpPr>
            <p:spPr bwMode="auto">
              <a:xfrm>
                <a:off x="1276" y="3999"/>
                <a:ext cx="1" cy="17"/>
              </a:xfrm>
              <a:custGeom>
                <a:avLst/>
                <a:gdLst>
                  <a:gd name="T0" fmla="*/ 0 w 1"/>
                  <a:gd name="T1" fmla="*/ 0 h 12"/>
                  <a:gd name="T2" fmla="*/ 0 w 1"/>
                  <a:gd name="T3" fmla="*/ 4859 h 12"/>
                  <a:gd name="T4" fmla="*/ 1 w 1"/>
                  <a:gd name="T5" fmla="*/ 6272 h 12"/>
                  <a:gd name="T6" fmla="*/ 0 60000 65536"/>
                  <a:gd name="T7" fmla="*/ 0 60000 65536"/>
                  <a:gd name="T8" fmla="*/ 0 60000 65536"/>
                  <a:gd name="T9" fmla="*/ 0 w 1"/>
                  <a:gd name="T10" fmla="*/ 0 h 12"/>
                  <a:gd name="T11" fmla="*/ 1 w 1"/>
                  <a:gd name="T12" fmla="*/ 12 h 12"/>
                </a:gdLst>
                <a:ahLst/>
                <a:cxnLst>
                  <a:cxn ang="T6">
                    <a:pos x="T0" y="T1"/>
                  </a:cxn>
                  <a:cxn ang="T7">
                    <a:pos x="T2" y="T3"/>
                  </a:cxn>
                  <a:cxn ang="T8">
                    <a:pos x="T4" y="T5"/>
                  </a:cxn>
                </a:cxnLst>
                <a:rect l="T9" t="T10" r="T11" b="T12"/>
                <a:pathLst>
                  <a:path w="1" h="12">
                    <a:moveTo>
                      <a:pt x="0" y="0"/>
                    </a:moveTo>
                    <a:lnTo>
                      <a:pt x="0" y="9"/>
                    </a:lnTo>
                    <a:lnTo>
                      <a:pt x="1" y="12"/>
                    </a:lnTo>
                  </a:path>
                </a:pathLst>
              </a:custGeom>
              <a:noFill/>
              <a:ln w="12700">
                <a:solidFill>
                  <a:srgbClr val="0000FF"/>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2859" name="Freeform 1016"/>
              <p:cNvSpPr>
                <a:spLocks/>
              </p:cNvSpPr>
              <p:nvPr>
                <p:custDataLst>
                  <p:tags r:id="rId1390"/>
                </p:custDataLst>
              </p:nvPr>
            </p:nvSpPr>
            <p:spPr bwMode="auto">
              <a:xfrm>
                <a:off x="1281" y="4031"/>
                <a:ext cx="8" cy="13"/>
              </a:xfrm>
              <a:custGeom>
                <a:avLst/>
                <a:gdLst>
                  <a:gd name="T0" fmla="*/ 0 w 6"/>
                  <a:gd name="T1" fmla="*/ 0 h 10"/>
                  <a:gd name="T2" fmla="*/ 655 w 6"/>
                  <a:gd name="T3" fmla="*/ 879 h 10"/>
                  <a:gd name="T4" fmla="*/ 1129 w 6"/>
                  <a:gd name="T5" fmla="*/ 1143 h 10"/>
                  <a:gd name="T6" fmla="*/ 0 60000 65536"/>
                  <a:gd name="T7" fmla="*/ 0 60000 65536"/>
                  <a:gd name="T8" fmla="*/ 0 60000 65536"/>
                  <a:gd name="T9" fmla="*/ 0 w 6"/>
                  <a:gd name="T10" fmla="*/ 0 h 10"/>
                  <a:gd name="T11" fmla="*/ 6 w 6"/>
                  <a:gd name="T12" fmla="*/ 10 h 10"/>
                </a:gdLst>
                <a:ahLst/>
                <a:cxnLst>
                  <a:cxn ang="T6">
                    <a:pos x="T0" y="T1"/>
                  </a:cxn>
                  <a:cxn ang="T7">
                    <a:pos x="T2" y="T3"/>
                  </a:cxn>
                  <a:cxn ang="T8">
                    <a:pos x="T4" y="T5"/>
                  </a:cxn>
                </a:cxnLst>
                <a:rect l="T9" t="T10" r="T11" b="T12"/>
                <a:pathLst>
                  <a:path w="6" h="10">
                    <a:moveTo>
                      <a:pt x="0" y="0"/>
                    </a:moveTo>
                    <a:lnTo>
                      <a:pt x="4" y="8"/>
                    </a:lnTo>
                    <a:lnTo>
                      <a:pt x="6" y="10"/>
                    </a:lnTo>
                  </a:path>
                </a:pathLst>
              </a:custGeom>
              <a:noFill/>
              <a:ln w="12700">
                <a:solidFill>
                  <a:srgbClr val="0000FF"/>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2860" name="Freeform 1017"/>
              <p:cNvSpPr>
                <a:spLocks/>
              </p:cNvSpPr>
              <p:nvPr>
                <p:custDataLst>
                  <p:tags r:id="rId1391"/>
                </p:custDataLst>
              </p:nvPr>
            </p:nvSpPr>
            <p:spPr bwMode="auto">
              <a:xfrm>
                <a:off x="1302" y="4055"/>
                <a:ext cx="15" cy="6"/>
              </a:xfrm>
              <a:custGeom>
                <a:avLst/>
                <a:gdLst>
                  <a:gd name="T0" fmla="*/ 0 w 11"/>
                  <a:gd name="T1" fmla="*/ 0 h 4"/>
                  <a:gd name="T2" fmla="*/ 1975 w 11"/>
                  <a:gd name="T3" fmla="*/ 3686 h 4"/>
                  <a:gd name="T4" fmla="*/ 2824 w 11"/>
                  <a:gd name="T5" fmla="*/ 5529 h 4"/>
                  <a:gd name="T6" fmla="*/ 0 60000 65536"/>
                  <a:gd name="T7" fmla="*/ 0 60000 65536"/>
                  <a:gd name="T8" fmla="*/ 0 60000 65536"/>
                  <a:gd name="T9" fmla="*/ 0 w 11"/>
                  <a:gd name="T10" fmla="*/ 0 h 4"/>
                  <a:gd name="T11" fmla="*/ 11 w 11"/>
                  <a:gd name="T12" fmla="*/ 4 h 4"/>
                </a:gdLst>
                <a:ahLst/>
                <a:cxnLst>
                  <a:cxn ang="T6">
                    <a:pos x="T0" y="T1"/>
                  </a:cxn>
                  <a:cxn ang="T7">
                    <a:pos x="T2" y="T3"/>
                  </a:cxn>
                  <a:cxn ang="T8">
                    <a:pos x="T4" y="T5"/>
                  </a:cxn>
                </a:cxnLst>
                <a:rect l="T9" t="T10" r="T11" b="T12"/>
                <a:pathLst>
                  <a:path w="11" h="4">
                    <a:moveTo>
                      <a:pt x="0" y="0"/>
                    </a:moveTo>
                    <a:lnTo>
                      <a:pt x="7" y="3"/>
                    </a:lnTo>
                    <a:lnTo>
                      <a:pt x="11" y="4"/>
                    </a:lnTo>
                  </a:path>
                </a:pathLst>
              </a:custGeom>
              <a:noFill/>
              <a:ln w="12700">
                <a:solidFill>
                  <a:srgbClr val="0000FF"/>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grpSp>
          <p:nvGrpSpPr>
            <p:cNvPr id="2861" name="Group 1018"/>
            <p:cNvGrpSpPr>
              <a:grpSpLocks/>
            </p:cNvGrpSpPr>
            <p:nvPr>
              <p:custDataLst>
                <p:tags r:id="rId4"/>
              </p:custDataLst>
            </p:nvPr>
          </p:nvGrpSpPr>
          <p:grpSpPr bwMode="auto">
            <a:xfrm>
              <a:off x="2895600" y="4038600"/>
              <a:ext cx="1860550" cy="1374775"/>
              <a:chOff x="1276" y="1911"/>
              <a:chExt cx="2972" cy="2196"/>
            </a:xfrm>
          </p:grpSpPr>
          <p:sp>
            <p:nvSpPr>
              <p:cNvPr id="2862" name="Rectangle 1019"/>
              <p:cNvSpPr>
                <a:spLocks noChangeArrowheads="1"/>
              </p:cNvSpPr>
              <p:nvPr>
                <p:custDataLst>
                  <p:tags r:id="rId470"/>
                </p:custDataLst>
              </p:nvPr>
            </p:nvSpPr>
            <p:spPr bwMode="auto">
              <a:xfrm>
                <a:off x="3561" y="1987"/>
                <a:ext cx="81"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B</a:t>
                </a:r>
                <a:endParaRPr lang="de-DE" altLang="en-US" sz="600"/>
              </a:p>
            </p:txBody>
          </p:sp>
          <p:sp>
            <p:nvSpPr>
              <p:cNvPr id="2863" name="Rectangle 1020"/>
              <p:cNvSpPr>
                <a:spLocks noChangeArrowheads="1"/>
              </p:cNvSpPr>
              <p:nvPr>
                <p:custDataLst>
                  <p:tags r:id="rId471"/>
                </p:custDataLst>
              </p:nvPr>
            </p:nvSpPr>
            <p:spPr bwMode="auto">
              <a:xfrm>
                <a:off x="3622" y="2043"/>
                <a:ext cx="68"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0</a:t>
                </a:r>
                <a:endParaRPr lang="de-DE" altLang="en-US" sz="600"/>
              </a:p>
            </p:txBody>
          </p:sp>
          <p:sp>
            <p:nvSpPr>
              <p:cNvPr id="2864" name="Freeform 1021"/>
              <p:cNvSpPr>
                <a:spLocks/>
              </p:cNvSpPr>
              <p:nvPr>
                <p:custDataLst>
                  <p:tags r:id="rId472"/>
                </p:custDataLst>
              </p:nvPr>
            </p:nvSpPr>
            <p:spPr bwMode="auto">
              <a:xfrm>
                <a:off x="3531" y="2168"/>
                <a:ext cx="410" cy="205"/>
              </a:xfrm>
              <a:custGeom>
                <a:avLst/>
                <a:gdLst>
                  <a:gd name="T0" fmla="*/ 0 w 410"/>
                  <a:gd name="T1" fmla="*/ 0 h 205"/>
                  <a:gd name="T2" fmla="*/ 51 w 410"/>
                  <a:gd name="T3" fmla="*/ 205 h 205"/>
                  <a:gd name="T4" fmla="*/ 358 w 410"/>
                  <a:gd name="T5" fmla="*/ 205 h 205"/>
                  <a:gd name="T6" fmla="*/ 410 w 410"/>
                  <a:gd name="T7" fmla="*/ 0 h 205"/>
                  <a:gd name="T8" fmla="*/ 0 60000 65536"/>
                  <a:gd name="T9" fmla="*/ 0 60000 65536"/>
                  <a:gd name="T10" fmla="*/ 0 60000 65536"/>
                  <a:gd name="T11" fmla="*/ 0 60000 65536"/>
                  <a:gd name="T12" fmla="*/ 0 w 410"/>
                  <a:gd name="T13" fmla="*/ 0 h 205"/>
                  <a:gd name="T14" fmla="*/ 410 w 410"/>
                  <a:gd name="T15" fmla="*/ 205 h 205"/>
                </a:gdLst>
                <a:ahLst/>
                <a:cxnLst>
                  <a:cxn ang="T8">
                    <a:pos x="T0" y="T1"/>
                  </a:cxn>
                  <a:cxn ang="T9">
                    <a:pos x="T2" y="T3"/>
                  </a:cxn>
                  <a:cxn ang="T10">
                    <a:pos x="T4" y="T5"/>
                  </a:cxn>
                  <a:cxn ang="T11">
                    <a:pos x="T6" y="T7"/>
                  </a:cxn>
                </a:cxnLst>
                <a:rect l="T12" t="T13" r="T14" b="T15"/>
                <a:pathLst>
                  <a:path w="410" h="205">
                    <a:moveTo>
                      <a:pt x="0" y="0"/>
                    </a:moveTo>
                    <a:lnTo>
                      <a:pt x="51" y="205"/>
                    </a:lnTo>
                    <a:lnTo>
                      <a:pt x="358" y="205"/>
                    </a:lnTo>
                    <a:lnTo>
                      <a:pt x="410" y="0"/>
                    </a:lnTo>
                  </a:path>
                </a:pathLst>
              </a:custGeom>
              <a:noFill/>
              <a:ln w="4763">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2865" name="Freeform 1022"/>
              <p:cNvSpPr>
                <a:spLocks/>
              </p:cNvSpPr>
              <p:nvPr>
                <p:custDataLst>
                  <p:tags r:id="rId473"/>
                </p:custDataLst>
              </p:nvPr>
            </p:nvSpPr>
            <p:spPr bwMode="auto">
              <a:xfrm>
                <a:off x="3531" y="2168"/>
                <a:ext cx="410" cy="102"/>
              </a:xfrm>
              <a:custGeom>
                <a:avLst/>
                <a:gdLst>
                  <a:gd name="T0" fmla="*/ 410 w 410"/>
                  <a:gd name="T1" fmla="*/ 0 h 102"/>
                  <a:gd name="T2" fmla="*/ 230 w 410"/>
                  <a:gd name="T3" fmla="*/ 0 h 102"/>
                  <a:gd name="T4" fmla="*/ 205 w 410"/>
                  <a:gd name="T5" fmla="*/ 102 h 102"/>
                  <a:gd name="T6" fmla="*/ 179 w 410"/>
                  <a:gd name="T7" fmla="*/ 0 h 102"/>
                  <a:gd name="T8" fmla="*/ 0 w 410"/>
                  <a:gd name="T9" fmla="*/ 0 h 102"/>
                  <a:gd name="T10" fmla="*/ 0 60000 65536"/>
                  <a:gd name="T11" fmla="*/ 0 60000 65536"/>
                  <a:gd name="T12" fmla="*/ 0 60000 65536"/>
                  <a:gd name="T13" fmla="*/ 0 60000 65536"/>
                  <a:gd name="T14" fmla="*/ 0 60000 65536"/>
                  <a:gd name="T15" fmla="*/ 0 w 410"/>
                  <a:gd name="T16" fmla="*/ 0 h 102"/>
                  <a:gd name="T17" fmla="*/ 410 w 410"/>
                  <a:gd name="T18" fmla="*/ 102 h 102"/>
                </a:gdLst>
                <a:ahLst/>
                <a:cxnLst>
                  <a:cxn ang="T10">
                    <a:pos x="T0" y="T1"/>
                  </a:cxn>
                  <a:cxn ang="T11">
                    <a:pos x="T2" y="T3"/>
                  </a:cxn>
                  <a:cxn ang="T12">
                    <a:pos x="T4" y="T5"/>
                  </a:cxn>
                  <a:cxn ang="T13">
                    <a:pos x="T6" y="T7"/>
                  </a:cxn>
                  <a:cxn ang="T14">
                    <a:pos x="T8" y="T9"/>
                  </a:cxn>
                </a:cxnLst>
                <a:rect l="T15" t="T16" r="T17" b="T18"/>
                <a:pathLst>
                  <a:path w="410" h="102">
                    <a:moveTo>
                      <a:pt x="410" y="0"/>
                    </a:moveTo>
                    <a:lnTo>
                      <a:pt x="230" y="0"/>
                    </a:lnTo>
                    <a:lnTo>
                      <a:pt x="205" y="102"/>
                    </a:lnTo>
                    <a:lnTo>
                      <a:pt x="179" y="0"/>
                    </a:lnTo>
                    <a:lnTo>
                      <a:pt x="0" y="0"/>
                    </a:lnTo>
                  </a:path>
                </a:pathLst>
              </a:custGeom>
              <a:noFill/>
              <a:ln w="4763">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2866" name="Line 1023"/>
              <p:cNvSpPr>
                <a:spLocks noChangeShapeType="1"/>
              </p:cNvSpPr>
              <p:nvPr>
                <p:custDataLst>
                  <p:tags r:id="rId474"/>
                </p:custDataLst>
              </p:nvPr>
            </p:nvSpPr>
            <p:spPr bwMode="auto">
              <a:xfrm>
                <a:off x="3608" y="2116"/>
                <a:ext cx="0" cy="52"/>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867" name="Line 1024"/>
              <p:cNvSpPr>
                <a:spLocks noChangeShapeType="1"/>
              </p:cNvSpPr>
              <p:nvPr>
                <p:custDataLst>
                  <p:tags r:id="rId475"/>
                </p:custDataLst>
              </p:nvPr>
            </p:nvSpPr>
            <p:spPr bwMode="auto">
              <a:xfrm>
                <a:off x="3863" y="2116"/>
                <a:ext cx="0" cy="52"/>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868" name="Line 1025"/>
              <p:cNvSpPr>
                <a:spLocks noChangeShapeType="1"/>
              </p:cNvSpPr>
              <p:nvPr>
                <p:custDataLst>
                  <p:tags r:id="rId476"/>
                </p:custDataLst>
              </p:nvPr>
            </p:nvSpPr>
            <p:spPr bwMode="auto">
              <a:xfrm>
                <a:off x="3736" y="2373"/>
                <a:ext cx="0" cy="50"/>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869" name="Rectangle 1026"/>
              <p:cNvSpPr>
                <a:spLocks noChangeArrowheads="1"/>
              </p:cNvSpPr>
              <p:nvPr>
                <p:custDataLst>
                  <p:tags r:id="rId477"/>
                </p:custDataLst>
              </p:nvPr>
            </p:nvSpPr>
            <p:spPr bwMode="auto">
              <a:xfrm>
                <a:off x="3708" y="2266"/>
                <a:ext cx="71"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a:t>
                </a:r>
                <a:endParaRPr lang="de-DE" altLang="en-US" sz="600"/>
              </a:p>
            </p:txBody>
          </p:sp>
          <p:sp>
            <p:nvSpPr>
              <p:cNvPr id="2870" name="Freeform 1027"/>
              <p:cNvSpPr>
                <a:spLocks/>
              </p:cNvSpPr>
              <p:nvPr>
                <p:custDataLst>
                  <p:tags r:id="rId478"/>
                </p:custDataLst>
              </p:nvPr>
            </p:nvSpPr>
            <p:spPr bwMode="auto">
              <a:xfrm>
                <a:off x="3019" y="2168"/>
                <a:ext cx="410" cy="205"/>
              </a:xfrm>
              <a:custGeom>
                <a:avLst/>
                <a:gdLst>
                  <a:gd name="T0" fmla="*/ 0 w 410"/>
                  <a:gd name="T1" fmla="*/ 0 h 205"/>
                  <a:gd name="T2" fmla="*/ 50 w 410"/>
                  <a:gd name="T3" fmla="*/ 205 h 205"/>
                  <a:gd name="T4" fmla="*/ 358 w 410"/>
                  <a:gd name="T5" fmla="*/ 205 h 205"/>
                  <a:gd name="T6" fmla="*/ 410 w 410"/>
                  <a:gd name="T7" fmla="*/ 0 h 205"/>
                  <a:gd name="T8" fmla="*/ 0 60000 65536"/>
                  <a:gd name="T9" fmla="*/ 0 60000 65536"/>
                  <a:gd name="T10" fmla="*/ 0 60000 65536"/>
                  <a:gd name="T11" fmla="*/ 0 60000 65536"/>
                  <a:gd name="T12" fmla="*/ 0 w 410"/>
                  <a:gd name="T13" fmla="*/ 0 h 205"/>
                  <a:gd name="T14" fmla="*/ 410 w 410"/>
                  <a:gd name="T15" fmla="*/ 205 h 205"/>
                </a:gdLst>
                <a:ahLst/>
                <a:cxnLst>
                  <a:cxn ang="T8">
                    <a:pos x="T0" y="T1"/>
                  </a:cxn>
                  <a:cxn ang="T9">
                    <a:pos x="T2" y="T3"/>
                  </a:cxn>
                  <a:cxn ang="T10">
                    <a:pos x="T4" y="T5"/>
                  </a:cxn>
                  <a:cxn ang="T11">
                    <a:pos x="T6" y="T7"/>
                  </a:cxn>
                </a:cxnLst>
                <a:rect l="T12" t="T13" r="T14" b="T15"/>
                <a:pathLst>
                  <a:path w="410" h="205">
                    <a:moveTo>
                      <a:pt x="0" y="0"/>
                    </a:moveTo>
                    <a:lnTo>
                      <a:pt x="50" y="205"/>
                    </a:lnTo>
                    <a:lnTo>
                      <a:pt x="358" y="205"/>
                    </a:lnTo>
                    <a:lnTo>
                      <a:pt x="410" y="0"/>
                    </a:lnTo>
                  </a:path>
                </a:pathLst>
              </a:custGeom>
              <a:noFill/>
              <a:ln w="4763">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2871" name="Freeform 1028"/>
              <p:cNvSpPr>
                <a:spLocks/>
              </p:cNvSpPr>
              <p:nvPr>
                <p:custDataLst>
                  <p:tags r:id="rId479"/>
                </p:custDataLst>
              </p:nvPr>
            </p:nvSpPr>
            <p:spPr bwMode="auto">
              <a:xfrm>
                <a:off x="3019" y="2168"/>
                <a:ext cx="410" cy="102"/>
              </a:xfrm>
              <a:custGeom>
                <a:avLst/>
                <a:gdLst>
                  <a:gd name="T0" fmla="*/ 410 w 410"/>
                  <a:gd name="T1" fmla="*/ 0 h 102"/>
                  <a:gd name="T2" fmla="*/ 229 w 410"/>
                  <a:gd name="T3" fmla="*/ 0 h 102"/>
                  <a:gd name="T4" fmla="*/ 205 w 410"/>
                  <a:gd name="T5" fmla="*/ 102 h 102"/>
                  <a:gd name="T6" fmla="*/ 179 w 410"/>
                  <a:gd name="T7" fmla="*/ 0 h 102"/>
                  <a:gd name="T8" fmla="*/ 0 w 410"/>
                  <a:gd name="T9" fmla="*/ 0 h 102"/>
                  <a:gd name="T10" fmla="*/ 0 60000 65536"/>
                  <a:gd name="T11" fmla="*/ 0 60000 65536"/>
                  <a:gd name="T12" fmla="*/ 0 60000 65536"/>
                  <a:gd name="T13" fmla="*/ 0 60000 65536"/>
                  <a:gd name="T14" fmla="*/ 0 60000 65536"/>
                  <a:gd name="T15" fmla="*/ 0 w 410"/>
                  <a:gd name="T16" fmla="*/ 0 h 102"/>
                  <a:gd name="T17" fmla="*/ 410 w 410"/>
                  <a:gd name="T18" fmla="*/ 102 h 102"/>
                </a:gdLst>
                <a:ahLst/>
                <a:cxnLst>
                  <a:cxn ang="T10">
                    <a:pos x="T0" y="T1"/>
                  </a:cxn>
                  <a:cxn ang="T11">
                    <a:pos x="T2" y="T3"/>
                  </a:cxn>
                  <a:cxn ang="T12">
                    <a:pos x="T4" y="T5"/>
                  </a:cxn>
                  <a:cxn ang="T13">
                    <a:pos x="T6" y="T7"/>
                  </a:cxn>
                  <a:cxn ang="T14">
                    <a:pos x="T8" y="T9"/>
                  </a:cxn>
                </a:cxnLst>
                <a:rect l="T15" t="T16" r="T17" b="T18"/>
                <a:pathLst>
                  <a:path w="410" h="102">
                    <a:moveTo>
                      <a:pt x="410" y="0"/>
                    </a:moveTo>
                    <a:lnTo>
                      <a:pt x="229" y="0"/>
                    </a:lnTo>
                    <a:lnTo>
                      <a:pt x="205" y="102"/>
                    </a:lnTo>
                    <a:lnTo>
                      <a:pt x="179" y="0"/>
                    </a:lnTo>
                    <a:lnTo>
                      <a:pt x="0" y="0"/>
                    </a:lnTo>
                  </a:path>
                </a:pathLst>
              </a:custGeom>
              <a:noFill/>
              <a:ln w="4763">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2872" name="Line 1029"/>
              <p:cNvSpPr>
                <a:spLocks noChangeShapeType="1"/>
              </p:cNvSpPr>
              <p:nvPr>
                <p:custDataLst>
                  <p:tags r:id="rId480"/>
                </p:custDataLst>
              </p:nvPr>
            </p:nvSpPr>
            <p:spPr bwMode="auto">
              <a:xfrm>
                <a:off x="3095" y="2116"/>
                <a:ext cx="0" cy="52"/>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873" name="Line 1030"/>
              <p:cNvSpPr>
                <a:spLocks noChangeShapeType="1"/>
              </p:cNvSpPr>
              <p:nvPr>
                <p:custDataLst>
                  <p:tags r:id="rId481"/>
                </p:custDataLst>
              </p:nvPr>
            </p:nvSpPr>
            <p:spPr bwMode="auto">
              <a:xfrm>
                <a:off x="3351" y="2116"/>
                <a:ext cx="0" cy="52"/>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874" name="Line 1031"/>
              <p:cNvSpPr>
                <a:spLocks noChangeShapeType="1"/>
              </p:cNvSpPr>
              <p:nvPr>
                <p:custDataLst>
                  <p:tags r:id="rId482"/>
                </p:custDataLst>
              </p:nvPr>
            </p:nvSpPr>
            <p:spPr bwMode="auto">
              <a:xfrm>
                <a:off x="3224" y="2373"/>
                <a:ext cx="0" cy="50"/>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875" name="Rectangle 1032"/>
              <p:cNvSpPr>
                <a:spLocks noChangeArrowheads="1"/>
              </p:cNvSpPr>
              <p:nvPr>
                <p:custDataLst>
                  <p:tags r:id="rId483"/>
                </p:custDataLst>
              </p:nvPr>
            </p:nvSpPr>
            <p:spPr bwMode="auto">
              <a:xfrm>
                <a:off x="3196" y="2266"/>
                <a:ext cx="71"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a:t>
                </a:r>
                <a:endParaRPr lang="de-DE" altLang="en-US" sz="600"/>
              </a:p>
            </p:txBody>
          </p:sp>
          <p:sp>
            <p:nvSpPr>
              <p:cNvPr id="2876" name="Freeform 1033"/>
              <p:cNvSpPr>
                <a:spLocks/>
              </p:cNvSpPr>
              <p:nvPr>
                <p:custDataLst>
                  <p:tags r:id="rId484"/>
                </p:custDataLst>
              </p:nvPr>
            </p:nvSpPr>
            <p:spPr bwMode="auto">
              <a:xfrm>
                <a:off x="2505" y="2168"/>
                <a:ext cx="411" cy="205"/>
              </a:xfrm>
              <a:custGeom>
                <a:avLst/>
                <a:gdLst>
                  <a:gd name="T0" fmla="*/ 0 w 411"/>
                  <a:gd name="T1" fmla="*/ 0 h 205"/>
                  <a:gd name="T2" fmla="*/ 52 w 411"/>
                  <a:gd name="T3" fmla="*/ 205 h 205"/>
                  <a:gd name="T4" fmla="*/ 360 w 411"/>
                  <a:gd name="T5" fmla="*/ 205 h 205"/>
                  <a:gd name="T6" fmla="*/ 411 w 411"/>
                  <a:gd name="T7" fmla="*/ 0 h 205"/>
                  <a:gd name="T8" fmla="*/ 0 60000 65536"/>
                  <a:gd name="T9" fmla="*/ 0 60000 65536"/>
                  <a:gd name="T10" fmla="*/ 0 60000 65536"/>
                  <a:gd name="T11" fmla="*/ 0 60000 65536"/>
                  <a:gd name="T12" fmla="*/ 0 w 411"/>
                  <a:gd name="T13" fmla="*/ 0 h 205"/>
                  <a:gd name="T14" fmla="*/ 411 w 411"/>
                  <a:gd name="T15" fmla="*/ 205 h 205"/>
                </a:gdLst>
                <a:ahLst/>
                <a:cxnLst>
                  <a:cxn ang="T8">
                    <a:pos x="T0" y="T1"/>
                  </a:cxn>
                  <a:cxn ang="T9">
                    <a:pos x="T2" y="T3"/>
                  </a:cxn>
                  <a:cxn ang="T10">
                    <a:pos x="T4" y="T5"/>
                  </a:cxn>
                  <a:cxn ang="T11">
                    <a:pos x="T6" y="T7"/>
                  </a:cxn>
                </a:cxnLst>
                <a:rect l="T12" t="T13" r="T14" b="T15"/>
                <a:pathLst>
                  <a:path w="411" h="205">
                    <a:moveTo>
                      <a:pt x="0" y="0"/>
                    </a:moveTo>
                    <a:lnTo>
                      <a:pt x="52" y="205"/>
                    </a:lnTo>
                    <a:lnTo>
                      <a:pt x="360" y="205"/>
                    </a:lnTo>
                    <a:lnTo>
                      <a:pt x="411" y="0"/>
                    </a:lnTo>
                  </a:path>
                </a:pathLst>
              </a:custGeom>
              <a:noFill/>
              <a:ln w="4763">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2877" name="Freeform 1034"/>
              <p:cNvSpPr>
                <a:spLocks/>
              </p:cNvSpPr>
              <p:nvPr>
                <p:custDataLst>
                  <p:tags r:id="rId485"/>
                </p:custDataLst>
              </p:nvPr>
            </p:nvSpPr>
            <p:spPr bwMode="auto">
              <a:xfrm>
                <a:off x="2505" y="2168"/>
                <a:ext cx="411" cy="102"/>
              </a:xfrm>
              <a:custGeom>
                <a:avLst/>
                <a:gdLst>
                  <a:gd name="T0" fmla="*/ 411 w 411"/>
                  <a:gd name="T1" fmla="*/ 0 h 102"/>
                  <a:gd name="T2" fmla="*/ 231 w 411"/>
                  <a:gd name="T3" fmla="*/ 0 h 102"/>
                  <a:gd name="T4" fmla="*/ 205 w 411"/>
                  <a:gd name="T5" fmla="*/ 102 h 102"/>
                  <a:gd name="T6" fmla="*/ 181 w 411"/>
                  <a:gd name="T7" fmla="*/ 0 h 102"/>
                  <a:gd name="T8" fmla="*/ 0 w 411"/>
                  <a:gd name="T9" fmla="*/ 0 h 102"/>
                  <a:gd name="T10" fmla="*/ 0 60000 65536"/>
                  <a:gd name="T11" fmla="*/ 0 60000 65536"/>
                  <a:gd name="T12" fmla="*/ 0 60000 65536"/>
                  <a:gd name="T13" fmla="*/ 0 60000 65536"/>
                  <a:gd name="T14" fmla="*/ 0 60000 65536"/>
                  <a:gd name="T15" fmla="*/ 0 w 411"/>
                  <a:gd name="T16" fmla="*/ 0 h 102"/>
                  <a:gd name="T17" fmla="*/ 411 w 411"/>
                  <a:gd name="T18" fmla="*/ 102 h 102"/>
                </a:gdLst>
                <a:ahLst/>
                <a:cxnLst>
                  <a:cxn ang="T10">
                    <a:pos x="T0" y="T1"/>
                  </a:cxn>
                  <a:cxn ang="T11">
                    <a:pos x="T2" y="T3"/>
                  </a:cxn>
                  <a:cxn ang="T12">
                    <a:pos x="T4" y="T5"/>
                  </a:cxn>
                  <a:cxn ang="T13">
                    <a:pos x="T6" y="T7"/>
                  </a:cxn>
                  <a:cxn ang="T14">
                    <a:pos x="T8" y="T9"/>
                  </a:cxn>
                </a:cxnLst>
                <a:rect l="T15" t="T16" r="T17" b="T18"/>
                <a:pathLst>
                  <a:path w="411" h="102">
                    <a:moveTo>
                      <a:pt x="411" y="0"/>
                    </a:moveTo>
                    <a:lnTo>
                      <a:pt x="231" y="0"/>
                    </a:lnTo>
                    <a:lnTo>
                      <a:pt x="205" y="102"/>
                    </a:lnTo>
                    <a:lnTo>
                      <a:pt x="181" y="0"/>
                    </a:lnTo>
                    <a:lnTo>
                      <a:pt x="0" y="0"/>
                    </a:lnTo>
                  </a:path>
                </a:pathLst>
              </a:custGeom>
              <a:noFill/>
              <a:ln w="4763">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2878" name="Line 1035"/>
              <p:cNvSpPr>
                <a:spLocks noChangeShapeType="1"/>
              </p:cNvSpPr>
              <p:nvPr>
                <p:custDataLst>
                  <p:tags r:id="rId486"/>
                </p:custDataLst>
              </p:nvPr>
            </p:nvSpPr>
            <p:spPr bwMode="auto">
              <a:xfrm>
                <a:off x="2583" y="2116"/>
                <a:ext cx="0" cy="52"/>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879" name="Line 1036"/>
              <p:cNvSpPr>
                <a:spLocks noChangeShapeType="1"/>
              </p:cNvSpPr>
              <p:nvPr>
                <p:custDataLst>
                  <p:tags r:id="rId487"/>
                </p:custDataLst>
              </p:nvPr>
            </p:nvSpPr>
            <p:spPr bwMode="auto">
              <a:xfrm>
                <a:off x="2839" y="2116"/>
                <a:ext cx="0" cy="52"/>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880" name="Line 1037"/>
              <p:cNvSpPr>
                <a:spLocks noChangeShapeType="1"/>
              </p:cNvSpPr>
              <p:nvPr>
                <p:custDataLst>
                  <p:tags r:id="rId488"/>
                </p:custDataLst>
              </p:nvPr>
            </p:nvSpPr>
            <p:spPr bwMode="auto">
              <a:xfrm>
                <a:off x="2710" y="2373"/>
                <a:ext cx="0" cy="50"/>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881" name="Rectangle 1038"/>
              <p:cNvSpPr>
                <a:spLocks noChangeArrowheads="1"/>
              </p:cNvSpPr>
              <p:nvPr>
                <p:custDataLst>
                  <p:tags r:id="rId489"/>
                </p:custDataLst>
              </p:nvPr>
            </p:nvSpPr>
            <p:spPr bwMode="auto">
              <a:xfrm>
                <a:off x="2683" y="2266"/>
                <a:ext cx="71"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a:t>
                </a:r>
                <a:endParaRPr lang="de-DE" altLang="en-US" sz="600"/>
              </a:p>
            </p:txBody>
          </p:sp>
          <p:sp>
            <p:nvSpPr>
              <p:cNvPr id="2882" name="Freeform 1039"/>
              <p:cNvSpPr>
                <a:spLocks/>
              </p:cNvSpPr>
              <p:nvPr>
                <p:custDataLst>
                  <p:tags r:id="rId490"/>
                </p:custDataLst>
              </p:nvPr>
            </p:nvSpPr>
            <p:spPr bwMode="auto">
              <a:xfrm>
                <a:off x="1993" y="2168"/>
                <a:ext cx="410" cy="205"/>
              </a:xfrm>
              <a:custGeom>
                <a:avLst/>
                <a:gdLst>
                  <a:gd name="T0" fmla="*/ 0 w 410"/>
                  <a:gd name="T1" fmla="*/ 0 h 205"/>
                  <a:gd name="T2" fmla="*/ 52 w 410"/>
                  <a:gd name="T3" fmla="*/ 205 h 205"/>
                  <a:gd name="T4" fmla="*/ 359 w 410"/>
                  <a:gd name="T5" fmla="*/ 205 h 205"/>
                  <a:gd name="T6" fmla="*/ 410 w 410"/>
                  <a:gd name="T7" fmla="*/ 0 h 205"/>
                  <a:gd name="T8" fmla="*/ 0 60000 65536"/>
                  <a:gd name="T9" fmla="*/ 0 60000 65536"/>
                  <a:gd name="T10" fmla="*/ 0 60000 65536"/>
                  <a:gd name="T11" fmla="*/ 0 60000 65536"/>
                  <a:gd name="T12" fmla="*/ 0 w 410"/>
                  <a:gd name="T13" fmla="*/ 0 h 205"/>
                  <a:gd name="T14" fmla="*/ 410 w 410"/>
                  <a:gd name="T15" fmla="*/ 205 h 205"/>
                </a:gdLst>
                <a:ahLst/>
                <a:cxnLst>
                  <a:cxn ang="T8">
                    <a:pos x="T0" y="T1"/>
                  </a:cxn>
                  <a:cxn ang="T9">
                    <a:pos x="T2" y="T3"/>
                  </a:cxn>
                  <a:cxn ang="T10">
                    <a:pos x="T4" y="T5"/>
                  </a:cxn>
                  <a:cxn ang="T11">
                    <a:pos x="T6" y="T7"/>
                  </a:cxn>
                </a:cxnLst>
                <a:rect l="T12" t="T13" r="T14" b="T15"/>
                <a:pathLst>
                  <a:path w="410" h="205">
                    <a:moveTo>
                      <a:pt x="0" y="0"/>
                    </a:moveTo>
                    <a:lnTo>
                      <a:pt x="52" y="205"/>
                    </a:lnTo>
                    <a:lnTo>
                      <a:pt x="359" y="205"/>
                    </a:lnTo>
                    <a:lnTo>
                      <a:pt x="410" y="0"/>
                    </a:lnTo>
                  </a:path>
                </a:pathLst>
              </a:custGeom>
              <a:noFill/>
              <a:ln w="4763">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2883" name="Freeform 1040"/>
              <p:cNvSpPr>
                <a:spLocks/>
              </p:cNvSpPr>
              <p:nvPr>
                <p:custDataLst>
                  <p:tags r:id="rId491"/>
                </p:custDataLst>
              </p:nvPr>
            </p:nvSpPr>
            <p:spPr bwMode="auto">
              <a:xfrm>
                <a:off x="1993" y="2168"/>
                <a:ext cx="410" cy="102"/>
              </a:xfrm>
              <a:custGeom>
                <a:avLst/>
                <a:gdLst>
                  <a:gd name="T0" fmla="*/ 410 w 410"/>
                  <a:gd name="T1" fmla="*/ 0 h 102"/>
                  <a:gd name="T2" fmla="*/ 231 w 410"/>
                  <a:gd name="T3" fmla="*/ 0 h 102"/>
                  <a:gd name="T4" fmla="*/ 205 w 410"/>
                  <a:gd name="T5" fmla="*/ 102 h 102"/>
                  <a:gd name="T6" fmla="*/ 180 w 410"/>
                  <a:gd name="T7" fmla="*/ 0 h 102"/>
                  <a:gd name="T8" fmla="*/ 0 w 410"/>
                  <a:gd name="T9" fmla="*/ 0 h 102"/>
                  <a:gd name="T10" fmla="*/ 0 60000 65536"/>
                  <a:gd name="T11" fmla="*/ 0 60000 65536"/>
                  <a:gd name="T12" fmla="*/ 0 60000 65536"/>
                  <a:gd name="T13" fmla="*/ 0 60000 65536"/>
                  <a:gd name="T14" fmla="*/ 0 60000 65536"/>
                  <a:gd name="T15" fmla="*/ 0 w 410"/>
                  <a:gd name="T16" fmla="*/ 0 h 102"/>
                  <a:gd name="T17" fmla="*/ 410 w 410"/>
                  <a:gd name="T18" fmla="*/ 102 h 102"/>
                </a:gdLst>
                <a:ahLst/>
                <a:cxnLst>
                  <a:cxn ang="T10">
                    <a:pos x="T0" y="T1"/>
                  </a:cxn>
                  <a:cxn ang="T11">
                    <a:pos x="T2" y="T3"/>
                  </a:cxn>
                  <a:cxn ang="T12">
                    <a:pos x="T4" y="T5"/>
                  </a:cxn>
                  <a:cxn ang="T13">
                    <a:pos x="T6" y="T7"/>
                  </a:cxn>
                  <a:cxn ang="T14">
                    <a:pos x="T8" y="T9"/>
                  </a:cxn>
                </a:cxnLst>
                <a:rect l="T15" t="T16" r="T17" b="T18"/>
                <a:pathLst>
                  <a:path w="410" h="102">
                    <a:moveTo>
                      <a:pt x="410" y="0"/>
                    </a:moveTo>
                    <a:lnTo>
                      <a:pt x="231" y="0"/>
                    </a:lnTo>
                    <a:lnTo>
                      <a:pt x="205" y="102"/>
                    </a:lnTo>
                    <a:lnTo>
                      <a:pt x="180" y="0"/>
                    </a:lnTo>
                    <a:lnTo>
                      <a:pt x="0" y="0"/>
                    </a:lnTo>
                  </a:path>
                </a:pathLst>
              </a:custGeom>
              <a:noFill/>
              <a:ln w="4763">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2884" name="Line 1041"/>
              <p:cNvSpPr>
                <a:spLocks noChangeShapeType="1"/>
              </p:cNvSpPr>
              <p:nvPr>
                <p:custDataLst>
                  <p:tags r:id="rId492"/>
                </p:custDataLst>
              </p:nvPr>
            </p:nvSpPr>
            <p:spPr bwMode="auto">
              <a:xfrm>
                <a:off x="2071" y="2116"/>
                <a:ext cx="0" cy="52"/>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885" name="Line 1042"/>
              <p:cNvSpPr>
                <a:spLocks noChangeShapeType="1"/>
              </p:cNvSpPr>
              <p:nvPr>
                <p:custDataLst>
                  <p:tags r:id="rId493"/>
                </p:custDataLst>
              </p:nvPr>
            </p:nvSpPr>
            <p:spPr bwMode="auto">
              <a:xfrm>
                <a:off x="2326" y="2116"/>
                <a:ext cx="0" cy="52"/>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886" name="Line 1043"/>
              <p:cNvSpPr>
                <a:spLocks noChangeShapeType="1"/>
              </p:cNvSpPr>
              <p:nvPr>
                <p:custDataLst>
                  <p:tags r:id="rId494"/>
                </p:custDataLst>
              </p:nvPr>
            </p:nvSpPr>
            <p:spPr bwMode="auto">
              <a:xfrm>
                <a:off x="2198" y="2373"/>
                <a:ext cx="0" cy="50"/>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887" name="Rectangle 1044"/>
              <p:cNvSpPr>
                <a:spLocks noChangeArrowheads="1"/>
              </p:cNvSpPr>
              <p:nvPr>
                <p:custDataLst>
                  <p:tags r:id="rId495"/>
                </p:custDataLst>
              </p:nvPr>
            </p:nvSpPr>
            <p:spPr bwMode="auto">
              <a:xfrm>
                <a:off x="2171" y="2266"/>
                <a:ext cx="71"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a:t>
                </a:r>
                <a:endParaRPr lang="de-DE" altLang="en-US" sz="600"/>
              </a:p>
            </p:txBody>
          </p:sp>
          <p:sp>
            <p:nvSpPr>
              <p:cNvPr id="2888" name="Rectangle 1045"/>
              <p:cNvSpPr>
                <a:spLocks noChangeArrowheads="1"/>
              </p:cNvSpPr>
              <p:nvPr>
                <p:custDataLst>
                  <p:tags r:id="rId496"/>
                </p:custDataLst>
              </p:nvPr>
            </p:nvSpPr>
            <p:spPr bwMode="auto">
              <a:xfrm>
                <a:off x="3292" y="3674"/>
                <a:ext cx="81"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P</a:t>
                </a:r>
                <a:endParaRPr lang="de-DE" altLang="en-US" sz="600"/>
              </a:p>
            </p:txBody>
          </p:sp>
          <p:sp>
            <p:nvSpPr>
              <p:cNvPr id="2889" name="Rectangle 1046"/>
              <p:cNvSpPr>
                <a:spLocks noChangeArrowheads="1"/>
              </p:cNvSpPr>
              <p:nvPr>
                <p:custDataLst>
                  <p:tags r:id="rId497"/>
                </p:custDataLst>
              </p:nvPr>
            </p:nvSpPr>
            <p:spPr bwMode="auto">
              <a:xfrm>
                <a:off x="3353" y="3732"/>
                <a:ext cx="170"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3:0</a:t>
                </a:r>
                <a:endParaRPr lang="de-DE" altLang="en-US" sz="600"/>
              </a:p>
            </p:txBody>
          </p:sp>
          <p:sp>
            <p:nvSpPr>
              <p:cNvPr id="2890" name="Rectangle 1047"/>
              <p:cNvSpPr>
                <a:spLocks noChangeArrowheads="1"/>
              </p:cNvSpPr>
              <p:nvPr>
                <p:custDataLst>
                  <p:tags r:id="rId498"/>
                </p:custDataLst>
              </p:nvPr>
            </p:nvSpPr>
            <p:spPr bwMode="auto">
              <a:xfrm>
                <a:off x="3987" y="2705"/>
                <a:ext cx="94"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G</a:t>
                </a:r>
                <a:endParaRPr lang="de-DE" altLang="en-US" sz="600"/>
              </a:p>
            </p:txBody>
          </p:sp>
          <p:sp>
            <p:nvSpPr>
              <p:cNvPr id="2891" name="Rectangle 1048"/>
              <p:cNvSpPr>
                <a:spLocks noChangeArrowheads="1"/>
              </p:cNvSpPr>
              <p:nvPr>
                <p:custDataLst>
                  <p:tags r:id="rId499"/>
                </p:custDataLst>
              </p:nvPr>
            </p:nvSpPr>
            <p:spPr bwMode="auto">
              <a:xfrm>
                <a:off x="4058" y="2758"/>
                <a:ext cx="68"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3</a:t>
                </a:r>
                <a:endParaRPr lang="de-DE" altLang="en-US" sz="600"/>
              </a:p>
            </p:txBody>
          </p:sp>
          <p:sp>
            <p:nvSpPr>
              <p:cNvPr id="2892" name="Freeform 1049"/>
              <p:cNvSpPr>
                <a:spLocks/>
              </p:cNvSpPr>
              <p:nvPr>
                <p:custDataLst>
                  <p:tags r:id="rId500"/>
                </p:custDataLst>
              </p:nvPr>
            </p:nvSpPr>
            <p:spPr bwMode="auto">
              <a:xfrm>
                <a:off x="2557" y="2807"/>
                <a:ext cx="103" cy="205"/>
              </a:xfrm>
              <a:custGeom>
                <a:avLst/>
                <a:gdLst>
                  <a:gd name="T0" fmla="*/ 103 w 103"/>
                  <a:gd name="T1" fmla="*/ 205 h 205"/>
                  <a:gd name="T2" fmla="*/ 79 w 103"/>
                  <a:gd name="T3" fmla="*/ 203 h 205"/>
                  <a:gd name="T4" fmla="*/ 58 w 103"/>
                  <a:gd name="T5" fmla="*/ 195 h 205"/>
                  <a:gd name="T6" fmla="*/ 38 w 103"/>
                  <a:gd name="T7" fmla="*/ 183 h 205"/>
                  <a:gd name="T8" fmla="*/ 22 w 103"/>
                  <a:gd name="T9" fmla="*/ 167 h 205"/>
                  <a:gd name="T10" fmla="*/ 10 w 103"/>
                  <a:gd name="T11" fmla="*/ 147 h 205"/>
                  <a:gd name="T12" fmla="*/ 3 w 103"/>
                  <a:gd name="T13" fmla="*/ 126 h 205"/>
                  <a:gd name="T14" fmla="*/ 0 w 103"/>
                  <a:gd name="T15" fmla="*/ 102 h 205"/>
                  <a:gd name="T16" fmla="*/ 3 w 103"/>
                  <a:gd name="T17" fmla="*/ 81 h 205"/>
                  <a:gd name="T18" fmla="*/ 10 w 103"/>
                  <a:gd name="T19" fmla="*/ 59 h 205"/>
                  <a:gd name="T20" fmla="*/ 22 w 103"/>
                  <a:gd name="T21" fmla="*/ 40 h 205"/>
                  <a:gd name="T22" fmla="*/ 38 w 103"/>
                  <a:gd name="T23" fmla="*/ 23 h 205"/>
                  <a:gd name="T24" fmla="*/ 58 w 103"/>
                  <a:gd name="T25" fmla="*/ 11 h 205"/>
                  <a:gd name="T26" fmla="*/ 79 w 103"/>
                  <a:gd name="T27" fmla="*/ 3 h 205"/>
                  <a:gd name="T28" fmla="*/ 103 w 103"/>
                  <a:gd name="T29" fmla="*/ 0 h 20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03"/>
                  <a:gd name="T46" fmla="*/ 0 h 205"/>
                  <a:gd name="T47" fmla="*/ 103 w 103"/>
                  <a:gd name="T48" fmla="*/ 205 h 20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03" h="205">
                    <a:moveTo>
                      <a:pt x="103" y="205"/>
                    </a:moveTo>
                    <a:lnTo>
                      <a:pt x="79" y="203"/>
                    </a:lnTo>
                    <a:lnTo>
                      <a:pt x="58" y="195"/>
                    </a:lnTo>
                    <a:lnTo>
                      <a:pt x="38" y="183"/>
                    </a:lnTo>
                    <a:lnTo>
                      <a:pt x="22" y="167"/>
                    </a:lnTo>
                    <a:lnTo>
                      <a:pt x="10" y="147"/>
                    </a:lnTo>
                    <a:lnTo>
                      <a:pt x="3" y="126"/>
                    </a:lnTo>
                    <a:lnTo>
                      <a:pt x="0" y="102"/>
                    </a:lnTo>
                    <a:lnTo>
                      <a:pt x="3" y="81"/>
                    </a:lnTo>
                    <a:lnTo>
                      <a:pt x="10" y="59"/>
                    </a:lnTo>
                    <a:lnTo>
                      <a:pt x="22" y="40"/>
                    </a:lnTo>
                    <a:lnTo>
                      <a:pt x="38" y="23"/>
                    </a:lnTo>
                    <a:lnTo>
                      <a:pt x="58" y="11"/>
                    </a:lnTo>
                    <a:lnTo>
                      <a:pt x="79" y="3"/>
                    </a:lnTo>
                    <a:lnTo>
                      <a:pt x="103" y="0"/>
                    </a:lnTo>
                  </a:path>
                </a:pathLst>
              </a:custGeom>
              <a:noFill/>
              <a:ln w="4763">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2893" name="Freeform 1050"/>
              <p:cNvSpPr>
                <a:spLocks/>
              </p:cNvSpPr>
              <p:nvPr>
                <p:custDataLst>
                  <p:tags r:id="rId501"/>
                </p:custDataLst>
              </p:nvPr>
            </p:nvSpPr>
            <p:spPr bwMode="auto">
              <a:xfrm>
                <a:off x="2660" y="2807"/>
                <a:ext cx="154" cy="205"/>
              </a:xfrm>
              <a:custGeom>
                <a:avLst/>
                <a:gdLst>
                  <a:gd name="T0" fmla="*/ 0 w 154"/>
                  <a:gd name="T1" fmla="*/ 205 h 205"/>
                  <a:gd name="T2" fmla="*/ 154 w 154"/>
                  <a:gd name="T3" fmla="*/ 205 h 205"/>
                  <a:gd name="T4" fmla="*/ 154 w 154"/>
                  <a:gd name="T5" fmla="*/ 0 h 205"/>
                  <a:gd name="T6" fmla="*/ 0 w 154"/>
                  <a:gd name="T7" fmla="*/ 0 h 205"/>
                  <a:gd name="T8" fmla="*/ 0 60000 65536"/>
                  <a:gd name="T9" fmla="*/ 0 60000 65536"/>
                  <a:gd name="T10" fmla="*/ 0 60000 65536"/>
                  <a:gd name="T11" fmla="*/ 0 60000 65536"/>
                  <a:gd name="T12" fmla="*/ 0 w 154"/>
                  <a:gd name="T13" fmla="*/ 0 h 205"/>
                  <a:gd name="T14" fmla="*/ 154 w 154"/>
                  <a:gd name="T15" fmla="*/ 205 h 205"/>
                </a:gdLst>
                <a:ahLst/>
                <a:cxnLst>
                  <a:cxn ang="T8">
                    <a:pos x="T0" y="T1"/>
                  </a:cxn>
                  <a:cxn ang="T9">
                    <a:pos x="T2" y="T3"/>
                  </a:cxn>
                  <a:cxn ang="T10">
                    <a:pos x="T4" y="T5"/>
                  </a:cxn>
                  <a:cxn ang="T11">
                    <a:pos x="T6" y="T7"/>
                  </a:cxn>
                </a:cxnLst>
                <a:rect l="T12" t="T13" r="T14" b="T15"/>
                <a:pathLst>
                  <a:path w="154" h="205">
                    <a:moveTo>
                      <a:pt x="0" y="205"/>
                    </a:moveTo>
                    <a:lnTo>
                      <a:pt x="154" y="205"/>
                    </a:lnTo>
                    <a:lnTo>
                      <a:pt x="154" y="0"/>
                    </a:lnTo>
                    <a:lnTo>
                      <a:pt x="0" y="0"/>
                    </a:lnTo>
                  </a:path>
                </a:pathLst>
              </a:custGeom>
              <a:noFill/>
              <a:ln w="4763">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2894" name="Freeform 1051"/>
              <p:cNvSpPr>
                <a:spLocks/>
              </p:cNvSpPr>
              <p:nvPr>
                <p:custDataLst>
                  <p:tags r:id="rId502"/>
                </p:custDataLst>
              </p:nvPr>
            </p:nvSpPr>
            <p:spPr bwMode="auto">
              <a:xfrm>
                <a:off x="2300" y="2704"/>
                <a:ext cx="205" cy="103"/>
              </a:xfrm>
              <a:custGeom>
                <a:avLst/>
                <a:gdLst>
                  <a:gd name="T0" fmla="*/ 0 w 205"/>
                  <a:gd name="T1" fmla="*/ 103 h 103"/>
                  <a:gd name="T2" fmla="*/ 3 w 205"/>
                  <a:gd name="T3" fmla="*/ 88 h 103"/>
                  <a:gd name="T4" fmla="*/ 11 w 205"/>
                  <a:gd name="T5" fmla="*/ 71 h 103"/>
                  <a:gd name="T6" fmla="*/ 24 w 205"/>
                  <a:gd name="T7" fmla="*/ 56 h 103"/>
                  <a:gd name="T8" fmla="*/ 40 w 205"/>
                  <a:gd name="T9" fmla="*/ 43 h 103"/>
                  <a:gd name="T10" fmla="*/ 60 w 205"/>
                  <a:gd name="T11" fmla="*/ 31 h 103"/>
                  <a:gd name="T12" fmla="*/ 85 w 205"/>
                  <a:gd name="T13" fmla="*/ 21 h 103"/>
                  <a:gd name="T14" fmla="*/ 112 w 205"/>
                  <a:gd name="T15" fmla="*/ 13 h 103"/>
                  <a:gd name="T16" fmla="*/ 142 w 205"/>
                  <a:gd name="T17" fmla="*/ 6 h 103"/>
                  <a:gd name="T18" fmla="*/ 174 w 205"/>
                  <a:gd name="T19" fmla="*/ 2 h 103"/>
                  <a:gd name="T20" fmla="*/ 205 w 205"/>
                  <a:gd name="T21" fmla="*/ 0 h 10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5"/>
                  <a:gd name="T34" fmla="*/ 0 h 103"/>
                  <a:gd name="T35" fmla="*/ 205 w 205"/>
                  <a:gd name="T36" fmla="*/ 103 h 10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5" h="103">
                    <a:moveTo>
                      <a:pt x="0" y="103"/>
                    </a:moveTo>
                    <a:lnTo>
                      <a:pt x="3" y="88"/>
                    </a:lnTo>
                    <a:lnTo>
                      <a:pt x="11" y="71"/>
                    </a:lnTo>
                    <a:lnTo>
                      <a:pt x="24" y="56"/>
                    </a:lnTo>
                    <a:lnTo>
                      <a:pt x="40" y="43"/>
                    </a:lnTo>
                    <a:lnTo>
                      <a:pt x="60" y="31"/>
                    </a:lnTo>
                    <a:lnTo>
                      <a:pt x="85" y="21"/>
                    </a:lnTo>
                    <a:lnTo>
                      <a:pt x="112" y="13"/>
                    </a:lnTo>
                    <a:lnTo>
                      <a:pt x="142" y="6"/>
                    </a:lnTo>
                    <a:lnTo>
                      <a:pt x="174" y="2"/>
                    </a:lnTo>
                    <a:lnTo>
                      <a:pt x="205" y="0"/>
                    </a:lnTo>
                  </a:path>
                </a:pathLst>
              </a:custGeom>
              <a:noFill/>
              <a:ln w="4763">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2895" name="Freeform 1052"/>
              <p:cNvSpPr>
                <a:spLocks/>
              </p:cNvSpPr>
              <p:nvPr>
                <p:custDataLst>
                  <p:tags r:id="rId503"/>
                </p:custDataLst>
              </p:nvPr>
            </p:nvSpPr>
            <p:spPr bwMode="auto">
              <a:xfrm>
                <a:off x="2300" y="2807"/>
                <a:ext cx="205" cy="102"/>
              </a:xfrm>
              <a:custGeom>
                <a:avLst/>
                <a:gdLst>
                  <a:gd name="T0" fmla="*/ 205 w 205"/>
                  <a:gd name="T1" fmla="*/ 102 h 102"/>
                  <a:gd name="T2" fmla="*/ 174 w 205"/>
                  <a:gd name="T3" fmla="*/ 101 h 102"/>
                  <a:gd name="T4" fmla="*/ 142 w 205"/>
                  <a:gd name="T5" fmla="*/ 98 h 102"/>
                  <a:gd name="T6" fmla="*/ 112 w 205"/>
                  <a:gd name="T7" fmla="*/ 91 h 102"/>
                  <a:gd name="T8" fmla="*/ 85 w 205"/>
                  <a:gd name="T9" fmla="*/ 83 h 102"/>
                  <a:gd name="T10" fmla="*/ 60 w 205"/>
                  <a:gd name="T11" fmla="*/ 72 h 102"/>
                  <a:gd name="T12" fmla="*/ 40 w 205"/>
                  <a:gd name="T13" fmla="*/ 60 h 102"/>
                  <a:gd name="T14" fmla="*/ 24 w 205"/>
                  <a:gd name="T15" fmla="*/ 46 h 102"/>
                  <a:gd name="T16" fmla="*/ 11 w 205"/>
                  <a:gd name="T17" fmla="*/ 33 h 102"/>
                  <a:gd name="T18" fmla="*/ 3 w 205"/>
                  <a:gd name="T19" fmla="*/ 16 h 102"/>
                  <a:gd name="T20" fmla="*/ 0 w 205"/>
                  <a:gd name="T21" fmla="*/ 0 h 10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5"/>
                  <a:gd name="T34" fmla="*/ 0 h 102"/>
                  <a:gd name="T35" fmla="*/ 205 w 205"/>
                  <a:gd name="T36" fmla="*/ 102 h 10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5" h="102">
                    <a:moveTo>
                      <a:pt x="205" y="102"/>
                    </a:moveTo>
                    <a:lnTo>
                      <a:pt x="174" y="101"/>
                    </a:lnTo>
                    <a:lnTo>
                      <a:pt x="142" y="98"/>
                    </a:lnTo>
                    <a:lnTo>
                      <a:pt x="112" y="91"/>
                    </a:lnTo>
                    <a:lnTo>
                      <a:pt x="85" y="83"/>
                    </a:lnTo>
                    <a:lnTo>
                      <a:pt x="60" y="72"/>
                    </a:lnTo>
                    <a:lnTo>
                      <a:pt x="40" y="60"/>
                    </a:lnTo>
                    <a:lnTo>
                      <a:pt x="24" y="46"/>
                    </a:lnTo>
                    <a:lnTo>
                      <a:pt x="11" y="33"/>
                    </a:lnTo>
                    <a:lnTo>
                      <a:pt x="3" y="16"/>
                    </a:lnTo>
                    <a:lnTo>
                      <a:pt x="0" y="0"/>
                    </a:lnTo>
                  </a:path>
                </a:pathLst>
              </a:custGeom>
              <a:noFill/>
              <a:ln w="4763">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2896" name="Freeform 1053"/>
              <p:cNvSpPr>
                <a:spLocks/>
              </p:cNvSpPr>
              <p:nvPr>
                <p:custDataLst>
                  <p:tags r:id="rId504"/>
                </p:custDataLst>
              </p:nvPr>
            </p:nvSpPr>
            <p:spPr bwMode="auto">
              <a:xfrm>
                <a:off x="2531" y="2704"/>
                <a:ext cx="26" cy="103"/>
              </a:xfrm>
              <a:custGeom>
                <a:avLst/>
                <a:gdLst>
                  <a:gd name="T0" fmla="*/ 0 w 26"/>
                  <a:gd name="T1" fmla="*/ 103 h 103"/>
                  <a:gd name="T2" fmla="*/ 2 w 26"/>
                  <a:gd name="T3" fmla="*/ 81 h 103"/>
                  <a:gd name="T4" fmla="*/ 3 w 26"/>
                  <a:gd name="T5" fmla="*/ 59 h 103"/>
                  <a:gd name="T6" fmla="*/ 6 w 26"/>
                  <a:gd name="T7" fmla="*/ 40 h 103"/>
                  <a:gd name="T8" fmla="*/ 10 w 26"/>
                  <a:gd name="T9" fmla="*/ 24 h 103"/>
                  <a:gd name="T10" fmla="*/ 15 w 26"/>
                  <a:gd name="T11" fmla="*/ 11 h 103"/>
                  <a:gd name="T12" fmla="*/ 21 w 26"/>
                  <a:gd name="T13" fmla="*/ 3 h 103"/>
                  <a:gd name="T14" fmla="*/ 26 w 26"/>
                  <a:gd name="T15" fmla="*/ 0 h 103"/>
                  <a:gd name="T16" fmla="*/ 0 60000 65536"/>
                  <a:gd name="T17" fmla="*/ 0 60000 65536"/>
                  <a:gd name="T18" fmla="*/ 0 60000 65536"/>
                  <a:gd name="T19" fmla="*/ 0 60000 65536"/>
                  <a:gd name="T20" fmla="*/ 0 60000 65536"/>
                  <a:gd name="T21" fmla="*/ 0 60000 65536"/>
                  <a:gd name="T22" fmla="*/ 0 60000 65536"/>
                  <a:gd name="T23" fmla="*/ 0 60000 65536"/>
                  <a:gd name="T24" fmla="*/ 0 w 26"/>
                  <a:gd name="T25" fmla="*/ 0 h 103"/>
                  <a:gd name="T26" fmla="*/ 26 w 26"/>
                  <a:gd name="T27" fmla="*/ 103 h 10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6" h="103">
                    <a:moveTo>
                      <a:pt x="0" y="103"/>
                    </a:moveTo>
                    <a:lnTo>
                      <a:pt x="2" y="81"/>
                    </a:lnTo>
                    <a:lnTo>
                      <a:pt x="3" y="59"/>
                    </a:lnTo>
                    <a:lnTo>
                      <a:pt x="6" y="40"/>
                    </a:lnTo>
                    <a:lnTo>
                      <a:pt x="10" y="24"/>
                    </a:lnTo>
                    <a:lnTo>
                      <a:pt x="15" y="11"/>
                    </a:lnTo>
                    <a:lnTo>
                      <a:pt x="21" y="3"/>
                    </a:lnTo>
                    <a:lnTo>
                      <a:pt x="26" y="0"/>
                    </a:lnTo>
                  </a:path>
                </a:pathLst>
              </a:custGeom>
              <a:noFill/>
              <a:ln w="4763">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2897" name="Freeform 1054"/>
              <p:cNvSpPr>
                <a:spLocks/>
              </p:cNvSpPr>
              <p:nvPr>
                <p:custDataLst>
                  <p:tags r:id="rId505"/>
                </p:custDataLst>
              </p:nvPr>
            </p:nvSpPr>
            <p:spPr bwMode="auto">
              <a:xfrm>
                <a:off x="2531" y="2807"/>
                <a:ext cx="23" cy="102"/>
              </a:xfrm>
              <a:custGeom>
                <a:avLst/>
                <a:gdLst>
                  <a:gd name="T0" fmla="*/ 0 w 23"/>
                  <a:gd name="T1" fmla="*/ 0 h 102"/>
                  <a:gd name="T2" fmla="*/ 2 w 23"/>
                  <a:gd name="T3" fmla="*/ 23 h 102"/>
                  <a:gd name="T4" fmla="*/ 3 w 23"/>
                  <a:gd name="T5" fmla="*/ 45 h 102"/>
                  <a:gd name="T6" fmla="*/ 6 w 23"/>
                  <a:gd name="T7" fmla="*/ 64 h 102"/>
                  <a:gd name="T8" fmla="*/ 8 w 23"/>
                  <a:gd name="T9" fmla="*/ 81 h 102"/>
                  <a:gd name="T10" fmla="*/ 14 w 23"/>
                  <a:gd name="T11" fmla="*/ 93 h 102"/>
                  <a:gd name="T12" fmla="*/ 18 w 23"/>
                  <a:gd name="T13" fmla="*/ 101 h 102"/>
                  <a:gd name="T14" fmla="*/ 23 w 23"/>
                  <a:gd name="T15" fmla="*/ 102 h 102"/>
                  <a:gd name="T16" fmla="*/ 0 60000 65536"/>
                  <a:gd name="T17" fmla="*/ 0 60000 65536"/>
                  <a:gd name="T18" fmla="*/ 0 60000 65536"/>
                  <a:gd name="T19" fmla="*/ 0 60000 65536"/>
                  <a:gd name="T20" fmla="*/ 0 60000 65536"/>
                  <a:gd name="T21" fmla="*/ 0 60000 65536"/>
                  <a:gd name="T22" fmla="*/ 0 60000 65536"/>
                  <a:gd name="T23" fmla="*/ 0 60000 65536"/>
                  <a:gd name="T24" fmla="*/ 0 w 23"/>
                  <a:gd name="T25" fmla="*/ 0 h 102"/>
                  <a:gd name="T26" fmla="*/ 23 w 23"/>
                  <a:gd name="T27" fmla="*/ 102 h 10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3" h="102">
                    <a:moveTo>
                      <a:pt x="0" y="0"/>
                    </a:moveTo>
                    <a:lnTo>
                      <a:pt x="2" y="23"/>
                    </a:lnTo>
                    <a:lnTo>
                      <a:pt x="3" y="45"/>
                    </a:lnTo>
                    <a:lnTo>
                      <a:pt x="6" y="64"/>
                    </a:lnTo>
                    <a:lnTo>
                      <a:pt x="8" y="81"/>
                    </a:lnTo>
                    <a:lnTo>
                      <a:pt x="14" y="93"/>
                    </a:lnTo>
                    <a:lnTo>
                      <a:pt x="18" y="101"/>
                    </a:lnTo>
                    <a:lnTo>
                      <a:pt x="23" y="102"/>
                    </a:lnTo>
                  </a:path>
                </a:pathLst>
              </a:custGeom>
              <a:noFill/>
              <a:ln w="4763">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2898" name="Line 1055"/>
              <p:cNvSpPr>
                <a:spLocks noChangeShapeType="1"/>
              </p:cNvSpPr>
              <p:nvPr>
                <p:custDataLst>
                  <p:tags r:id="rId506"/>
                </p:custDataLst>
              </p:nvPr>
            </p:nvSpPr>
            <p:spPr bwMode="auto">
              <a:xfrm flipH="1">
                <a:off x="2505" y="2909"/>
                <a:ext cx="52" cy="0"/>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899" name="Line 1056"/>
              <p:cNvSpPr>
                <a:spLocks noChangeShapeType="1"/>
              </p:cNvSpPr>
              <p:nvPr>
                <p:custDataLst>
                  <p:tags r:id="rId507"/>
                </p:custDataLst>
              </p:nvPr>
            </p:nvSpPr>
            <p:spPr bwMode="auto">
              <a:xfrm flipH="1">
                <a:off x="2505" y="2704"/>
                <a:ext cx="52" cy="0"/>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900" name="Rectangle 1057"/>
              <p:cNvSpPr>
                <a:spLocks noChangeArrowheads="1"/>
              </p:cNvSpPr>
              <p:nvPr>
                <p:custDataLst>
                  <p:tags r:id="rId508"/>
                </p:custDataLst>
              </p:nvPr>
            </p:nvSpPr>
            <p:spPr bwMode="auto">
              <a:xfrm>
                <a:off x="3987" y="2804"/>
                <a:ext cx="81"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P</a:t>
                </a:r>
                <a:endParaRPr lang="de-DE" altLang="en-US" sz="600"/>
              </a:p>
            </p:txBody>
          </p:sp>
          <p:sp>
            <p:nvSpPr>
              <p:cNvPr id="2901" name="Rectangle 1058"/>
              <p:cNvSpPr>
                <a:spLocks noChangeArrowheads="1"/>
              </p:cNvSpPr>
              <p:nvPr>
                <p:custDataLst>
                  <p:tags r:id="rId509"/>
                </p:custDataLst>
              </p:nvPr>
            </p:nvSpPr>
            <p:spPr bwMode="auto">
              <a:xfrm>
                <a:off x="4048" y="2859"/>
                <a:ext cx="68" cy="14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3</a:t>
                </a:r>
                <a:endParaRPr lang="de-DE" altLang="en-US" sz="600"/>
              </a:p>
            </p:txBody>
          </p:sp>
          <p:sp>
            <p:nvSpPr>
              <p:cNvPr id="2902" name="Rectangle 1059"/>
              <p:cNvSpPr>
                <a:spLocks noChangeArrowheads="1"/>
              </p:cNvSpPr>
              <p:nvPr>
                <p:custDataLst>
                  <p:tags r:id="rId510"/>
                </p:custDataLst>
              </p:nvPr>
            </p:nvSpPr>
            <p:spPr bwMode="auto">
              <a:xfrm>
                <a:off x="3987" y="2905"/>
                <a:ext cx="94"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G</a:t>
                </a:r>
                <a:endParaRPr lang="de-DE" altLang="en-US" sz="600"/>
              </a:p>
            </p:txBody>
          </p:sp>
          <p:sp>
            <p:nvSpPr>
              <p:cNvPr id="2903" name="Rectangle 1060"/>
              <p:cNvSpPr>
                <a:spLocks noChangeArrowheads="1"/>
              </p:cNvSpPr>
              <p:nvPr>
                <p:custDataLst>
                  <p:tags r:id="rId511"/>
                </p:custDataLst>
              </p:nvPr>
            </p:nvSpPr>
            <p:spPr bwMode="auto">
              <a:xfrm>
                <a:off x="4058" y="2963"/>
                <a:ext cx="68" cy="14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2</a:t>
                </a:r>
                <a:endParaRPr lang="de-DE" altLang="en-US" sz="600"/>
              </a:p>
            </p:txBody>
          </p:sp>
          <p:sp>
            <p:nvSpPr>
              <p:cNvPr id="2904" name="Rectangle 1061"/>
              <p:cNvSpPr>
                <a:spLocks noChangeArrowheads="1"/>
              </p:cNvSpPr>
              <p:nvPr>
                <p:custDataLst>
                  <p:tags r:id="rId512"/>
                </p:custDataLst>
              </p:nvPr>
            </p:nvSpPr>
            <p:spPr bwMode="auto">
              <a:xfrm>
                <a:off x="3987" y="3009"/>
                <a:ext cx="81"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P</a:t>
                </a:r>
                <a:endParaRPr lang="de-DE" altLang="en-US" sz="600"/>
              </a:p>
            </p:txBody>
          </p:sp>
          <p:sp>
            <p:nvSpPr>
              <p:cNvPr id="2905" name="Rectangle 1062"/>
              <p:cNvSpPr>
                <a:spLocks noChangeArrowheads="1"/>
              </p:cNvSpPr>
              <p:nvPr>
                <p:custDataLst>
                  <p:tags r:id="rId513"/>
                </p:custDataLst>
              </p:nvPr>
            </p:nvSpPr>
            <p:spPr bwMode="auto">
              <a:xfrm>
                <a:off x="4048" y="3067"/>
                <a:ext cx="68" cy="14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2</a:t>
                </a:r>
                <a:endParaRPr lang="de-DE" altLang="en-US" sz="600"/>
              </a:p>
            </p:txBody>
          </p:sp>
          <p:sp>
            <p:nvSpPr>
              <p:cNvPr id="2906" name="Rectangle 1063"/>
              <p:cNvSpPr>
                <a:spLocks noChangeArrowheads="1"/>
              </p:cNvSpPr>
              <p:nvPr>
                <p:custDataLst>
                  <p:tags r:id="rId514"/>
                </p:custDataLst>
              </p:nvPr>
            </p:nvSpPr>
            <p:spPr bwMode="auto">
              <a:xfrm>
                <a:off x="3987" y="3111"/>
                <a:ext cx="94"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G</a:t>
                </a:r>
                <a:endParaRPr lang="de-DE" altLang="en-US" sz="600"/>
              </a:p>
            </p:txBody>
          </p:sp>
          <p:sp>
            <p:nvSpPr>
              <p:cNvPr id="2907" name="Rectangle 1064"/>
              <p:cNvSpPr>
                <a:spLocks noChangeArrowheads="1"/>
              </p:cNvSpPr>
              <p:nvPr>
                <p:custDataLst>
                  <p:tags r:id="rId515"/>
                </p:custDataLst>
              </p:nvPr>
            </p:nvSpPr>
            <p:spPr bwMode="auto">
              <a:xfrm>
                <a:off x="4058" y="3169"/>
                <a:ext cx="68"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1</a:t>
                </a:r>
                <a:endParaRPr lang="de-DE" altLang="en-US" sz="600"/>
              </a:p>
            </p:txBody>
          </p:sp>
          <p:sp>
            <p:nvSpPr>
              <p:cNvPr id="2908" name="Rectangle 1065"/>
              <p:cNvSpPr>
                <a:spLocks noChangeArrowheads="1"/>
              </p:cNvSpPr>
              <p:nvPr>
                <p:custDataLst>
                  <p:tags r:id="rId516"/>
                </p:custDataLst>
              </p:nvPr>
            </p:nvSpPr>
            <p:spPr bwMode="auto">
              <a:xfrm>
                <a:off x="3987" y="3215"/>
                <a:ext cx="81"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P</a:t>
                </a:r>
                <a:endParaRPr lang="de-DE" altLang="en-US" sz="600"/>
              </a:p>
            </p:txBody>
          </p:sp>
          <p:sp>
            <p:nvSpPr>
              <p:cNvPr id="2909" name="Rectangle 1066"/>
              <p:cNvSpPr>
                <a:spLocks noChangeArrowheads="1"/>
              </p:cNvSpPr>
              <p:nvPr>
                <p:custDataLst>
                  <p:tags r:id="rId517"/>
                </p:custDataLst>
              </p:nvPr>
            </p:nvSpPr>
            <p:spPr bwMode="auto">
              <a:xfrm>
                <a:off x="4048" y="3268"/>
                <a:ext cx="68"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1</a:t>
                </a:r>
                <a:endParaRPr lang="de-DE" altLang="en-US" sz="600"/>
              </a:p>
            </p:txBody>
          </p:sp>
          <p:sp>
            <p:nvSpPr>
              <p:cNvPr id="2910" name="Rectangle 1067"/>
              <p:cNvSpPr>
                <a:spLocks noChangeArrowheads="1"/>
              </p:cNvSpPr>
              <p:nvPr>
                <p:custDataLst>
                  <p:tags r:id="rId518"/>
                </p:custDataLst>
              </p:nvPr>
            </p:nvSpPr>
            <p:spPr bwMode="auto">
              <a:xfrm>
                <a:off x="3987" y="3316"/>
                <a:ext cx="94"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G</a:t>
                </a:r>
                <a:endParaRPr lang="de-DE" altLang="en-US" sz="600"/>
              </a:p>
            </p:txBody>
          </p:sp>
          <p:sp>
            <p:nvSpPr>
              <p:cNvPr id="2911" name="Rectangle 1068"/>
              <p:cNvSpPr>
                <a:spLocks noChangeArrowheads="1"/>
              </p:cNvSpPr>
              <p:nvPr>
                <p:custDataLst>
                  <p:tags r:id="rId519"/>
                </p:custDataLst>
              </p:nvPr>
            </p:nvSpPr>
            <p:spPr bwMode="auto">
              <a:xfrm>
                <a:off x="4058" y="3372"/>
                <a:ext cx="68"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0</a:t>
                </a:r>
                <a:endParaRPr lang="de-DE" altLang="en-US" sz="600"/>
              </a:p>
            </p:txBody>
          </p:sp>
          <p:sp>
            <p:nvSpPr>
              <p:cNvPr id="2912" name="Freeform 1069"/>
              <p:cNvSpPr>
                <a:spLocks/>
              </p:cNvSpPr>
              <p:nvPr>
                <p:custDataLst>
                  <p:tags r:id="rId520"/>
                </p:custDataLst>
              </p:nvPr>
            </p:nvSpPr>
            <p:spPr bwMode="auto">
              <a:xfrm>
                <a:off x="2814" y="2909"/>
                <a:ext cx="205" cy="103"/>
              </a:xfrm>
              <a:custGeom>
                <a:avLst/>
                <a:gdLst>
                  <a:gd name="T0" fmla="*/ 0 w 205"/>
                  <a:gd name="T1" fmla="*/ 103 h 103"/>
                  <a:gd name="T2" fmla="*/ 1 w 205"/>
                  <a:gd name="T3" fmla="*/ 88 h 103"/>
                  <a:gd name="T4" fmla="*/ 10 w 205"/>
                  <a:gd name="T5" fmla="*/ 71 h 103"/>
                  <a:gd name="T6" fmla="*/ 22 w 205"/>
                  <a:gd name="T7" fmla="*/ 56 h 103"/>
                  <a:gd name="T8" fmla="*/ 38 w 205"/>
                  <a:gd name="T9" fmla="*/ 43 h 103"/>
                  <a:gd name="T10" fmla="*/ 59 w 205"/>
                  <a:gd name="T11" fmla="*/ 30 h 103"/>
                  <a:gd name="T12" fmla="*/ 83 w 205"/>
                  <a:gd name="T13" fmla="*/ 21 h 103"/>
                  <a:gd name="T14" fmla="*/ 111 w 205"/>
                  <a:gd name="T15" fmla="*/ 13 h 103"/>
                  <a:gd name="T16" fmla="*/ 141 w 205"/>
                  <a:gd name="T17" fmla="*/ 6 h 103"/>
                  <a:gd name="T18" fmla="*/ 172 w 205"/>
                  <a:gd name="T19" fmla="*/ 2 h 103"/>
                  <a:gd name="T20" fmla="*/ 205 w 205"/>
                  <a:gd name="T21" fmla="*/ 0 h 10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5"/>
                  <a:gd name="T34" fmla="*/ 0 h 103"/>
                  <a:gd name="T35" fmla="*/ 205 w 205"/>
                  <a:gd name="T36" fmla="*/ 103 h 10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5" h="103">
                    <a:moveTo>
                      <a:pt x="0" y="103"/>
                    </a:moveTo>
                    <a:lnTo>
                      <a:pt x="1" y="88"/>
                    </a:lnTo>
                    <a:lnTo>
                      <a:pt x="10" y="71"/>
                    </a:lnTo>
                    <a:lnTo>
                      <a:pt x="22" y="56"/>
                    </a:lnTo>
                    <a:lnTo>
                      <a:pt x="38" y="43"/>
                    </a:lnTo>
                    <a:lnTo>
                      <a:pt x="59" y="30"/>
                    </a:lnTo>
                    <a:lnTo>
                      <a:pt x="83" y="21"/>
                    </a:lnTo>
                    <a:lnTo>
                      <a:pt x="111" y="13"/>
                    </a:lnTo>
                    <a:lnTo>
                      <a:pt x="141" y="6"/>
                    </a:lnTo>
                    <a:lnTo>
                      <a:pt x="172" y="2"/>
                    </a:lnTo>
                    <a:lnTo>
                      <a:pt x="205" y="0"/>
                    </a:lnTo>
                  </a:path>
                </a:pathLst>
              </a:custGeom>
              <a:noFill/>
              <a:ln w="4763">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2913" name="Freeform 1070"/>
              <p:cNvSpPr>
                <a:spLocks/>
              </p:cNvSpPr>
              <p:nvPr>
                <p:custDataLst>
                  <p:tags r:id="rId521"/>
                </p:custDataLst>
              </p:nvPr>
            </p:nvSpPr>
            <p:spPr bwMode="auto">
              <a:xfrm>
                <a:off x="2814" y="3012"/>
                <a:ext cx="205" cy="102"/>
              </a:xfrm>
              <a:custGeom>
                <a:avLst/>
                <a:gdLst>
                  <a:gd name="T0" fmla="*/ 205 w 205"/>
                  <a:gd name="T1" fmla="*/ 102 h 102"/>
                  <a:gd name="T2" fmla="*/ 172 w 205"/>
                  <a:gd name="T3" fmla="*/ 101 h 102"/>
                  <a:gd name="T4" fmla="*/ 141 w 205"/>
                  <a:gd name="T5" fmla="*/ 98 h 102"/>
                  <a:gd name="T6" fmla="*/ 111 w 205"/>
                  <a:gd name="T7" fmla="*/ 91 h 102"/>
                  <a:gd name="T8" fmla="*/ 83 w 205"/>
                  <a:gd name="T9" fmla="*/ 83 h 102"/>
                  <a:gd name="T10" fmla="*/ 59 w 205"/>
                  <a:gd name="T11" fmla="*/ 72 h 102"/>
                  <a:gd name="T12" fmla="*/ 38 w 205"/>
                  <a:gd name="T13" fmla="*/ 61 h 102"/>
                  <a:gd name="T14" fmla="*/ 22 w 205"/>
                  <a:gd name="T15" fmla="*/ 46 h 102"/>
                  <a:gd name="T16" fmla="*/ 10 w 205"/>
                  <a:gd name="T17" fmla="*/ 33 h 102"/>
                  <a:gd name="T18" fmla="*/ 1 w 205"/>
                  <a:gd name="T19" fmla="*/ 16 h 102"/>
                  <a:gd name="T20" fmla="*/ 0 w 205"/>
                  <a:gd name="T21" fmla="*/ 0 h 10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5"/>
                  <a:gd name="T34" fmla="*/ 0 h 102"/>
                  <a:gd name="T35" fmla="*/ 205 w 205"/>
                  <a:gd name="T36" fmla="*/ 102 h 10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5" h="102">
                    <a:moveTo>
                      <a:pt x="205" y="102"/>
                    </a:moveTo>
                    <a:lnTo>
                      <a:pt x="172" y="101"/>
                    </a:lnTo>
                    <a:lnTo>
                      <a:pt x="141" y="98"/>
                    </a:lnTo>
                    <a:lnTo>
                      <a:pt x="111" y="91"/>
                    </a:lnTo>
                    <a:lnTo>
                      <a:pt x="83" y="83"/>
                    </a:lnTo>
                    <a:lnTo>
                      <a:pt x="59" y="72"/>
                    </a:lnTo>
                    <a:lnTo>
                      <a:pt x="38" y="61"/>
                    </a:lnTo>
                    <a:lnTo>
                      <a:pt x="22" y="46"/>
                    </a:lnTo>
                    <a:lnTo>
                      <a:pt x="10" y="33"/>
                    </a:lnTo>
                    <a:lnTo>
                      <a:pt x="1" y="16"/>
                    </a:lnTo>
                    <a:lnTo>
                      <a:pt x="0" y="0"/>
                    </a:lnTo>
                  </a:path>
                </a:pathLst>
              </a:custGeom>
              <a:noFill/>
              <a:ln w="4763">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2914" name="Freeform 1071"/>
              <p:cNvSpPr>
                <a:spLocks/>
              </p:cNvSpPr>
              <p:nvPr>
                <p:custDataLst>
                  <p:tags r:id="rId522"/>
                </p:custDataLst>
              </p:nvPr>
            </p:nvSpPr>
            <p:spPr bwMode="auto">
              <a:xfrm>
                <a:off x="3043" y="2909"/>
                <a:ext cx="26" cy="103"/>
              </a:xfrm>
              <a:custGeom>
                <a:avLst/>
                <a:gdLst>
                  <a:gd name="T0" fmla="*/ 0 w 26"/>
                  <a:gd name="T1" fmla="*/ 103 h 103"/>
                  <a:gd name="T2" fmla="*/ 2 w 26"/>
                  <a:gd name="T3" fmla="*/ 81 h 103"/>
                  <a:gd name="T4" fmla="*/ 3 w 26"/>
                  <a:gd name="T5" fmla="*/ 59 h 103"/>
                  <a:gd name="T6" fmla="*/ 6 w 26"/>
                  <a:gd name="T7" fmla="*/ 40 h 103"/>
                  <a:gd name="T8" fmla="*/ 10 w 26"/>
                  <a:gd name="T9" fmla="*/ 24 h 103"/>
                  <a:gd name="T10" fmla="*/ 15 w 26"/>
                  <a:gd name="T11" fmla="*/ 11 h 103"/>
                  <a:gd name="T12" fmla="*/ 21 w 26"/>
                  <a:gd name="T13" fmla="*/ 3 h 103"/>
                  <a:gd name="T14" fmla="*/ 26 w 26"/>
                  <a:gd name="T15" fmla="*/ 0 h 103"/>
                  <a:gd name="T16" fmla="*/ 0 60000 65536"/>
                  <a:gd name="T17" fmla="*/ 0 60000 65536"/>
                  <a:gd name="T18" fmla="*/ 0 60000 65536"/>
                  <a:gd name="T19" fmla="*/ 0 60000 65536"/>
                  <a:gd name="T20" fmla="*/ 0 60000 65536"/>
                  <a:gd name="T21" fmla="*/ 0 60000 65536"/>
                  <a:gd name="T22" fmla="*/ 0 60000 65536"/>
                  <a:gd name="T23" fmla="*/ 0 60000 65536"/>
                  <a:gd name="T24" fmla="*/ 0 w 26"/>
                  <a:gd name="T25" fmla="*/ 0 h 103"/>
                  <a:gd name="T26" fmla="*/ 26 w 26"/>
                  <a:gd name="T27" fmla="*/ 103 h 10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6" h="103">
                    <a:moveTo>
                      <a:pt x="0" y="103"/>
                    </a:moveTo>
                    <a:lnTo>
                      <a:pt x="2" y="81"/>
                    </a:lnTo>
                    <a:lnTo>
                      <a:pt x="3" y="59"/>
                    </a:lnTo>
                    <a:lnTo>
                      <a:pt x="6" y="40"/>
                    </a:lnTo>
                    <a:lnTo>
                      <a:pt x="10" y="24"/>
                    </a:lnTo>
                    <a:lnTo>
                      <a:pt x="15" y="11"/>
                    </a:lnTo>
                    <a:lnTo>
                      <a:pt x="21" y="3"/>
                    </a:lnTo>
                    <a:lnTo>
                      <a:pt x="26" y="0"/>
                    </a:lnTo>
                  </a:path>
                </a:pathLst>
              </a:custGeom>
              <a:noFill/>
              <a:ln w="4763">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2915" name="Freeform 1072"/>
              <p:cNvSpPr>
                <a:spLocks/>
              </p:cNvSpPr>
              <p:nvPr>
                <p:custDataLst>
                  <p:tags r:id="rId523"/>
                </p:custDataLst>
              </p:nvPr>
            </p:nvSpPr>
            <p:spPr bwMode="auto">
              <a:xfrm>
                <a:off x="3043" y="3012"/>
                <a:ext cx="24" cy="102"/>
              </a:xfrm>
              <a:custGeom>
                <a:avLst/>
                <a:gdLst>
                  <a:gd name="T0" fmla="*/ 0 w 24"/>
                  <a:gd name="T1" fmla="*/ 0 h 102"/>
                  <a:gd name="T2" fmla="*/ 2 w 24"/>
                  <a:gd name="T3" fmla="*/ 23 h 102"/>
                  <a:gd name="T4" fmla="*/ 3 w 24"/>
                  <a:gd name="T5" fmla="*/ 45 h 102"/>
                  <a:gd name="T6" fmla="*/ 6 w 24"/>
                  <a:gd name="T7" fmla="*/ 64 h 102"/>
                  <a:gd name="T8" fmla="*/ 9 w 24"/>
                  <a:gd name="T9" fmla="*/ 80 h 102"/>
                  <a:gd name="T10" fmla="*/ 14 w 24"/>
                  <a:gd name="T11" fmla="*/ 93 h 102"/>
                  <a:gd name="T12" fmla="*/ 18 w 24"/>
                  <a:gd name="T13" fmla="*/ 101 h 102"/>
                  <a:gd name="T14" fmla="*/ 24 w 24"/>
                  <a:gd name="T15" fmla="*/ 102 h 102"/>
                  <a:gd name="T16" fmla="*/ 0 60000 65536"/>
                  <a:gd name="T17" fmla="*/ 0 60000 65536"/>
                  <a:gd name="T18" fmla="*/ 0 60000 65536"/>
                  <a:gd name="T19" fmla="*/ 0 60000 65536"/>
                  <a:gd name="T20" fmla="*/ 0 60000 65536"/>
                  <a:gd name="T21" fmla="*/ 0 60000 65536"/>
                  <a:gd name="T22" fmla="*/ 0 60000 65536"/>
                  <a:gd name="T23" fmla="*/ 0 60000 65536"/>
                  <a:gd name="T24" fmla="*/ 0 w 24"/>
                  <a:gd name="T25" fmla="*/ 0 h 102"/>
                  <a:gd name="T26" fmla="*/ 24 w 24"/>
                  <a:gd name="T27" fmla="*/ 102 h 10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4" h="102">
                    <a:moveTo>
                      <a:pt x="0" y="0"/>
                    </a:moveTo>
                    <a:lnTo>
                      <a:pt x="2" y="23"/>
                    </a:lnTo>
                    <a:lnTo>
                      <a:pt x="3" y="45"/>
                    </a:lnTo>
                    <a:lnTo>
                      <a:pt x="6" y="64"/>
                    </a:lnTo>
                    <a:lnTo>
                      <a:pt x="9" y="80"/>
                    </a:lnTo>
                    <a:lnTo>
                      <a:pt x="14" y="93"/>
                    </a:lnTo>
                    <a:lnTo>
                      <a:pt x="18" y="101"/>
                    </a:lnTo>
                    <a:lnTo>
                      <a:pt x="24" y="102"/>
                    </a:lnTo>
                  </a:path>
                </a:pathLst>
              </a:custGeom>
              <a:noFill/>
              <a:ln w="4763">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2916" name="Line 1073"/>
              <p:cNvSpPr>
                <a:spLocks noChangeShapeType="1"/>
              </p:cNvSpPr>
              <p:nvPr>
                <p:custDataLst>
                  <p:tags r:id="rId524"/>
                </p:custDataLst>
              </p:nvPr>
            </p:nvSpPr>
            <p:spPr bwMode="auto">
              <a:xfrm flipH="1">
                <a:off x="3019" y="3114"/>
                <a:ext cx="50" cy="0"/>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917" name="Line 1074"/>
              <p:cNvSpPr>
                <a:spLocks noChangeShapeType="1"/>
              </p:cNvSpPr>
              <p:nvPr>
                <p:custDataLst>
                  <p:tags r:id="rId525"/>
                </p:custDataLst>
              </p:nvPr>
            </p:nvSpPr>
            <p:spPr bwMode="auto">
              <a:xfrm flipH="1">
                <a:off x="3019" y="2909"/>
                <a:ext cx="50" cy="0"/>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918" name="Freeform 1075"/>
              <p:cNvSpPr>
                <a:spLocks/>
              </p:cNvSpPr>
              <p:nvPr>
                <p:custDataLst>
                  <p:tags r:id="rId526"/>
                </p:custDataLst>
              </p:nvPr>
            </p:nvSpPr>
            <p:spPr bwMode="auto">
              <a:xfrm>
                <a:off x="3069" y="3012"/>
                <a:ext cx="103" cy="205"/>
              </a:xfrm>
              <a:custGeom>
                <a:avLst/>
                <a:gdLst>
                  <a:gd name="T0" fmla="*/ 103 w 103"/>
                  <a:gd name="T1" fmla="*/ 205 h 205"/>
                  <a:gd name="T2" fmla="*/ 80 w 103"/>
                  <a:gd name="T3" fmla="*/ 203 h 205"/>
                  <a:gd name="T4" fmla="*/ 58 w 103"/>
                  <a:gd name="T5" fmla="*/ 195 h 205"/>
                  <a:gd name="T6" fmla="*/ 39 w 103"/>
                  <a:gd name="T7" fmla="*/ 183 h 205"/>
                  <a:gd name="T8" fmla="*/ 22 w 103"/>
                  <a:gd name="T9" fmla="*/ 166 h 205"/>
                  <a:gd name="T10" fmla="*/ 10 w 103"/>
                  <a:gd name="T11" fmla="*/ 147 h 205"/>
                  <a:gd name="T12" fmla="*/ 3 w 103"/>
                  <a:gd name="T13" fmla="*/ 125 h 205"/>
                  <a:gd name="T14" fmla="*/ 0 w 103"/>
                  <a:gd name="T15" fmla="*/ 102 h 205"/>
                  <a:gd name="T16" fmla="*/ 3 w 103"/>
                  <a:gd name="T17" fmla="*/ 80 h 205"/>
                  <a:gd name="T18" fmla="*/ 10 w 103"/>
                  <a:gd name="T19" fmla="*/ 59 h 205"/>
                  <a:gd name="T20" fmla="*/ 22 w 103"/>
                  <a:gd name="T21" fmla="*/ 39 h 205"/>
                  <a:gd name="T22" fmla="*/ 39 w 103"/>
                  <a:gd name="T23" fmla="*/ 23 h 205"/>
                  <a:gd name="T24" fmla="*/ 58 w 103"/>
                  <a:gd name="T25" fmla="*/ 11 h 205"/>
                  <a:gd name="T26" fmla="*/ 80 w 103"/>
                  <a:gd name="T27" fmla="*/ 3 h 205"/>
                  <a:gd name="T28" fmla="*/ 103 w 103"/>
                  <a:gd name="T29" fmla="*/ 0 h 20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03"/>
                  <a:gd name="T46" fmla="*/ 0 h 205"/>
                  <a:gd name="T47" fmla="*/ 103 w 103"/>
                  <a:gd name="T48" fmla="*/ 205 h 20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03" h="205">
                    <a:moveTo>
                      <a:pt x="103" y="205"/>
                    </a:moveTo>
                    <a:lnTo>
                      <a:pt x="80" y="203"/>
                    </a:lnTo>
                    <a:lnTo>
                      <a:pt x="58" y="195"/>
                    </a:lnTo>
                    <a:lnTo>
                      <a:pt x="39" y="183"/>
                    </a:lnTo>
                    <a:lnTo>
                      <a:pt x="22" y="166"/>
                    </a:lnTo>
                    <a:lnTo>
                      <a:pt x="10" y="147"/>
                    </a:lnTo>
                    <a:lnTo>
                      <a:pt x="3" y="125"/>
                    </a:lnTo>
                    <a:lnTo>
                      <a:pt x="0" y="102"/>
                    </a:lnTo>
                    <a:lnTo>
                      <a:pt x="3" y="80"/>
                    </a:lnTo>
                    <a:lnTo>
                      <a:pt x="10" y="59"/>
                    </a:lnTo>
                    <a:lnTo>
                      <a:pt x="22" y="39"/>
                    </a:lnTo>
                    <a:lnTo>
                      <a:pt x="39" y="23"/>
                    </a:lnTo>
                    <a:lnTo>
                      <a:pt x="58" y="11"/>
                    </a:lnTo>
                    <a:lnTo>
                      <a:pt x="80" y="3"/>
                    </a:lnTo>
                    <a:lnTo>
                      <a:pt x="103" y="0"/>
                    </a:lnTo>
                  </a:path>
                </a:pathLst>
              </a:custGeom>
              <a:noFill/>
              <a:ln w="4763">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2919" name="Freeform 1076"/>
              <p:cNvSpPr>
                <a:spLocks/>
              </p:cNvSpPr>
              <p:nvPr>
                <p:custDataLst>
                  <p:tags r:id="rId527"/>
                </p:custDataLst>
              </p:nvPr>
            </p:nvSpPr>
            <p:spPr bwMode="auto">
              <a:xfrm>
                <a:off x="3172" y="3012"/>
                <a:ext cx="154" cy="205"/>
              </a:xfrm>
              <a:custGeom>
                <a:avLst/>
                <a:gdLst>
                  <a:gd name="T0" fmla="*/ 0 w 154"/>
                  <a:gd name="T1" fmla="*/ 205 h 205"/>
                  <a:gd name="T2" fmla="*/ 154 w 154"/>
                  <a:gd name="T3" fmla="*/ 205 h 205"/>
                  <a:gd name="T4" fmla="*/ 154 w 154"/>
                  <a:gd name="T5" fmla="*/ 0 h 205"/>
                  <a:gd name="T6" fmla="*/ 0 w 154"/>
                  <a:gd name="T7" fmla="*/ 0 h 205"/>
                  <a:gd name="T8" fmla="*/ 0 60000 65536"/>
                  <a:gd name="T9" fmla="*/ 0 60000 65536"/>
                  <a:gd name="T10" fmla="*/ 0 60000 65536"/>
                  <a:gd name="T11" fmla="*/ 0 60000 65536"/>
                  <a:gd name="T12" fmla="*/ 0 w 154"/>
                  <a:gd name="T13" fmla="*/ 0 h 205"/>
                  <a:gd name="T14" fmla="*/ 154 w 154"/>
                  <a:gd name="T15" fmla="*/ 205 h 205"/>
                </a:gdLst>
                <a:ahLst/>
                <a:cxnLst>
                  <a:cxn ang="T8">
                    <a:pos x="T0" y="T1"/>
                  </a:cxn>
                  <a:cxn ang="T9">
                    <a:pos x="T2" y="T3"/>
                  </a:cxn>
                  <a:cxn ang="T10">
                    <a:pos x="T4" y="T5"/>
                  </a:cxn>
                  <a:cxn ang="T11">
                    <a:pos x="T6" y="T7"/>
                  </a:cxn>
                </a:cxnLst>
                <a:rect l="T12" t="T13" r="T14" b="T15"/>
                <a:pathLst>
                  <a:path w="154" h="205">
                    <a:moveTo>
                      <a:pt x="0" y="205"/>
                    </a:moveTo>
                    <a:lnTo>
                      <a:pt x="154" y="205"/>
                    </a:lnTo>
                    <a:lnTo>
                      <a:pt x="154" y="0"/>
                    </a:lnTo>
                    <a:lnTo>
                      <a:pt x="0" y="0"/>
                    </a:lnTo>
                  </a:path>
                </a:pathLst>
              </a:custGeom>
              <a:noFill/>
              <a:ln w="4763">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2920" name="Freeform 1077"/>
              <p:cNvSpPr>
                <a:spLocks/>
              </p:cNvSpPr>
              <p:nvPr>
                <p:custDataLst>
                  <p:tags r:id="rId528"/>
                </p:custDataLst>
              </p:nvPr>
            </p:nvSpPr>
            <p:spPr bwMode="auto">
              <a:xfrm>
                <a:off x="3582" y="3217"/>
                <a:ext cx="102" cy="205"/>
              </a:xfrm>
              <a:custGeom>
                <a:avLst/>
                <a:gdLst>
                  <a:gd name="T0" fmla="*/ 102 w 102"/>
                  <a:gd name="T1" fmla="*/ 205 h 205"/>
                  <a:gd name="T2" fmla="*/ 79 w 102"/>
                  <a:gd name="T3" fmla="*/ 203 h 205"/>
                  <a:gd name="T4" fmla="*/ 58 w 102"/>
                  <a:gd name="T5" fmla="*/ 195 h 205"/>
                  <a:gd name="T6" fmla="*/ 38 w 102"/>
                  <a:gd name="T7" fmla="*/ 183 h 205"/>
                  <a:gd name="T8" fmla="*/ 22 w 102"/>
                  <a:gd name="T9" fmla="*/ 166 h 205"/>
                  <a:gd name="T10" fmla="*/ 9 w 102"/>
                  <a:gd name="T11" fmla="*/ 147 h 205"/>
                  <a:gd name="T12" fmla="*/ 2 w 102"/>
                  <a:gd name="T13" fmla="*/ 125 h 205"/>
                  <a:gd name="T14" fmla="*/ 0 w 102"/>
                  <a:gd name="T15" fmla="*/ 102 h 205"/>
                  <a:gd name="T16" fmla="*/ 2 w 102"/>
                  <a:gd name="T17" fmla="*/ 80 h 205"/>
                  <a:gd name="T18" fmla="*/ 9 w 102"/>
                  <a:gd name="T19" fmla="*/ 58 h 205"/>
                  <a:gd name="T20" fmla="*/ 22 w 102"/>
                  <a:gd name="T21" fmla="*/ 39 h 205"/>
                  <a:gd name="T22" fmla="*/ 38 w 102"/>
                  <a:gd name="T23" fmla="*/ 23 h 205"/>
                  <a:gd name="T24" fmla="*/ 58 w 102"/>
                  <a:gd name="T25" fmla="*/ 11 h 205"/>
                  <a:gd name="T26" fmla="*/ 79 w 102"/>
                  <a:gd name="T27" fmla="*/ 2 h 205"/>
                  <a:gd name="T28" fmla="*/ 102 w 102"/>
                  <a:gd name="T29" fmla="*/ 0 h 20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02"/>
                  <a:gd name="T46" fmla="*/ 0 h 205"/>
                  <a:gd name="T47" fmla="*/ 102 w 102"/>
                  <a:gd name="T48" fmla="*/ 205 h 20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02" h="205">
                    <a:moveTo>
                      <a:pt x="102" y="205"/>
                    </a:moveTo>
                    <a:lnTo>
                      <a:pt x="79" y="203"/>
                    </a:lnTo>
                    <a:lnTo>
                      <a:pt x="58" y="195"/>
                    </a:lnTo>
                    <a:lnTo>
                      <a:pt x="38" y="183"/>
                    </a:lnTo>
                    <a:lnTo>
                      <a:pt x="22" y="166"/>
                    </a:lnTo>
                    <a:lnTo>
                      <a:pt x="9" y="147"/>
                    </a:lnTo>
                    <a:lnTo>
                      <a:pt x="2" y="125"/>
                    </a:lnTo>
                    <a:lnTo>
                      <a:pt x="0" y="102"/>
                    </a:lnTo>
                    <a:lnTo>
                      <a:pt x="2" y="80"/>
                    </a:lnTo>
                    <a:lnTo>
                      <a:pt x="9" y="58"/>
                    </a:lnTo>
                    <a:lnTo>
                      <a:pt x="22" y="39"/>
                    </a:lnTo>
                    <a:lnTo>
                      <a:pt x="38" y="23"/>
                    </a:lnTo>
                    <a:lnTo>
                      <a:pt x="58" y="11"/>
                    </a:lnTo>
                    <a:lnTo>
                      <a:pt x="79" y="2"/>
                    </a:lnTo>
                    <a:lnTo>
                      <a:pt x="102" y="0"/>
                    </a:lnTo>
                  </a:path>
                </a:pathLst>
              </a:custGeom>
              <a:noFill/>
              <a:ln w="4763">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2921" name="Freeform 1078"/>
              <p:cNvSpPr>
                <a:spLocks/>
              </p:cNvSpPr>
              <p:nvPr>
                <p:custDataLst>
                  <p:tags r:id="rId529"/>
                </p:custDataLst>
              </p:nvPr>
            </p:nvSpPr>
            <p:spPr bwMode="auto">
              <a:xfrm>
                <a:off x="3684" y="3217"/>
                <a:ext cx="155" cy="205"/>
              </a:xfrm>
              <a:custGeom>
                <a:avLst/>
                <a:gdLst>
                  <a:gd name="T0" fmla="*/ 0 w 155"/>
                  <a:gd name="T1" fmla="*/ 205 h 205"/>
                  <a:gd name="T2" fmla="*/ 155 w 155"/>
                  <a:gd name="T3" fmla="*/ 205 h 205"/>
                  <a:gd name="T4" fmla="*/ 155 w 155"/>
                  <a:gd name="T5" fmla="*/ 0 h 205"/>
                  <a:gd name="T6" fmla="*/ 0 w 155"/>
                  <a:gd name="T7" fmla="*/ 0 h 205"/>
                  <a:gd name="T8" fmla="*/ 0 60000 65536"/>
                  <a:gd name="T9" fmla="*/ 0 60000 65536"/>
                  <a:gd name="T10" fmla="*/ 0 60000 65536"/>
                  <a:gd name="T11" fmla="*/ 0 60000 65536"/>
                  <a:gd name="T12" fmla="*/ 0 w 155"/>
                  <a:gd name="T13" fmla="*/ 0 h 205"/>
                  <a:gd name="T14" fmla="*/ 155 w 155"/>
                  <a:gd name="T15" fmla="*/ 205 h 205"/>
                </a:gdLst>
                <a:ahLst/>
                <a:cxnLst>
                  <a:cxn ang="T8">
                    <a:pos x="T0" y="T1"/>
                  </a:cxn>
                  <a:cxn ang="T9">
                    <a:pos x="T2" y="T3"/>
                  </a:cxn>
                  <a:cxn ang="T10">
                    <a:pos x="T4" y="T5"/>
                  </a:cxn>
                  <a:cxn ang="T11">
                    <a:pos x="T6" y="T7"/>
                  </a:cxn>
                </a:cxnLst>
                <a:rect l="T12" t="T13" r="T14" b="T15"/>
                <a:pathLst>
                  <a:path w="155" h="205">
                    <a:moveTo>
                      <a:pt x="0" y="205"/>
                    </a:moveTo>
                    <a:lnTo>
                      <a:pt x="155" y="205"/>
                    </a:lnTo>
                    <a:lnTo>
                      <a:pt x="155" y="0"/>
                    </a:lnTo>
                    <a:lnTo>
                      <a:pt x="0" y="0"/>
                    </a:lnTo>
                  </a:path>
                </a:pathLst>
              </a:custGeom>
              <a:noFill/>
              <a:ln w="4763">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2922" name="Freeform 1079"/>
              <p:cNvSpPr>
                <a:spLocks/>
              </p:cNvSpPr>
              <p:nvPr>
                <p:custDataLst>
                  <p:tags r:id="rId530"/>
                </p:custDataLst>
              </p:nvPr>
            </p:nvSpPr>
            <p:spPr bwMode="auto">
              <a:xfrm>
                <a:off x="3326" y="3114"/>
                <a:ext cx="205" cy="103"/>
              </a:xfrm>
              <a:custGeom>
                <a:avLst/>
                <a:gdLst>
                  <a:gd name="T0" fmla="*/ 0 w 205"/>
                  <a:gd name="T1" fmla="*/ 103 h 103"/>
                  <a:gd name="T2" fmla="*/ 2 w 205"/>
                  <a:gd name="T3" fmla="*/ 88 h 103"/>
                  <a:gd name="T4" fmla="*/ 10 w 205"/>
                  <a:gd name="T5" fmla="*/ 71 h 103"/>
                  <a:gd name="T6" fmla="*/ 22 w 205"/>
                  <a:gd name="T7" fmla="*/ 56 h 103"/>
                  <a:gd name="T8" fmla="*/ 38 w 205"/>
                  <a:gd name="T9" fmla="*/ 43 h 103"/>
                  <a:gd name="T10" fmla="*/ 59 w 205"/>
                  <a:gd name="T11" fmla="*/ 30 h 103"/>
                  <a:gd name="T12" fmla="*/ 84 w 205"/>
                  <a:gd name="T13" fmla="*/ 21 h 103"/>
                  <a:gd name="T14" fmla="*/ 111 w 205"/>
                  <a:gd name="T15" fmla="*/ 13 h 103"/>
                  <a:gd name="T16" fmla="*/ 141 w 205"/>
                  <a:gd name="T17" fmla="*/ 6 h 103"/>
                  <a:gd name="T18" fmla="*/ 172 w 205"/>
                  <a:gd name="T19" fmla="*/ 2 h 103"/>
                  <a:gd name="T20" fmla="*/ 205 w 205"/>
                  <a:gd name="T21" fmla="*/ 0 h 10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5"/>
                  <a:gd name="T34" fmla="*/ 0 h 103"/>
                  <a:gd name="T35" fmla="*/ 205 w 205"/>
                  <a:gd name="T36" fmla="*/ 103 h 10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5" h="103">
                    <a:moveTo>
                      <a:pt x="0" y="103"/>
                    </a:moveTo>
                    <a:lnTo>
                      <a:pt x="2" y="88"/>
                    </a:lnTo>
                    <a:lnTo>
                      <a:pt x="10" y="71"/>
                    </a:lnTo>
                    <a:lnTo>
                      <a:pt x="22" y="56"/>
                    </a:lnTo>
                    <a:lnTo>
                      <a:pt x="38" y="43"/>
                    </a:lnTo>
                    <a:lnTo>
                      <a:pt x="59" y="30"/>
                    </a:lnTo>
                    <a:lnTo>
                      <a:pt x="84" y="21"/>
                    </a:lnTo>
                    <a:lnTo>
                      <a:pt x="111" y="13"/>
                    </a:lnTo>
                    <a:lnTo>
                      <a:pt x="141" y="6"/>
                    </a:lnTo>
                    <a:lnTo>
                      <a:pt x="172" y="2"/>
                    </a:lnTo>
                    <a:lnTo>
                      <a:pt x="205" y="0"/>
                    </a:lnTo>
                  </a:path>
                </a:pathLst>
              </a:custGeom>
              <a:noFill/>
              <a:ln w="4763">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2923" name="Freeform 1080"/>
              <p:cNvSpPr>
                <a:spLocks/>
              </p:cNvSpPr>
              <p:nvPr>
                <p:custDataLst>
                  <p:tags r:id="rId531"/>
                </p:custDataLst>
              </p:nvPr>
            </p:nvSpPr>
            <p:spPr bwMode="auto">
              <a:xfrm>
                <a:off x="3326" y="3217"/>
                <a:ext cx="205" cy="102"/>
              </a:xfrm>
              <a:custGeom>
                <a:avLst/>
                <a:gdLst>
                  <a:gd name="T0" fmla="*/ 205 w 205"/>
                  <a:gd name="T1" fmla="*/ 102 h 102"/>
                  <a:gd name="T2" fmla="*/ 172 w 205"/>
                  <a:gd name="T3" fmla="*/ 102 h 102"/>
                  <a:gd name="T4" fmla="*/ 141 w 205"/>
                  <a:gd name="T5" fmla="*/ 98 h 102"/>
                  <a:gd name="T6" fmla="*/ 111 w 205"/>
                  <a:gd name="T7" fmla="*/ 91 h 102"/>
                  <a:gd name="T8" fmla="*/ 84 w 205"/>
                  <a:gd name="T9" fmla="*/ 83 h 102"/>
                  <a:gd name="T10" fmla="*/ 59 w 205"/>
                  <a:gd name="T11" fmla="*/ 72 h 102"/>
                  <a:gd name="T12" fmla="*/ 38 w 205"/>
                  <a:gd name="T13" fmla="*/ 61 h 102"/>
                  <a:gd name="T14" fmla="*/ 22 w 205"/>
                  <a:gd name="T15" fmla="*/ 46 h 102"/>
                  <a:gd name="T16" fmla="*/ 10 w 205"/>
                  <a:gd name="T17" fmla="*/ 32 h 102"/>
                  <a:gd name="T18" fmla="*/ 2 w 205"/>
                  <a:gd name="T19" fmla="*/ 16 h 102"/>
                  <a:gd name="T20" fmla="*/ 0 w 205"/>
                  <a:gd name="T21" fmla="*/ 0 h 10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5"/>
                  <a:gd name="T34" fmla="*/ 0 h 102"/>
                  <a:gd name="T35" fmla="*/ 205 w 205"/>
                  <a:gd name="T36" fmla="*/ 102 h 10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5" h="102">
                    <a:moveTo>
                      <a:pt x="205" y="102"/>
                    </a:moveTo>
                    <a:lnTo>
                      <a:pt x="172" y="102"/>
                    </a:lnTo>
                    <a:lnTo>
                      <a:pt x="141" y="98"/>
                    </a:lnTo>
                    <a:lnTo>
                      <a:pt x="111" y="91"/>
                    </a:lnTo>
                    <a:lnTo>
                      <a:pt x="84" y="83"/>
                    </a:lnTo>
                    <a:lnTo>
                      <a:pt x="59" y="72"/>
                    </a:lnTo>
                    <a:lnTo>
                      <a:pt x="38" y="61"/>
                    </a:lnTo>
                    <a:lnTo>
                      <a:pt x="22" y="46"/>
                    </a:lnTo>
                    <a:lnTo>
                      <a:pt x="10" y="32"/>
                    </a:lnTo>
                    <a:lnTo>
                      <a:pt x="2" y="16"/>
                    </a:lnTo>
                    <a:lnTo>
                      <a:pt x="0" y="0"/>
                    </a:lnTo>
                  </a:path>
                </a:pathLst>
              </a:custGeom>
              <a:noFill/>
              <a:ln w="4763">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2924" name="Freeform 1081"/>
              <p:cNvSpPr>
                <a:spLocks/>
              </p:cNvSpPr>
              <p:nvPr>
                <p:custDataLst>
                  <p:tags r:id="rId532"/>
                </p:custDataLst>
              </p:nvPr>
            </p:nvSpPr>
            <p:spPr bwMode="auto">
              <a:xfrm>
                <a:off x="3556" y="3114"/>
                <a:ext cx="26" cy="103"/>
              </a:xfrm>
              <a:custGeom>
                <a:avLst/>
                <a:gdLst>
                  <a:gd name="T0" fmla="*/ 0 w 26"/>
                  <a:gd name="T1" fmla="*/ 103 h 103"/>
                  <a:gd name="T2" fmla="*/ 1 w 26"/>
                  <a:gd name="T3" fmla="*/ 81 h 103"/>
                  <a:gd name="T4" fmla="*/ 2 w 26"/>
                  <a:gd name="T5" fmla="*/ 59 h 103"/>
                  <a:gd name="T6" fmla="*/ 5 w 26"/>
                  <a:gd name="T7" fmla="*/ 40 h 103"/>
                  <a:gd name="T8" fmla="*/ 9 w 26"/>
                  <a:gd name="T9" fmla="*/ 23 h 103"/>
                  <a:gd name="T10" fmla="*/ 15 w 26"/>
                  <a:gd name="T11" fmla="*/ 11 h 103"/>
                  <a:gd name="T12" fmla="*/ 20 w 26"/>
                  <a:gd name="T13" fmla="*/ 3 h 103"/>
                  <a:gd name="T14" fmla="*/ 26 w 26"/>
                  <a:gd name="T15" fmla="*/ 0 h 103"/>
                  <a:gd name="T16" fmla="*/ 0 60000 65536"/>
                  <a:gd name="T17" fmla="*/ 0 60000 65536"/>
                  <a:gd name="T18" fmla="*/ 0 60000 65536"/>
                  <a:gd name="T19" fmla="*/ 0 60000 65536"/>
                  <a:gd name="T20" fmla="*/ 0 60000 65536"/>
                  <a:gd name="T21" fmla="*/ 0 60000 65536"/>
                  <a:gd name="T22" fmla="*/ 0 60000 65536"/>
                  <a:gd name="T23" fmla="*/ 0 60000 65536"/>
                  <a:gd name="T24" fmla="*/ 0 w 26"/>
                  <a:gd name="T25" fmla="*/ 0 h 103"/>
                  <a:gd name="T26" fmla="*/ 26 w 26"/>
                  <a:gd name="T27" fmla="*/ 103 h 10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6" h="103">
                    <a:moveTo>
                      <a:pt x="0" y="103"/>
                    </a:moveTo>
                    <a:lnTo>
                      <a:pt x="1" y="81"/>
                    </a:lnTo>
                    <a:lnTo>
                      <a:pt x="2" y="59"/>
                    </a:lnTo>
                    <a:lnTo>
                      <a:pt x="5" y="40"/>
                    </a:lnTo>
                    <a:lnTo>
                      <a:pt x="9" y="23"/>
                    </a:lnTo>
                    <a:lnTo>
                      <a:pt x="15" y="11"/>
                    </a:lnTo>
                    <a:lnTo>
                      <a:pt x="20" y="3"/>
                    </a:lnTo>
                    <a:lnTo>
                      <a:pt x="26" y="0"/>
                    </a:lnTo>
                  </a:path>
                </a:pathLst>
              </a:custGeom>
              <a:noFill/>
              <a:ln w="4763">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2925" name="Freeform 1082"/>
              <p:cNvSpPr>
                <a:spLocks/>
              </p:cNvSpPr>
              <p:nvPr>
                <p:custDataLst>
                  <p:tags r:id="rId533"/>
                </p:custDataLst>
              </p:nvPr>
            </p:nvSpPr>
            <p:spPr bwMode="auto">
              <a:xfrm>
                <a:off x="3556" y="3217"/>
                <a:ext cx="23" cy="102"/>
              </a:xfrm>
              <a:custGeom>
                <a:avLst/>
                <a:gdLst>
                  <a:gd name="T0" fmla="*/ 0 w 23"/>
                  <a:gd name="T1" fmla="*/ 0 h 102"/>
                  <a:gd name="T2" fmla="*/ 1 w 23"/>
                  <a:gd name="T3" fmla="*/ 23 h 102"/>
                  <a:gd name="T4" fmla="*/ 2 w 23"/>
                  <a:gd name="T5" fmla="*/ 45 h 102"/>
                  <a:gd name="T6" fmla="*/ 5 w 23"/>
                  <a:gd name="T7" fmla="*/ 64 h 102"/>
                  <a:gd name="T8" fmla="*/ 8 w 23"/>
                  <a:gd name="T9" fmla="*/ 80 h 102"/>
                  <a:gd name="T10" fmla="*/ 13 w 23"/>
                  <a:gd name="T11" fmla="*/ 93 h 102"/>
                  <a:gd name="T12" fmla="*/ 18 w 23"/>
                  <a:gd name="T13" fmla="*/ 101 h 102"/>
                  <a:gd name="T14" fmla="*/ 23 w 23"/>
                  <a:gd name="T15" fmla="*/ 102 h 102"/>
                  <a:gd name="T16" fmla="*/ 0 60000 65536"/>
                  <a:gd name="T17" fmla="*/ 0 60000 65536"/>
                  <a:gd name="T18" fmla="*/ 0 60000 65536"/>
                  <a:gd name="T19" fmla="*/ 0 60000 65536"/>
                  <a:gd name="T20" fmla="*/ 0 60000 65536"/>
                  <a:gd name="T21" fmla="*/ 0 60000 65536"/>
                  <a:gd name="T22" fmla="*/ 0 60000 65536"/>
                  <a:gd name="T23" fmla="*/ 0 60000 65536"/>
                  <a:gd name="T24" fmla="*/ 0 w 23"/>
                  <a:gd name="T25" fmla="*/ 0 h 102"/>
                  <a:gd name="T26" fmla="*/ 23 w 23"/>
                  <a:gd name="T27" fmla="*/ 102 h 10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3" h="102">
                    <a:moveTo>
                      <a:pt x="0" y="0"/>
                    </a:moveTo>
                    <a:lnTo>
                      <a:pt x="1" y="23"/>
                    </a:lnTo>
                    <a:lnTo>
                      <a:pt x="2" y="45"/>
                    </a:lnTo>
                    <a:lnTo>
                      <a:pt x="5" y="64"/>
                    </a:lnTo>
                    <a:lnTo>
                      <a:pt x="8" y="80"/>
                    </a:lnTo>
                    <a:lnTo>
                      <a:pt x="13" y="93"/>
                    </a:lnTo>
                    <a:lnTo>
                      <a:pt x="18" y="101"/>
                    </a:lnTo>
                    <a:lnTo>
                      <a:pt x="23" y="102"/>
                    </a:lnTo>
                  </a:path>
                </a:pathLst>
              </a:custGeom>
              <a:noFill/>
              <a:ln w="4763">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2926" name="Line 1083"/>
              <p:cNvSpPr>
                <a:spLocks noChangeShapeType="1"/>
              </p:cNvSpPr>
              <p:nvPr>
                <p:custDataLst>
                  <p:tags r:id="rId534"/>
                </p:custDataLst>
              </p:nvPr>
            </p:nvSpPr>
            <p:spPr bwMode="auto">
              <a:xfrm flipH="1">
                <a:off x="3531" y="3319"/>
                <a:ext cx="51" cy="0"/>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927" name="Line 1084"/>
              <p:cNvSpPr>
                <a:spLocks noChangeShapeType="1"/>
              </p:cNvSpPr>
              <p:nvPr>
                <p:custDataLst>
                  <p:tags r:id="rId535"/>
                </p:custDataLst>
              </p:nvPr>
            </p:nvSpPr>
            <p:spPr bwMode="auto">
              <a:xfrm flipH="1">
                <a:off x="3531" y="3114"/>
                <a:ext cx="51" cy="0"/>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928" name="Line 1085"/>
              <p:cNvSpPr>
                <a:spLocks noChangeShapeType="1"/>
              </p:cNvSpPr>
              <p:nvPr>
                <p:custDataLst>
                  <p:tags r:id="rId536"/>
                </p:custDataLst>
              </p:nvPr>
            </p:nvSpPr>
            <p:spPr bwMode="auto">
              <a:xfrm>
                <a:off x="3839" y="3371"/>
                <a:ext cx="102" cy="0"/>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929" name="Line 1086"/>
              <p:cNvSpPr>
                <a:spLocks noChangeShapeType="1"/>
              </p:cNvSpPr>
              <p:nvPr>
                <p:custDataLst>
                  <p:tags r:id="rId537"/>
                </p:custDataLst>
              </p:nvPr>
            </p:nvSpPr>
            <p:spPr bwMode="auto">
              <a:xfrm>
                <a:off x="3839" y="3269"/>
                <a:ext cx="102" cy="0"/>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930" name="Line 1087"/>
              <p:cNvSpPr>
                <a:spLocks noChangeShapeType="1"/>
              </p:cNvSpPr>
              <p:nvPr>
                <p:custDataLst>
                  <p:tags r:id="rId538"/>
                </p:custDataLst>
              </p:nvPr>
            </p:nvSpPr>
            <p:spPr bwMode="auto">
              <a:xfrm>
                <a:off x="3560" y="3166"/>
                <a:ext cx="381" cy="0"/>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931" name="Line 1088"/>
              <p:cNvSpPr>
                <a:spLocks noChangeShapeType="1"/>
              </p:cNvSpPr>
              <p:nvPr>
                <p:custDataLst>
                  <p:tags r:id="rId539"/>
                </p:custDataLst>
              </p:nvPr>
            </p:nvSpPr>
            <p:spPr bwMode="auto">
              <a:xfrm>
                <a:off x="3326" y="3064"/>
                <a:ext cx="615" cy="0"/>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932" name="Line 1089"/>
              <p:cNvSpPr>
                <a:spLocks noChangeShapeType="1"/>
              </p:cNvSpPr>
              <p:nvPr>
                <p:custDataLst>
                  <p:tags r:id="rId540"/>
                </p:custDataLst>
              </p:nvPr>
            </p:nvSpPr>
            <p:spPr bwMode="auto">
              <a:xfrm>
                <a:off x="3053" y="2961"/>
                <a:ext cx="888" cy="0"/>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933" name="Line 1090"/>
              <p:cNvSpPr>
                <a:spLocks noChangeShapeType="1"/>
              </p:cNvSpPr>
              <p:nvPr>
                <p:custDataLst>
                  <p:tags r:id="rId541"/>
                </p:custDataLst>
              </p:nvPr>
            </p:nvSpPr>
            <p:spPr bwMode="auto">
              <a:xfrm>
                <a:off x="2814" y="2859"/>
                <a:ext cx="1127" cy="0"/>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934" name="Line 1091"/>
              <p:cNvSpPr>
                <a:spLocks noChangeShapeType="1"/>
              </p:cNvSpPr>
              <p:nvPr>
                <p:custDataLst>
                  <p:tags r:id="rId542"/>
                </p:custDataLst>
              </p:nvPr>
            </p:nvSpPr>
            <p:spPr bwMode="auto">
              <a:xfrm>
                <a:off x="2539" y="2756"/>
                <a:ext cx="1402" cy="0"/>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935" name="Line 1092"/>
              <p:cNvSpPr>
                <a:spLocks noChangeShapeType="1"/>
              </p:cNvSpPr>
              <p:nvPr>
                <p:custDataLst>
                  <p:tags r:id="rId543"/>
                </p:custDataLst>
              </p:nvPr>
            </p:nvSpPr>
            <p:spPr bwMode="auto">
              <a:xfrm flipH="1">
                <a:off x="3813" y="3883"/>
                <a:ext cx="50" cy="0"/>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936" name="Line 1093"/>
              <p:cNvSpPr>
                <a:spLocks noChangeShapeType="1"/>
              </p:cNvSpPr>
              <p:nvPr>
                <p:custDataLst>
                  <p:tags r:id="rId544"/>
                </p:custDataLst>
              </p:nvPr>
            </p:nvSpPr>
            <p:spPr bwMode="auto">
              <a:xfrm flipH="1">
                <a:off x="3813" y="3781"/>
                <a:ext cx="50" cy="0"/>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937" name="Line 1094"/>
              <p:cNvSpPr>
                <a:spLocks noChangeShapeType="1"/>
              </p:cNvSpPr>
              <p:nvPr>
                <p:custDataLst>
                  <p:tags r:id="rId545"/>
                </p:custDataLst>
              </p:nvPr>
            </p:nvSpPr>
            <p:spPr bwMode="auto">
              <a:xfrm>
                <a:off x="3505" y="3807"/>
                <a:ext cx="51" cy="0"/>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938" name="Line 1095"/>
              <p:cNvSpPr>
                <a:spLocks noChangeShapeType="1"/>
              </p:cNvSpPr>
              <p:nvPr>
                <p:custDataLst>
                  <p:tags r:id="rId546"/>
                </p:custDataLst>
              </p:nvPr>
            </p:nvSpPr>
            <p:spPr bwMode="auto">
              <a:xfrm>
                <a:off x="3813" y="3831"/>
                <a:ext cx="50" cy="0"/>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939" name="Line 1096"/>
              <p:cNvSpPr>
                <a:spLocks noChangeShapeType="1"/>
              </p:cNvSpPr>
              <p:nvPr>
                <p:custDataLst>
                  <p:tags r:id="rId547"/>
                </p:custDataLst>
              </p:nvPr>
            </p:nvSpPr>
            <p:spPr bwMode="auto">
              <a:xfrm flipH="1">
                <a:off x="3813" y="3729"/>
                <a:ext cx="50" cy="0"/>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940" name="Freeform 1097"/>
              <p:cNvSpPr>
                <a:spLocks/>
              </p:cNvSpPr>
              <p:nvPr>
                <p:custDataLst>
                  <p:tags r:id="rId548"/>
                </p:custDataLst>
              </p:nvPr>
            </p:nvSpPr>
            <p:spPr bwMode="auto">
              <a:xfrm>
                <a:off x="3556" y="3704"/>
                <a:ext cx="102" cy="205"/>
              </a:xfrm>
              <a:custGeom>
                <a:avLst/>
                <a:gdLst>
                  <a:gd name="T0" fmla="*/ 102 w 102"/>
                  <a:gd name="T1" fmla="*/ 205 h 205"/>
                  <a:gd name="T2" fmla="*/ 80 w 102"/>
                  <a:gd name="T3" fmla="*/ 203 h 205"/>
                  <a:gd name="T4" fmla="*/ 58 w 102"/>
                  <a:gd name="T5" fmla="*/ 194 h 205"/>
                  <a:gd name="T6" fmla="*/ 39 w 102"/>
                  <a:gd name="T7" fmla="*/ 182 h 205"/>
                  <a:gd name="T8" fmla="*/ 23 w 102"/>
                  <a:gd name="T9" fmla="*/ 166 h 205"/>
                  <a:gd name="T10" fmla="*/ 11 w 102"/>
                  <a:gd name="T11" fmla="*/ 147 h 205"/>
                  <a:gd name="T12" fmla="*/ 2 w 102"/>
                  <a:gd name="T13" fmla="*/ 125 h 205"/>
                  <a:gd name="T14" fmla="*/ 0 w 102"/>
                  <a:gd name="T15" fmla="*/ 103 h 205"/>
                  <a:gd name="T16" fmla="*/ 2 w 102"/>
                  <a:gd name="T17" fmla="*/ 80 h 205"/>
                  <a:gd name="T18" fmla="*/ 11 w 102"/>
                  <a:gd name="T19" fmla="*/ 58 h 205"/>
                  <a:gd name="T20" fmla="*/ 23 w 102"/>
                  <a:gd name="T21" fmla="*/ 39 h 205"/>
                  <a:gd name="T22" fmla="*/ 39 w 102"/>
                  <a:gd name="T23" fmla="*/ 22 h 205"/>
                  <a:gd name="T24" fmla="*/ 58 w 102"/>
                  <a:gd name="T25" fmla="*/ 10 h 205"/>
                  <a:gd name="T26" fmla="*/ 80 w 102"/>
                  <a:gd name="T27" fmla="*/ 3 h 205"/>
                  <a:gd name="T28" fmla="*/ 102 w 102"/>
                  <a:gd name="T29" fmla="*/ 0 h 20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02"/>
                  <a:gd name="T46" fmla="*/ 0 h 205"/>
                  <a:gd name="T47" fmla="*/ 102 w 102"/>
                  <a:gd name="T48" fmla="*/ 205 h 20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02" h="205">
                    <a:moveTo>
                      <a:pt x="102" y="205"/>
                    </a:moveTo>
                    <a:lnTo>
                      <a:pt x="80" y="203"/>
                    </a:lnTo>
                    <a:lnTo>
                      <a:pt x="58" y="194"/>
                    </a:lnTo>
                    <a:lnTo>
                      <a:pt x="39" y="182"/>
                    </a:lnTo>
                    <a:lnTo>
                      <a:pt x="23" y="166"/>
                    </a:lnTo>
                    <a:lnTo>
                      <a:pt x="11" y="147"/>
                    </a:lnTo>
                    <a:lnTo>
                      <a:pt x="2" y="125"/>
                    </a:lnTo>
                    <a:lnTo>
                      <a:pt x="0" y="103"/>
                    </a:lnTo>
                    <a:lnTo>
                      <a:pt x="2" y="80"/>
                    </a:lnTo>
                    <a:lnTo>
                      <a:pt x="11" y="58"/>
                    </a:lnTo>
                    <a:lnTo>
                      <a:pt x="23" y="39"/>
                    </a:lnTo>
                    <a:lnTo>
                      <a:pt x="39" y="22"/>
                    </a:lnTo>
                    <a:lnTo>
                      <a:pt x="58" y="10"/>
                    </a:lnTo>
                    <a:lnTo>
                      <a:pt x="80" y="3"/>
                    </a:lnTo>
                    <a:lnTo>
                      <a:pt x="102" y="0"/>
                    </a:lnTo>
                  </a:path>
                </a:pathLst>
              </a:custGeom>
              <a:noFill/>
              <a:ln w="4763">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2941" name="Freeform 1098"/>
              <p:cNvSpPr>
                <a:spLocks/>
              </p:cNvSpPr>
              <p:nvPr>
                <p:custDataLst>
                  <p:tags r:id="rId549"/>
                </p:custDataLst>
              </p:nvPr>
            </p:nvSpPr>
            <p:spPr bwMode="auto">
              <a:xfrm>
                <a:off x="3658" y="3704"/>
                <a:ext cx="155" cy="205"/>
              </a:xfrm>
              <a:custGeom>
                <a:avLst/>
                <a:gdLst>
                  <a:gd name="T0" fmla="*/ 0 w 155"/>
                  <a:gd name="T1" fmla="*/ 205 h 205"/>
                  <a:gd name="T2" fmla="*/ 155 w 155"/>
                  <a:gd name="T3" fmla="*/ 205 h 205"/>
                  <a:gd name="T4" fmla="*/ 155 w 155"/>
                  <a:gd name="T5" fmla="*/ 0 h 205"/>
                  <a:gd name="T6" fmla="*/ 0 w 155"/>
                  <a:gd name="T7" fmla="*/ 0 h 205"/>
                  <a:gd name="T8" fmla="*/ 0 60000 65536"/>
                  <a:gd name="T9" fmla="*/ 0 60000 65536"/>
                  <a:gd name="T10" fmla="*/ 0 60000 65536"/>
                  <a:gd name="T11" fmla="*/ 0 60000 65536"/>
                  <a:gd name="T12" fmla="*/ 0 w 155"/>
                  <a:gd name="T13" fmla="*/ 0 h 205"/>
                  <a:gd name="T14" fmla="*/ 155 w 155"/>
                  <a:gd name="T15" fmla="*/ 205 h 205"/>
                </a:gdLst>
                <a:ahLst/>
                <a:cxnLst>
                  <a:cxn ang="T8">
                    <a:pos x="T0" y="T1"/>
                  </a:cxn>
                  <a:cxn ang="T9">
                    <a:pos x="T2" y="T3"/>
                  </a:cxn>
                  <a:cxn ang="T10">
                    <a:pos x="T4" y="T5"/>
                  </a:cxn>
                  <a:cxn ang="T11">
                    <a:pos x="T6" y="T7"/>
                  </a:cxn>
                </a:cxnLst>
                <a:rect l="T12" t="T13" r="T14" b="T15"/>
                <a:pathLst>
                  <a:path w="155" h="205">
                    <a:moveTo>
                      <a:pt x="0" y="205"/>
                    </a:moveTo>
                    <a:lnTo>
                      <a:pt x="155" y="205"/>
                    </a:lnTo>
                    <a:lnTo>
                      <a:pt x="155" y="0"/>
                    </a:lnTo>
                    <a:lnTo>
                      <a:pt x="0" y="0"/>
                    </a:lnTo>
                  </a:path>
                </a:pathLst>
              </a:custGeom>
              <a:noFill/>
              <a:ln w="4763">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2942" name="Rectangle 1099"/>
              <p:cNvSpPr>
                <a:spLocks noChangeArrowheads="1"/>
              </p:cNvSpPr>
              <p:nvPr>
                <p:custDataLst>
                  <p:tags r:id="rId550"/>
                </p:custDataLst>
              </p:nvPr>
            </p:nvSpPr>
            <p:spPr bwMode="auto">
              <a:xfrm>
                <a:off x="3987" y="3597"/>
                <a:ext cx="81" cy="14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dirty="0">
                    <a:solidFill>
                      <a:srgbClr val="000000"/>
                    </a:solidFill>
                  </a:rPr>
                  <a:t>P</a:t>
                </a:r>
                <a:endParaRPr lang="de-DE" altLang="en-US" sz="600" dirty="0"/>
              </a:p>
            </p:txBody>
          </p:sp>
          <p:sp>
            <p:nvSpPr>
              <p:cNvPr id="2943" name="Rectangle 1100"/>
              <p:cNvSpPr>
                <a:spLocks noChangeArrowheads="1"/>
              </p:cNvSpPr>
              <p:nvPr>
                <p:custDataLst>
                  <p:tags r:id="rId551"/>
                </p:custDataLst>
              </p:nvPr>
            </p:nvSpPr>
            <p:spPr bwMode="auto">
              <a:xfrm>
                <a:off x="4048" y="3656"/>
                <a:ext cx="68"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3</a:t>
                </a:r>
                <a:endParaRPr lang="de-DE" altLang="en-US" sz="600"/>
              </a:p>
            </p:txBody>
          </p:sp>
          <p:sp>
            <p:nvSpPr>
              <p:cNvPr id="2944" name="Rectangle 1101"/>
              <p:cNvSpPr>
                <a:spLocks noChangeArrowheads="1"/>
              </p:cNvSpPr>
              <p:nvPr>
                <p:custDataLst>
                  <p:tags r:id="rId552"/>
                </p:custDataLst>
              </p:nvPr>
            </p:nvSpPr>
            <p:spPr bwMode="auto">
              <a:xfrm>
                <a:off x="3987" y="3701"/>
                <a:ext cx="81" cy="14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P</a:t>
                </a:r>
                <a:endParaRPr lang="de-DE" altLang="en-US" sz="600"/>
              </a:p>
            </p:txBody>
          </p:sp>
          <p:sp>
            <p:nvSpPr>
              <p:cNvPr id="2945" name="Rectangle 1102"/>
              <p:cNvSpPr>
                <a:spLocks noChangeArrowheads="1"/>
              </p:cNvSpPr>
              <p:nvPr>
                <p:custDataLst>
                  <p:tags r:id="rId553"/>
                </p:custDataLst>
              </p:nvPr>
            </p:nvSpPr>
            <p:spPr bwMode="auto">
              <a:xfrm>
                <a:off x="4048" y="3757"/>
                <a:ext cx="68"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2</a:t>
                </a:r>
                <a:endParaRPr lang="de-DE" altLang="en-US" sz="600"/>
              </a:p>
            </p:txBody>
          </p:sp>
          <p:sp>
            <p:nvSpPr>
              <p:cNvPr id="2946" name="Rectangle 1103"/>
              <p:cNvSpPr>
                <a:spLocks noChangeArrowheads="1"/>
              </p:cNvSpPr>
              <p:nvPr>
                <p:custDataLst>
                  <p:tags r:id="rId554"/>
                </p:custDataLst>
              </p:nvPr>
            </p:nvSpPr>
            <p:spPr bwMode="auto">
              <a:xfrm>
                <a:off x="3987" y="3803"/>
                <a:ext cx="81"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P</a:t>
                </a:r>
                <a:endParaRPr lang="de-DE" altLang="en-US" sz="600"/>
              </a:p>
            </p:txBody>
          </p:sp>
          <p:sp>
            <p:nvSpPr>
              <p:cNvPr id="2947" name="Rectangle 1104"/>
              <p:cNvSpPr>
                <a:spLocks noChangeArrowheads="1"/>
              </p:cNvSpPr>
              <p:nvPr>
                <p:custDataLst>
                  <p:tags r:id="rId555"/>
                </p:custDataLst>
              </p:nvPr>
            </p:nvSpPr>
            <p:spPr bwMode="auto">
              <a:xfrm>
                <a:off x="4048" y="3859"/>
                <a:ext cx="68"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1</a:t>
                </a:r>
                <a:endParaRPr lang="de-DE" altLang="en-US" sz="600"/>
              </a:p>
            </p:txBody>
          </p:sp>
          <p:sp>
            <p:nvSpPr>
              <p:cNvPr id="2948" name="Rectangle 1105"/>
              <p:cNvSpPr>
                <a:spLocks noChangeArrowheads="1"/>
              </p:cNvSpPr>
              <p:nvPr>
                <p:custDataLst>
                  <p:tags r:id="rId556"/>
                </p:custDataLst>
              </p:nvPr>
            </p:nvSpPr>
            <p:spPr bwMode="auto">
              <a:xfrm>
                <a:off x="3987" y="3904"/>
                <a:ext cx="81"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P</a:t>
                </a:r>
                <a:endParaRPr lang="de-DE" altLang="en-US" sz="600"/>
              </a:p>
            </p:txBody>
          </p:sp>
          <p:sp>
            <p:nvSpPr>
              <p:cNvPr id="2949" name="Rectangle 1106"/>
              <p:cNvSpPr>
                <a:spLocks noChangeArrowheads="1"/>
              </p:cNvSpPr>
              <p:nvPr>
                <p:custDataLst>
                  <p:tags r:id="rId557"/>
                </p:custDataLst>
              </p:nvPr>
            </p:nvSpPr>
            <p:spPr bwMode="auto">
              <a:xfrm>
                <a:off x="4048" y="3960"/>
                <a:ext cx="68"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0</a:t>
                </a:r>
                <a:endParaRPr lang="de-DE" altLang="en-US" sz="600"/>
              </a:p>
            </p:txBody>
          </p:sp>
          <p:sp>
            <p:nvSpPr>
              <p:cNvPr id="2950" name="Line 1107"/>
              <p:cNvSpPr>
                <a:spLocks noChangeShapeType="1"/>
              </p:cNvSpPr>
              <p:nvPr>
                <p:custDataLst>
                  <p:tags r:id="rId558"/>
                </p:custDataLst>
              </p:nvPr>
            </p:nvSpPr>
            <p:spPr bwMode="auto">
              <a:xfrm flipV="1">
                <a:off x="3863" y="3652"/>
                <a:ext cx="52" cy="77"/>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951" name="Line 1108"/>
              <p:cNvSpPr>
                <a:spLocks noChangeShapeType="1"/>
              </p:cNvSpPr>
              <p:nvPr>
                <p:custDataLst>
                  <p:tags r:id="rId559"/>
                </p:custDataLst>
              </p:nvPr>
            </p:nvSpPr>
            <p:spPr bwMode="auto">
              <a:xfrm flipV="1">
                <a:off x="3863" y="3755"/>
                <a:ext cx="52" cy="26"/>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952" name="Line 1109"/>
              <p:cNvSpPr>
                <a:spLocks noChangeShapeType="1"/>
              </p:cNvSpPr>
              <p:nvPr>
                <p:custDataLst>
                  <p:tags r:id="rId560"/>
                </p:custDataLst>
              </p:nvPr>
            </p:nvSpPr>
            <p:spPr bwMode="auto">
              <a:xfrm>
                <a:off x="3863" y="3831"/>
                <a:ext cx="52" cy="26"/>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953" name="Line 1110"/>
              <p:cNvSpPr>
                <a:spLocks noChangeShapeType="1"/>
              </p:cNvSpPr>
              <p:nvPr>
                <p:custDataLst>
                  <p:tags r:id="rId561"/>
                </p:custDataLst>
              </p:nvPr>
            </p:nvSpPr>
            <p:spPr bwMode="auto">
              <a:xfrm>
                <a:off x="3863" y="3883"/>
                <a:ext cx="52" cy="77"/>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954" name="Line 1111"/>
              <p:cNvSpPr>
                <a:spLocks noChangeShapeType="1"/>
              </p:cNvSpPr>
              <p:nvPr>
                <p:custDataLst>
                  <p:tags r:id="rId562"/>
                </p:custDataLst>
              </p:nvPr>
            </p:nvSpPr>
            <p:spPr bwMode="auto">
              <a:xfrm>
                <a:off x="3915" y="3652"/>
                <a:ext cx="21" cy="0"/>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955" name="Line 1112"/>
              <p:cNvSpPr>
                <a:spLocks noChangeShapeType="1"/>
              </p:cNvSpPr>
              <p:nvPr>
                <p:custDataLst>
                  <p:tags r:id="rId563"/>
                </p:custDataLst>
              </p:nvPr>
            </p:nvSpPr>
            <p:spPr bwMode="auto">
              <a:xfrm>
                <a:off x="3915" y="3755"/>
                <a:ext cx="26" cy="0"/>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956" name="Line 1113"/>
              <p:cNvSpPr>
                <a:spLocks noChangeShapeType="1"/>
              </p:cNvSpPr>
              <p:nvPr>
                <p:custDataLst>
                  <p:tags r:id="rId564"/>
                </p:custDataLst>
              </p:nvPr>
            </p:nvSpPr>
            <p:spPr bwMode="auto">
              <a:xfrm>
                <a:off x="3915" y="3857"/>
                <a:ext cx="26" cy="0"/>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957" name="Line 1114"/>
              <p:cNvSpPr>
                <a:spLocks noChangeShapeType="1"/>
              </p:cNvSpPr>
              <p:nvPr>
                <p:custDataLst>
                  <p:tags r:id="rId565"/>
                </p:custDataLst>
              </p:nvPr>
            </p:nvSpPr>
            <p:spPr bwMode="auto">
              <a:xfrm flipH="1">
                <a:off x="3915" y="3960"/>
                <a:ext cx="26" cy="0"/>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958" name="Line 1115"/>
              <p:cNvSpPr>
                <a:spLocks noChangeShapeType="1"/>
              </p:cNvSpPr>
              <p:nvPr>
                <p:custDataLst>
                  <p:tags r:id="rId566"/>
                </p:custDataLst>
              </p:nvPr>
            </p:nvSpPr>
            <p:spPr bwMode="auto">
              <a:xfrm>
                <a:off x="2198" y="2807"/>
                <a:ext cx="102" cy="0"/>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959" name="Line 1116"/>
              <p:cNvSpPr>
                <a:spLocks noChangeShapeType="1"/>
              </p:cNvSpPr>
              <p:nvPr>
                <p:custDataLst>
                  <p:tags r:id="rId567"/>
                </p:custDataLst>
              </p:nvPr>
            </p:nvSpPr>
            <p:spPr bwMode="auto">
              <a:xfrm flipH="1">
                <a:off x="2198" y="3807"/>
                <a:ext cx="1333" cy="0"/>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960" name="Rectangle 1117"/>
              <p:cNvSpPr>
                <a:spLocks noChangeArrowheads="1"/>
              </p:cNvSpPr>
              <p:nvPr>
                <p:custDataLst>
                  <p:tags r:id="rId568"/>
                </p:custDataLst>
              </p:nvPr>
            </p:nvSpPr>
            <p:spPr bwMode="auto">
              <a:xfrm>
                <a:off x="2090" y="2674"/>
                <a:ext cx="94"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G</a:t>
                </a:r>
                <a:endParaRPr lang="de-DE" altLang="en-US" sz="600"/>
              </a:p>
            </p:txBody>
          </p:sp>
          <p:sp>
            <p:nvSpPr>
              <p:cNvPr id="2961" name="Rectangle 1118"/>
              <p:cNvSpPr>
                <a:spLocks noChangeArrowheads="1"/>
              </p:cNvSpPr>
              <p:nvPr>
                <p:custDataLst>
                  <p:tags r:id="rId569"/>
                </p:custDataLst>
              </p:nvPr>
            </p:nvSpPr>
            <p:spPr bwMode="auto">
              <a:xfrm>
                <a:off x="2161" y="2733"/>
                <a:ext cx="170"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3:0</a:t>
                </a:r>
                <a:endParaRPr lang="de-DE" altLang="en-US" sz="600"/>
              </a:p>
            </p:txBody>
          </p:sp>
          <p:sp>
            <p:nvSpPr>
              <p:cNvPr id="2962" name="Rectangle 1119"/>
              <p:cNvSpPr>
                <a:spLocks noChangeArrowheads="1"/>
              </p:cNvSpPr>
              <p:nvPr>
                <p:custDataLst>
                  <p:tags r:id="rId570"/>
                </p:custDataLst>
              </p:nvPr>
            </p:nvSpPr>
            <p:spPr bwMode="auto">
              <a:xfrm>
                <a:off x="2242" y="3853"/>
                <a:ext cx="89"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C</a:t>
                </a:r>
                <a:endParaRPr lang="de-DE" altLang="en-US" sz="600"/>
              </a:p>
            </p:txBody>
          </p:sp>
          <p:sp>
            <p:nvSpPr>
              <p:cNvPr id="2963" name="Rectangle 1120"/>
              <p:cNvSpPr>
                <a:spLocks noChangeArrowheads="1"/>
              </p:cNvSpPr>
              <p:nvPr>
                <p:custDataLst>
                  <p:tags r:id="rId571"/>
                </p:custDataLst>
              </p:nvPr>
            </p:nvSpPr>
            <p:spPr bwMode="auto">
              <a:xfrm>
                <a:off x="2308" y="3912"/>
                <a:ext cx="96"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in</a:t>
                </a:r>
                <a:endParaRPr lang="de-DE" altLang="en-US" sz="600"/>
              </a:p>
            </p:txBody>
          </p:sp>
          <p:sp>
            <p:nvSpPr>
              <p:cNvPr id="2964" name="Freeform 1121"/>
              <p:cNvSpPr>
                <a:spLocks/>
              </p:cNvSpPr>
              <p:nvPr>
                <p:custDataLst>
                  <p:tags r:id="rId572"/>
                </p:custDataLst>
              </p:nvPr>
            </p:nvSpPr>
            <p:spPr bwMode="auto">
              <a:xfrm>
                <a:off x="1840" y="3755"/>
                <a:ext cx="102" cy="205"/>
              </a:xfrm>
              <a:custGeom>
                <a:avLst/>
                <a:gdLst>
                  <a:gd name="T0" fmla="*/ 102 w 102"/>
                  <a:gd name="T1" fmla="*/ 205 h 205"/>
                  <a:gd name="T2" fmla="*/ 79 w 102"/>
                  <a:gd name="T3" fmla="*/ 202 h 205"/>
                  <a:gd name="T4" fmla="*/ 57 w 102"/>
                  <a:gd name="T5" fmla="*/ 195 h 205"/>
                  <a:gd name="T6" fmla="*/ 38 w 102"/>
                  <a:gd name="T7" fmla="*/ 183 h 205"/>
                  <a:gd name="T8" fmla="*/ 22 w 102"/>
                  <a:gd name="T9" fmla="*/ 167 h 205"/>
                  <a:gd name="T10" fmla="*/ 10 w 102"/>
                  <a:gd name="T11" fmla="*/ 147 h 205"/>
                  <a:gd name="T12" fmla="*/ 3 w 102"/>
                  <a:gd name="T13" fmla="*/ 126 h 205"/>
                  <a:gd name="T14" fmla="*/ 0 w 102"/>
                  <a:gd name="T15" fmla="*/ 102 h 205"/>
                  <a:gd name="T16" fmla="*/ 3 w 102"/>
                  <a:gd name="T17" fmla="*/ 80 h 205"/>
                  <a:gd name="T18" fmla="*/ 10 w 102"/>
                  <a:gd name="T19" fmla="*/ 59 h 205"/>
                  <a:gd name="T20" fmla="*/ 22 w 102"/>
                  <a:gd name="T21" fmla="*/ 38 h 205"/>
                  <a:gd name="T22" fmla="*/ 38 w 102"/>
                  <a:gd name="T23" fmla="*/ 23 h 205"/>
                  <a:gd name="T24" fmla="*/ 57 w 102"/>
                  <a:gd name="T25" fmla="*/ 11 h 205"/>
                  <a:gd name="T26" fmla="*/ 79 w 102"/>
                  <a:gd name="T27" fmla="*/ 3 h 205"/>
                  <a:gd name="T28" fmla="*/ 102 w 102"/>
                  <a:gd name="T29" fmla="*/ 0 h 20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02"/>
                  <a:gd name="T46" fmla="*/ 0 h 205"/>
                  <a:gd name="T47" fmla="*/ 102 w 102"/>
                  <a:gd name="T48" fmla="*/ 205 h 20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02" h="205">
                    <a:moveTo>
                      <a:pt x="102" y="205"/>
                    </a:moveTo>
                    <a:lnTo>
                      <a:pt x="79" y="202"/>
                    </a:lnTo>
                    <a:lnTo>
                      <a:pt x="57" y="195"/>
                    </a:lnTo>
                    <a:lnTo>
                      <a:pt x="38" y="183"/>
                    </a:lnTo>
                    <a:lnTo>
                      <a:pt x="22" y="167"/>
                    </a:lnTo>
                    <a:lnTo>
                      <a:pt x="10" y="147"/>
                    </a:lnTo>
                    <a:lnTo>
                      <a:pt x="3" y="126"/>
                    </a:lnTo>
                    <a:lnTo>
                      <a:pt x="0" y="102"/>
                    </a:lnTo>
                    <a:lnTo>
                      <a:pt x="3" y="80"/>
                    </a:lnTo>
                    <a:lnTo>
                      <a:pt x="10" y="59"/>
                    </a:lnTo>
                    <a:lnTo>
                      <a:pt x="22" y="38"/>
                    </a:lnTo>
                    <a:lnTo>
                      <a:pt x="38" y="23"/>
                    </a:lnTo>
                    <a:lnTo>
                      <a:pt x="57" y="11"/>
                    </a:lnTo>
                    <a:lnTo>
                      <a:pt x="79" y="3"/>
                    </a:lnTo>
                    <a:lnTo>
                      <a:pt x="102" y="0"/>
                    </a:lnTo>
                  </a:path>
                </a:pathLst>
              </a:custGeom>
              <a:noFill/>
              <a:ln w="4763">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2965" name="Freeform 1122"/>
              <p:cNvSpPr>
                <a:spLocks/>
              </p:cNvSpPr>
              <p:nvPr>
                <p:custDataLst>
                  <p:tags r:id="rId573"/>
                </p:custDataLst>
              </p:nvPr>
            </p:nvSpPr>
            <p:spPr bwMode="auto">
              <a:xfrm>
                <a:off x="1942" y="3755"/>
                <a:ext cx="153" cy="205"/>
              </a:xfrm>
              <a:custGeom>
                <a:avLst/>
                <a:gdLst>
                  <a:gd name="T0" fmla="*/ 0 w 153"/>
                  <a:gd name="T1" fmla="*/ 205 h 205"/>
                  <a:gd name="T2" fmla="*/ 153 w 153"/>
                  <a:gd name="T3" fmla="*/ 205 h 205"/>
                  <a:gd name="T4" fmla="*/ 153 w 153"/>
                  <a:gd name="T5" fmla="*/ 0 h 205"/>
                  <a:gd name="T6" fmla="*/ 0 w 153"/>
                  <a:gd name="T7" fmla="*/ 0 h 205"/>
                  <a:gd name="T8" fmla="*/ 0 60000 65536"/>
                  <a:gd name="T9" fmla="*/ 0 60000 65536"/>
                  <a:gd name="T10" fmla="*/ 0 60000 65536"/>
                  <a:gd name="T11" fmla="*/ 0 60000 65536"/>
                  <a:gd name="T12" fmla="*/ 0 w 153"/>
                  <a:gd name="T13" fmla="*/ 0 h 205"/>
                  <a:gd name="T14" fmla="*/ 153 w 153"/>
                  <a:gd name="T15" fmla="*/ 205 h 205"/>
                </a:gdLst>
                <a:ahLst/>
                <a:cxnLst>
                  <a:cxn ang="T8">
                    <a:pos x="T0" y="T1"/>
                  </a:cxn>
                  <a:cxn ang="T9">
                    <a:pos x="T2" y="T3"/>
                  </a:cxn>
                  <a:cxn ang="T10">
                    <a:pos x="T4" y="T5"/>
                  </a:cxn>
                  <a:cxn ang="T11">
                    <a:pos x="T6" y="T7"/>
                  </a:cxn>
                </a:cxnLst>
                <a:rect l="T12" t="T13" r="T14" b="T15"/>
                <a:pathLst>
                  <a:path w="153" h="205">
                    <a:moveTo>
                      <a:pt x="0" y="205"/>
                    </a:moveTo>
                    <a:lnTo>
                      <a:pt x="153" y="205"/>
                    </a:lnTo>
                    <a:lnTo>
                      <a:pt x="153" y="0"/>
                    </a:lnTo>
                    <a:lnTo>
                      <a:pt x="0" y="0"/>
                    </a:lnTo>
                  </a:path>
                </a:pathLst>
              </a:custGeom>
              <a:noFill/>
              <a:ln w="4763">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2966" name="Freeform 1123"/>
              <p:cNvSpPr>
                <a:spLocks/>
              </p:cNvSpPr>
              <p:nvPr>
                <p:custDataLst>
                  <p:tags r:id="rId574"/>
                </p:custDataLst>
              </p:nvPr>
            </p:nvSpPr>
            <p:spPr bwMode="auto">
              <a:xfrm>
                <a:off x="1583" y="3652"/>
                <a:ext cx="205" cy="103"/>
              </a:xfrm>
              <a:custGeom>
                <a:avLst/>
                <a:gdLst>
                  <a:gd name="T0" fmla="*/ 0 w 205"/>
                  <a:gd name="T1" fmla="*/ 103 h 103"/>
                  <a:gd name="T2" fmla="*/ 3 w 205"/>
                  <a:gd name="T3" fmla="*/ 87 h 103"/>
                  <a:gd name="T4" fmla="*/ 11 w 205"/>
                  <a:gd name="T5" fmla="*/ 71 h 103"/>
                  <a:gd name="T6" fmla="*/ 23 w 205"/>
                  <a:gd name="T7" fmla="*/ 56 h 103"/>
                  <a:gd name="T8" fmla="*/ 40 w 205"/>
                  <a:gd name="T9" fmla="*/ 43 h 103"/>
                  <a:gd name="T10" fmla="*/ 60 w 205"/>
                  <a:gd name="T11" fmla="*/ 31 h 103"/>
                  <a:gd name="T12" fmla="*/ 85 w 205"/>
                  <a:gd name="T13" fmla="*/ 21 h 103"/>
                  <a:gd name="T14" fmla="*/ 112 w 205"/>
                  <a:gd name="T15" fmla="*/ 11 h 103"/>
                  <a:gd name="T16" fmla="*/ 142 w 205"/>
                  <a:gd name="T17" fmla="*/ 6 h 103"/>
                  <a:gd name="T18" fmla="*/ 174 w 205"/>
                  <a:gd name="T19" fmla="*/ 2 h 103"/>
                  <a:gd name="T20" fmla="*/ 205 w 205"/>
                  <a:gd name="T21" fmla="*/ 0 h 10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5"/>
                  <a:gd name="T34" fmla="*/ 0 h 103"/>
                  <a:gd name="T35" fmla="*/ 205 w 205"/>
                  <a:gd name="T36" fmla="*/ 103 h 10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5" h="103">
                    <a:moveTo>
                      <a:pt x="0" y="103"/>
                    </a:moveTo>
                    <a:lnTo>
                      <a:pt x="3" y="87"/>
                    </a:lnTo>
                    <a:lnTo>
                      <a:pt x="11" y="71"/>
                    </a:lnTo>
                    <a:lnTo>
                      <a:pt x="23" y="56"/>
                    </a:lnTo>
                    <a:lnTo>
                      <a:pt x="40" y="43"/>
                    </a:lnTo>
                    <a:lnTo>
                      <a:pt x="60" y="31"/>
                    </a:lnTo>
                    <a:lnTo>
                      <a:pt x="85" y="21"/>
                    </a:lnTo>
                    <a:lnTo>
                      <a:pt x="112" y="11"/>
                    </a:lnTo>
                    <a:lnTo>
                      <a:pt x="142" y="6"/>
                    </a:lnTo>
                    <a:lnTo>
                      <a:pt x="174" y="2"/>
                    </a:lnTo>
                    <a:lnTo>
                      <a:pt x="205" y="0"/>
                    </a:lnTo>
                  </a:path>
                </a:pathLst>
              </a:custGeom>
              <a:noFill/>
              <a:ln w="4763">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2967" name="Freeform 1124"/>
              <p:cNvSpPr>
                <a:spLocks/>
              </p:cNvSpPr>
              <p:nvPr>
                <p:custDataLst>
                  <p:tags r:id="rId575"/>
                </p:custDataLst>
              </p:nvPr>
            </p:nvSpPr>
            <p:spPr bwMode="auto">
              <a:xfrm>
                <a:off x="1583" y="3755"/>
                <a:ext cx="205" cy="102"/>
              </a:xfrm>
              <a:custGeom>
                <a:avLst/>
                <a:gdLst>
                  <a:gd name="T0" fmla="*/ 205 w 205"/>
                  <a:gd name="T1" fmla="*/ 102 h 102"/>
                  <a:gd name="T2" fmla="*/ 174 w 205"/>
                  <a:gd name="T3" fmla="*/ 101 h 102"/>
                  <a:gd name="T4" fmla="*/ 142 w 205"/>
                  <a:gd name="T5" fmla="*/ 98 h 102"/>
                  <a:gd name="T6" fmla="*/ 112 w 205"/>
                  <a:gd name="T7" fmla="*/ 91 h 102"/>
                  <a:gd name="T8" fmla="*/ 85 w 205"/>
                  <a:gd name="T9" fmla="*/ 83 h 102"/>
                  <a:gd name="T10" fmla="*/ 60 w 205"/>
                  <a:gd name="T11" fmla="*/ 72 h 102"/>
                  <a:gd name="T12" fmla="*/ 40 w 205"/>
                  <a:gd name="T13" fmla="*/ 60 h 102"/>
                  <a:gd name="T14" fmla="*/ 23 w 205"/>
                  <a:gd name="T15" fmla="*/ 46 h 102"/>
                  <a:gd name="T16" fmla="*/ 11 w 205"/>
                  <a:gd name="T17" fmla="*/ 31 h 102"/>
                  <a:gd name="T18" fmla="*/ 3 w 205"/>
                  <a:gd name="T19" fmla="*/ 16 h 102"/>
                  <a:gd name="T20" fmla="*/ 0 w 205"/>
                  <a:gd name="T21" fmla="*/ 0 h 10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5"/>
                  <a:gd name="T34" fmla="*/ 0 h 102"/>
                  <a:gd name="T35" fmla="*/ 205 w 205"/>
                  <a:gd name="T36" fmla="*/ 102 h 10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5" h="102">
                    <a:moveTo>
                      <a:pt x="205" y="102"/>
                    </a:moveTo>
                    <a:lnTo>
                      <a:pt x="174" y="101"/>
                    </a:lnTo>
                    <a:lnTo>
                      <a:pt x="142" y="98"/>
                    </a:lnTo>
                    <a:lnTo>
                      <a:pt x="112" y="91"/>
                    </a:lnTo>
                    <a:lnTo>
                      <a:pt x="85" y="83"/>
                    </a:lnTo>
                    <a:lnTo>
                      <a:pt x="60" y="72"/>
                    </a:lnTo>
                    <a:lnTo>
                      <a:pt x="40" y="60"/>
                    </a:lnTo>
                    <a:lnTo>
                      <a:pt x="23" y="46"/>
                    </a:lnTo>
                    <a:lnTo>
                      <a:pt x="11" y="31"/>
                    </a:lnTo>
                    <a:lnTo>
                      <a:pt x="3" y="16"/>
                    </a:lnTo>
                    <a:lnTo>
                      <a:pt x="0" y="0"/>
                    </a:lnTo>
                  </a:path>
                </a:pathLst>
              </a:custGeom>
              <a:noFill/>
              <a:ln w="4763">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2968" name="Freeform 1125"/>
              <p:cNvSpPr>
                <a:spLocks/>
              </p:cNvSpPr>
              <p:nvPr>
                <p:custDataLst>
                  <p:tags r:id="rId576"/>
                </p:custDataLst>
              </p:nvPr>
            </p:nvSpPr>
            <p:spPr bwMode="auto">
              <a:xfrm>
                <a:off x="1814" y="3652"/>
                <a:ext cx="26" cy="103"/>
              </a:xfrm>
              <a:custGeom>
                <a:avLst/>
                <a:gdLst>
                  <a:gd name="T0" fmla="*/ 0 w 26"/>
                  <a:gd name="T1" fmla="*/ 103 h 103"/>
                  <a:gd name="T2" fmla="*/ 1 w 26"/>
                  <a:gd name="T3" fmla="*/ 81 h 103"/>
                  <a:gd name="T4" fmla="*/ 3 w 26"/>
                  <a:gd name="T5" fmla="*/ 59 h 103"/>
                  <a:gd name="T6" fmla="*/ 5 w 26"/>
                  <a:gd name="T7" fmla="*/ 39 h 103"/>
                  <a:gd name="T8" fmla="*/ 10 w 26"/>
                  <a:gd name="T9" fmla="*/ 24 h 103"/>
                  <a:gd name="T10" fmla="*/ 15 w 26"/>
                  <a:gd name="T11" fmla="*/ 11 h 103"/>
                  <a:gd name="T12" fmla="*/ 20 w 26"/>
                  <a:gd name="T13" fmla="*/ 3 h 103"/>
                  <a:gd name="T14" fmla="*/ 26 w 26"/>
                  <a:gd name="T15" fmla="*/ 0 h 103"/>
                  <a:gd name="T16" fmla="*/ 0 60000 65536"/>
                  <a:gd name="T17" fmla="*/ 0 60000 65536"/>
                  <a:gd name="T18" fmla="*/ 0 60000 65536"/>
                  <a:gd name="T19" fmla="*/ 0 60000 65536"/>
                  <a:gd name="T20" fmla="*/ 0 60000 65536"/>
                  <a:gd name="T21" fmla="*/ 0 60000 65536"/>
                  <a:gd name="T22" fmla="*/ 0 60000 65536"/>
                  <a:gd name="T23" fmla="*/ 0 60000 65536"/>
                  <a:gd name="T24" fmla="*/ 0 w 26"/>
                  <a:gd name="T25" fmla="*/ 0 h 103"/>
                  <a:gd name="T26" fmla="*/ 26 w 26"/>
                  <a:gd name="T27" fmla="*/ 103 h 10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6" h="103">
                    <a:moveTo>
                      <a:pt x="0" y="103"/>
                    </a:moveTo>
                    <a:lnTo>
                      <a:pt x="1" y="81"/>
                    </a:lnTo>
                    <a:lnTo>
                      <a:pt x="3" y="59"/>
                    </a:lnTo>
                    <a:lnTo>
                      <a:pt x="5" y="39"/>
                    </a:lnTo>
                    <a:lnTo>
                      <a:pt x="10" y="24"/>
                    </a:lnTo>
                    <a:lnTo>
                      <a:pt x="15" y="11"/>
                    </a:lnTo>
                    <a:lnTo>
                      <a:pt x="20" y="3"/>
                    </a:lnTo>
                    <a:lnTo>
                      <a:pt x="26" y="0"/>
                    </a:lnTo>
                  </a:path>
                </a:pathLst>
              </a:custGeom>
              <a:noFill/>
              <a:ln w="4763">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2969" name="Freeform 1126"/>
              <p:cNvSpPr>
                <a:spLocks/>
              </p:cNvSpPr>
              <p:nvPr>
                <p:custDataLst>
                  <p:tags r:id="rId577"/>
                </p:custDataLst>
              </p:nvPr>
            </p:nvSpPr>
            <p:spPr bwMode="auto">
              <a:xfrm>
                <a:off x="1814" y="3755"/>
                <a:ext cx="23" cy="102"/>
              </a:xfrm>
              <a:custGeom>
                <a:avLst/>
                <a:gdLst>
                  <a:gd name="T0" fmla="*/ 0 w 23"/>
                  <a:gd name="T1" fmla="*/ 0 h 102"/>
                  <a:gd name="T2" fmla="*/ 1 w 23"/>
                  <a:gd name="T3" fmla="*/ 23 h 102"/>
                  <a:gd name="T4" fmla="*/ 3 w 23"/>
                  <a:gd name="T5" fmla="*/ 45 h 102"/>
                  <a:gd name="T6" fmla="*/ 5 w 23"/>
                  <a:gd name="T7" fmla="*/ 64 h 102"/>
                  <a:gd name="T8" fmla="*/ 8 w 23"/>
                  <a:gd name="T9" fmla="*/ 80 h 102"/>
                  <a:gd name="T10" fmla="*/ 12 w 23"/>
                  <a:gd name="T11" fmla="*/ 93 h 102"/>
                  <a:gd name="T12" fmla="*/ 18 w 23"/>
                  <a:gd name="T13" fmla="*/ 100 h 102"/>
                  <a:gd name="T14" fmla="*/ 23 w 23"/>
                  <a:gd name="T15" fmla="*/ 102 h 102"/>
                  <a:gd name="T16" fmla="*/ 0 60000 65536"/>
                  <a:gd name="T17" fmla="*/ 0 60000 65536"/>
                  <a:gd name="T18" fmla="*/ 0 60000 65536"/>
                  <a:gd name="T19" fmla="*/ 0 60000 65536"/>
                  <a:gd name="T20" fmla="*/ 0 60000 65536"/>
                  <a:gd name="T21" fmla="*/ 0 60000 65536"/>
                  <a:gd name="T22" fmla="*/ 0 60000 65536"/>
                  <a:gd name="T23" fmla="*/ 0 60000 65536"/>
                  <a:gd name="T24" fmla="*/ 0 w 23"/>
                  <a:gd name="T25" fmla="*/ 0 h 102"/>
                  <a:gd name="T26" fmla="*/ 23 w 23"/>
                  <a:gd name="T27" fmla="*/ 102 h 10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3" h="102">
                    <a:moveTo>
                      <a:pt x="0" y="0"/>
                    </a:moveTo>
                    <a:lnTo>
                      <a:pt x="1" y="23"/>
                    </a:lnTo>
                    <a:lnTo>
                      <a:pt x="3" y="45"/>
                    </a:lnTo>
                    <a:lnTo>
                      <a:pt x="5" y="64"/>
                    </a:lnTo>
                    <a:lnTo>
                      <a:pt x="8" y="80"/>
                    </a:lnTo>
                    <a:lnTo>
                      <a:pt x="12" y="93"/>
                    </a:lnTo>
                    <a:lnTo>
                      <a:pt x="18" y="100"/>
                    </a:lnTo>
                    <a:lnTo>
                      <a:pt x="23" y="102"/>
                    </a:lnTo>
                  </a:path>
                </a:pathLst>
              </a:custGeom>
              <a:noFill/>
              <a:ln w="4763">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2970" name="Line 1127"/>
              <p:cNvSpPr>
                <a:spLocks noChangeShapeType="1"/>
              </p:cNvSpPr>
              <p:nvPr>
                <p:custDataLst>
                  <p:tags r:id="rId578"/>
                </p:custDataLst>
              </p:nvPr>
            </p:nvSpPr>
            <p:spPr bwMode="auto">
              <a:xfrm flipH="1">
                <a:off x="1788" y="3857"/>
                <a:ext cx="52" cy="0"/>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971" name="Line 1128"/>
              <p:cNvSpPr>
                <a:spLocks noChangeShapeType="1"/>
              </p:cNvSpPr>
              <p:nvPr>
                <p:custDataLst>
                  <p:tags r:id="rId579"/>
                </p:custDataLst>
              </p:nvPr>
            </p:nvSpPr>
            <p:spPr bwMode="auto">
              <a:xfrm flipH="1">
                <a:off x="1788" y="3652"/>
                <a:ext cx="52" cy="0"/>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972" name="Line 1129"/>
              <p:cNvSpPr>
                <a:spLocks noChangeShapeType="1"/>
              </p:cNvSpPr>
              <p:nvPr>
                <p:custDataLst>
                  <p:tags r:id="rId580"/>
                </p:custDataLst>
              </p:nvPr>
            </p:nvSpPr>
            <p:spPr bwMode="auto">
              <a:xfrm>
                <a:off x="2095" y="3909"/>
                <a:ext cx="103" cy="0"/>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973" name="Line 1130"/>
              <p:cNvSpPr>
                <a:spLocks noChangeShapeType="1"/>
              </p:cNvSpPr>
              <p:nvPr>
                <p:custDataLst>
                  <p:tags r:id="rId581"/>
                </p:custDataLst>
              </p:nvPr>
            </p:nvSpPr>
            <p:spPr bwMode="auto">
              <a:xfrm>
                <a:off x="2095" y="3807"/>
                <a:ext cx="103" cy="0"/>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974" name="Line 1131"/>
              <p:cNvSpPr>
                <a:spLocks noChangeShapeType="1"/>
              </p:cNvSpPr>
              <p:nvPr>
                <p:custDataLst>
                  <p:tags r:id="rId582"/>
                </p:custDataLst>
              </p:nvPr>
            </p:nvSpPr>
            <p:spPr bwMode="auto">
              <a:xfrm>
                <a:off x="1818" y="3704"/>
                <a:ext cx="380" cy="0"/>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975" name="Line 1132"/>
              <p:cNvSpPr>
                <a:spLocks noChangeShapeType="1"/>
              </p:cNvSpPr>
              <p:nvPr>
                <p:custDataLst>
                  <p:tags r:id="rId583"/>
                </p:custDataLst>
              </p:nvPr>
            </p:nvSpPr>
            <p:spPr bwMode="auto">
              <a:xfrm>
                <a:off x="1481" y="3755"/>
                <a:ext cx="102" cy="0"/>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976" name="Rectangle 1133"/>
              <p:cNvSpPr>
                <a:spLocks noChangeArrowheads="1"/>
              </p:cNvSpPr>
              <p:nvPr>
                <p:custDataLst>
                  <p:tags r:id="rId584"/>
                </p:custDataLst>
              </p:nvPr>
            </p:nvSpPr>
            <p:spPr bwMode="auto">
              <a:xfrm>
                <a:off x="1322" y="3699"/>
                <a:ext cx="88"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C</a:t>
                </a:r>
                <a:endParaRPr lang="de-DE" altLang="en-US" sz="600"/>
              </a:p>
            </p:txBody>
          </p:sp>
          <p:sp>
            <p:nvSpPr>
              <p:cNvPr id="2977" name="Rectangle 1134"/>
              <p:cNvSpPr>
                <a:spLocks noChangeArrowheads="1"/>
              </p:cNvSpPr>
              <p:nvPr>
                <p:custDataLst>
                  <p:tags r:id="rId585"/>
                </p:custDataLst>
              </p:nvPr>
            </p:nvSpPr>
            <p:spPr bwMode="auto">
              <a:xfrm>
                <a:off x="1388" y="3757"/>
                <a:ext cx="169"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out</a:t>
                </a:r>
                <a:endParaRPr lang="de-DE" altLang="en-US" sz="600"/>
              </a:p>
            </p:txBody>
          </p:sp>
          <p:sp>
            <p:nvSpPr>
              <p:cNvPr id="2978" name="Line 1135"/>
              <p:cNvSpPr>
                <a:spLocks noChangeShapeType="1"/>
              </p:cNvSpPr>
              <p:nvPr>
                <p:custDataLst>
                  <p:tags r:id="rId586"/>
                </p:custDataLst>
              </p:nvPr>
            </p:nvSpPr>
            <p:spPr bwMode="auto">
              <a:xfrm>
                <a:off x="2198" y="2807"/>
                <a:ext cx="0" cy="897"/>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979" name="Rectangle 1136"/>
              <p:cNvSpPr>
                <a:spLocks noChangeArrowheads="1"/>
              </p:cNvSpPr>
              <p:nvPr>
                <p:custDataLst>
                  <p:tags r:id="rId587"/>
                </p:custDataLst>
              </p:nvPr>
            </p:nvSpPr>
            <p:spPr bwMode="auto">
              <a:xfrm>
                <a:off x="3817" y="1987"/>
                <a:ext cx="81"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A</a:t>
                </a:r>
                <a:endParaRPr lang="de-DE" altLang="en-US" sz="600"/>
              </a:p>
            </p:txBody>
          </p:sp>
          <p:sp>
            <p:nvSpPr>
              <p:cNvPr id="2980" name="Rectangle 1137"/>
              <p:cNvSpPr>
                <a:spLocks noChangeArrowheads="1"/>
              </p:cNvSpPr>
              <p:nvPr>
                <p:custDataLst>
                  <p:tags r:id="rId588"/>
                </p:custDataLst>
              </p:nvPr>
            </p:nvSpPr>
            <p:spPr bwMode="auto">
              <a:xfrm>
                <a:off x="3878" y="2043"/>
                <a:ext cx="68"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0</a:t>
                </a:r>
                <a:endParaRPr lang="de-DE" altLang="en-US" sz="600"/>
              </a:p>
            </p:txBody>
          </p:sp>
          <p:sp>
            <p:nvSpPr>
              <p:cNvPr id="2981" name="Rectangle 1138"/>
              <p:cNvSpPr>
                <a:spLocks noChangeArrowheads="1"/>
              </p:cNvSpPr>
              <p:nvPr>
                <p:custDataLst>
                  <p:tags r:id="rId589"/>
                </p:custDataLst>
              </p:nvPr>
            </p:nvSpPr>
            <p:spPr bwMode="auto">
              <a:xfrm>
                <a:off x="3688" y="2444"/>
                <a:ext cx="81"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S</a:t>
                </a:r>
                <a:endParaRPr lang="de-DE" altLang="en-US" sz="600"/>
              </a:p>
            </p:txBody>
          </p:sp>
          <p:sp>
            <p:nvSpPr>
              <p:cNvPr id="2982" name="Rectangle 1139"/>
              <p:cNvSpPr>
                <a:spLocks noChangeArrowheads="1"/>
              </p:cNvSpPr>
              <p:nvPr>
                <p:custDataLst>
                  <p:tags r:id="rId590"/>
                </p:custDataLst>
              </p:nvPr>
            </p:nvSpPr>
            <p:spPr bwMode="auto">
              <a:xfrm>
                <a:off x="3748" y="2502"/>
                <a:ext cx="69"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0</a:t>
                </a:r>
                <a:endParaRPr lang="de-DE" altLang="en-US" sz="600"/>
              </a:p>
            </p:txBody>
          </p:sp>
          <p:sp>
            <p:nvSpPr>
              <p:cNvPr id="2983" name="Line 1140"/>
              <p:cNvSpPr>
                <a:spLocks noChangeShapeType="1"/>
              </p:cNvSpPr>
              <p:nvPr>
                <p:custDataLst>
                  <p:tags r:id="rId591"/>
                </p:custDataLst>
              </p:nvPr>
            </p:nvSpPr>
            <p:spPr bwMode="auto">
              <a:xfrm flipH="1">
                <a:off x="3915" y="2270"/>
                <a:ext cx="77" cy="0"/>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984" name="Line 1141"/>
              <p:cNvSpPr>
                <a:spLocks noChangeShapeType="1"/>
              </p:cNvSpPr>
              <p:nvPr>
                <p:custDataLst>
                  <p:tags r:id="rId592"/>
                </p:custDataLst>
              </p:nvPr>
            </p:nvSpPr>
            <p:spPr bwMode="auto">
              <a:xfrm flipH="1">
                <a:off x="3403" y="2269"/>
                <a:ext cx="153" cy="0"/>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985" name="Line 1142"/>
              <p:cNvSpPr>
                <a:spLocks noChangeShapeType="1"/>
              </p:cNvSpPr>
              <p:nvPr>
                <p:custDataLst>
                  <p:tags r:id="rId593"/>
                </p:custDataLst>
              </p:nvPr>
            </p:nvSpPr>
            <p:spPr bwMode="auto">
              <a:xfrm flipH="1">
                <a:off x="2890" y="2271"/>
                <a:ext cx="155" cy="0"/>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986" name="Line 1143"/>
              <p:cNvSpPr>
                <a:spLocks noChangeShapeType="1"/>
              </p:cNvSpPr>
              <p:nvPr>
                <p:custDataLst>
                  <p:tags r:id="rId594"/>
                </p:custDataLst>
              </p:nvPr>
            </p:nvSpPr>
            <p:spPr bwMode="auto">
              <a:xfrm flipH="1">
                <a:off x="2377" y="2269"/>
                <a:ext cx="154" cy="0"/>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987" name="Rectangle 1144"/>
              <p:cNvSpPr>
                <a:spLocks noChangeArrowheads="1"/>
              </p:cNvSpPr>
              <p:nvPr>
                <p:custDataLst>
                  <p:tags r:id="rId595"/>
                </p:custDataLst>
              </p:nvPr>
            </p:nvSpPr>
            <p:spPr bwMode="auto">
              <a:xfrm>
                <a:off x="3429" y="2139"/>
                <a:ext cx="89"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C</a:t>
                </a:r>
                <a:endParaRPr lang="de-DE" altLang="en-US" sz="600"/>
              </a:p>
            </p:txBody>
          </p:sp>
          <p:sp>
            <p:nvSpPr>
              <p:cNvPr id="2988" name="Rectangle 1145"/>
              <p:cNvSpPr>
                <a:spLocks noChangeArrowheads="1"/>
              </p:cNvSpPr>
              <p:nvPr>
                <p:custDataLst>
                  <p:tags r:id="rId596"/>
                </p:custDataLst>
              </p:nvPr>
            </p:nvSpPr>
            <p:spPr bwMode="auto">
              <a:xfrm>
                <a:off x="3495" y="2195"/>
                <a:ext cx="68"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0</a:t>
                </a:r>
                <a:endParaRPr lang="de-DE" altLang="en-US" sz="600"/>
              </a:p>
            </p:txBody>
          </p:sp>
          <p:sp>
            <p:nvSpPr>
              <p:cNvPr id="2989" name="Rectangle 1146"/>
              <p:cNvSpPr>
                <a:spLocks noChangeArrowheads="1"/>
              </p:cNvSpPr>
              <p:nvPr>
                <p:custDataLst>
                  <p:tags r:id="rId597"/>
                </p:custDataLst>
              </p:nvPr>
            </p:nvSpPr>
            <p:spPr bwMode="auto">
              <a:xfrm>
                <a:off x="3049" y="1987"/>
                <a:ext cx="81"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B</a:t>
                </a:r>
                <a:endParaRPr lang="de-DE" altLang="en-US" sz="600"/>
              </a:p>
            </p:txBody>
          </p:sp>
          <p:sp>
            <p:nvSpPr>
              <p:cNvPr id="2990" name="Rectangle 1147"/>
              <p:cNvSpPr>
                <a:spLocks noChangeArrowheads="1"/>
              </p:cNvSpPr>
              <p:nvPr>
                <p:custDataLst>
                  <p:tags r:id="rId598"/>
                </p:custDataLst>
              </p:nvPr>
            </p:nvSpPr>
            <p:spPr bwMode="auto">
              <a:xfrm>
                <a:off x="3109" y="2043"/>
                <a:ext cx="69"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1</a:t>
                </a:r>
                <a:endParaRPr lang="de-DE" altLang="en-US" sz="600"/>
              </a:p>
            </p:txBody>
          </p:sp>
          <p:sp>
            <p:nvSpPr>
              <p:cNvPr id="2991" name="Rectangle 1148"/>
              <p:cNvSpPr>
                <a:spLocks noChangeArrowheads="1"/>
              </p:cNvSpPr>
              <p:nvPr>
                <p:custDataLst>
                  <p:tags r:id="rId599"/>
                </p:custDataLst>
              </p:nvPr>
            </p:nvSpPr>
            <p:spPr bwMode="auto">
              <a:xfrm>
                <a:off x="3305" y="1987"/>
                <a:ext cx="81"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A</a:t>
                </a:r>
                <a:endParaRPr lang="de-DE" altLang="en-US" sz="600"/>
              </a:p>
            </p:txBody>
          </p:sp>
          <p:sp>
            <p:nvSpPr>
              <p:cNvPr id="2992" name="Rectangle 1149"/>
              <p:cNvSpPr>
                <a:spLocks noChangeArrowheads="1"/>
              </p:cNvSpPr>
              <p:nvPr>
                <p:custDataLst>
                  <p:tags r:id="rId600"/>
                </p:custDataLst>
              </p:nvPr>
            </p:nvSpPr>
            <p:spPr bwMode="auto">
              <a:xfrm>
                <a:off x="3368" y="2043"/>
                <a:ext cx="69"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1</a:t>
                </a:r>
                <a:endParaRPr lang="de-DE" altLang="en-US" sz="600"/>
              </a:p>
            </p:txBody>
          </p:sp>
          <p:sp>
            <p:nvSpPr>
              <p:cNvPr id="2993" name="Rectangle 1150"/>
              <p:cNvSpPr>
                <a:spLocks noChangeArrowheads="1"/>
              </p:cNvSpPr>
              <p:nvPr>
                <p:custDataLst>
                  <p:tags r:id="rId601"/>
                </p:custDataLst>
              </p:nvPr>
            </p:nvSpPr>
            <p:spPr bwMode="auto">
              <a:xfrm>
                <a:off x="3175" y="2444"/>
                <a:ext cx="81"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S</a:t>
                </a:r>
                <a:endParaRPr lang="de-DE" altLang="en-US" sz="600"/>
              </a:p>
            </p:txBody>
          </p:sp>
          <p:sp>
            <p:nvSpPr>
              <p:cNvPr id="2994" name="Rectangle 1151"/>
              <p:cNvSpPr>
                <a:spLocks noChangeArrowheads="1"/>
              </p:cNvSpPr>
              <p:nvPr>
                <p:custDataLst>
                  <p:tags r:id="rId602"/>
                </p:custDataLst>
              </p:nvPr>
            </p:nvSpPr>
            <p:spPr bwMode="auto">
              <a:xfrm>
                <a:off x="3239" y="2502"/>
                <a:ext cx="68"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1</a:t>
                </a:r>
                <a:endParaRPr lang="de-DE" altLang="en-US" sz="600"/>
              </a:p>
            </p:txBody>
          </p:sp>
          <p:sp>
            <p:nvSpPr>
              <p:cNvPr id="2995" name="Rectangle 1152"/>
              <p:cNvSpPr>
                <a:spLocks noChangeArrowheads="1"/>
              </p:cNvSpPr>
              <p:nvPr>
                <p:custDataLst>
                  <p:tags r:id="rId603"/>
                </p:custDataLst>
              </p:nvPr>
            </p:nvSpPr>
            <p:spPr bwMode="auto">
              <a:xfrm>
                <a:off x="2917" y="2139"/>
                <a:ext cx="88"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C</a:t>
                </a:r>
                <a:endParaRPr lang="de-DE" altLang="en-US" sz="600"/>
              </a:p>
            </p:txBody>
          </p:sp>
          <p:sp>
            <p:nvSpPr>
              <p:cNvPr id="2996" name="Rectangle 1153"/>
              <p:cNvSpPr>
                <a:spLocks noChangeArrowheads="1"/>
              </p:cNvSpPr>
              <p:nvPr>
                <p:custDataLst>
                  <p:tags r:id="rId604"/>
                </p:custDataLst>
              </p:nvPr>
            </p:nvSpPr>
            <p:spPr bwMode="auto">
              <a:xfrm>
                <a:off x="2985" y="2195"/>
                <a:ext cx="69"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1</a:t>
                </a:r>
                <a:endParaRPr lang="de-DE" altLang="en-US" sz="600"/>
              </a:p>
            </p:txBody>
          </p:sp>
          <p:sp>
            <p:nvSpPr>
              <p:cNvPr id="2997" name="Rectangle 1154"/>
              <p:cNvSpPr>
                <a:spLocks noChangeArrowheads="1"/>
              </p:cNvSpPr>
              <p:nvPr>
                <p:custDataLst>
                  <p:tags r:id="rId605"/>
                </p:custDataLst>
              </p:nvPr>
            </p:nvSpPr>
            <p:spPr bwMode="auto">
              <a:xfrm>
                <a:off x="2534" y="1987"/>
                <a:ext cx="81"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B</a:t>
                </a:r>
                <a:endParaRPr lang="de-DE" altLang="en-US" sz="600"/>
              </a:p>
            </p:txBody>
          </p:sp>
          <p:sp>
            <p:nvSpPr>
              <p:cNvPr id="2998" name="Rectangle 1155"/>
              <p:cNvSpPr>
                <a:spLocks noChangeArrowheads="1"/>
              </p:cNvSpPr>
              <p:nvPr>
                <p:custDataLst>
                  <p:tags r:id="rId606"/>
                </p:custDataLst>
              </p:nvPr>
            </p:nvSpPr>
            <p:spPr bwMode="auto">
              <a:xfrm>
                <a:off x="2597" y="2043"/>
                <a:ext cx="69"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2</a:t>
                </a:r>
                <a:endParaRPr lang="de-DE" altLang="en-US" sz="600"/>
              </a:p>
            </p:txBody>
          </p:sp>
          <p:sp>
            <p:nvSpPr>
              <p:cNvPr id="2999" name="Rectangle 1156"/>
              <p:cNvSpPr>
                <a:spLocks noChangeArrowheads="1"/>
              </p:cNvSpPr>
              <p:nvPr>
                <p:custDataLst>
                  <p:tags r:id="rId607"/>
                </p:custDataLst>
              </p:nvPr>
            </p:nvSpPr>
            <p:spPr bwMode="auto">
              <a:xfrm>
                <a:off x="2792" y="1987"/>
                <a:ext cx="82"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A</a:t>
                </a:r>
                <a:endParaRPr lang="de-DE" altLang="en-US" sz="600"/>
              </a:p>
            </p:txBody>
          </p:sp>
          <p:sp>
            <p:nvSpPr>
              <p:cNvPr id="3000" name="Rectangle 1157"/>
              <p:cNvSpPr>
                <a:spLocks noChangeArrowheads="1"/>
              </p:cNvSpPr>
              <p:nvPr>
                <p:custDataLst>
                  <p:tags r:id="rId608"/>
                </p:custDataLst>
              </p:nvPr>
            </p:nvSpPr>
            <p:spPr bwMode="auto">
              <a:xfrm>
                <a:off x="2856" y="2043"/>
                <a:ext cx="68"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2</a:t>
                </a:r>
                <a:endParaRPr lang="de-DE" altLang="en-US" sz="600"/>
              </a:p>
            </p:txBody>
          </p:sp>
          <p:sp>
            <p:nvSpPr>
              <p:cNvPr id="3001" name="Rectangle 1158"/>
              <p:cNvSpPr>
                <a:spLocks noChangeArrowheads="1"/>
              </p:cNvSpPr>
              <p:nvPr>
                <p:custDataLst>
                  <p:tags r:id="rId609"/>
                </p:custDataLst>
              </p:nvPr>
            </p:nvSpPr>
            <p:spPr bwMode="auto">
              <a:xfrm>
                <a:off x="2666" y="2444"/>
                <a:ext cx="81"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S</a:t>
                </a:r>
                <a:endParaRPr lang="de-DE" altLang="en-US" sz="600"/>
              </a:p>
            </p:txBody>
          </p:sp>
          <p:sp>
            <p:nvSpPr>
              <p:cNvPr id="3002" name="Rectangle 1159"/>
              <p:cNvSpPr>
                <a:spLocks noChangeArrowheads="1"/>
              </p:cNvSpPr>
              <p:nvPr>
                <p:custDataLst>
                  <p:tags r:id="rId610"/>
                </p:custDataLst>
              </p:nvPr>
            </p:nvSpPr>
            <p:spPr bwMode="auto">
              <a:xfrm>
                <a:off x="2726" y="2502"/>
                <a:ext cx="69"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2</a:t>
                </a:r>
                <a:endParaRPr lang="de-DE" altLang="en-US" sz="600"/>
              </a:p>
            </p:txBody>
          </p:sp>
          <p:sp>
            <p:nvSpPr>
              <p:cNvPr id="3003" name="Rectangle 1160"/>
              <p:cNvSpPr>
                <a:spLocks noChangeArrowheads="1"/>
              </p:cNvSpPr>
              <p:nvPr>
                <p:custDataLst>
                  <p:tags r:id="rId611"/>
                </p:custDataLst>
              </p:nvPr>
            </p:nvSpPr>
            <p:spPr bwMode="auto">
              <a:xfrm>
                <a:off x="2404" y="2139"/>
                <a:ext cx="89"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C</a:t>
                </a:r>
                <a:endParaRPr lang="de-DE" altLang="en-US" sz="600"/>
              </a:p>
            </p:txBody>
          </p:sp>
          <p:sp>
            <p:nvSpPr>
              <p:cNvPr id="3004" name="Rectangle 1161"/>
              <p:cNvSpPr>
                <a:spLocks noChangeArrowheads="1"/>
              </p:cNvSpPr>
              <p:nvPr>
                <p:custDataLst>
                  <p:tags r:id="rId612"/>
                </p:custDataLst>
              </p:nvPr>
            </p:nvSpPr>
            <p:spPr bwMode="auto">
              <a:xfrm>
                <a:off x="2473" y="2195"/>
                <a:ext cx="68"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2</a:t>
                </a:r>
                <a:endParaRPr lang="de-DE" altLang="en-US" sz="600"/>
              </a:p>
            </p:txBody>
          </p:sp>
          <p:sp>
            <p:nvSpPr>
              <p:cNvPr id="3005" name="Rectangle 1162"/>
              <p:cNvSpPr>
                <a:spLocks noChangeArrowheads="1"/>
              </p:cNvSpPr>
              <p:nvPr>
                <p:custDataLst>
                  <p:tags r:id="rId613"/>
                </p:custDataLst>
              </p:nvPr>
            </p:nvSpPr>
            <p:spPr bwMode="auto">
              <a:xfrm>
                <a:off x="2024" y="1987"/>
                <a:ext cx="81"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B</a:t>
                </a:r>
                <a:endParaRPr lang="de-DE" altLang="en-US" sz="600"/>
              </a:p>
            </p:txBody>
          </p:sp>
          <p:sp>
            <p:nvSpPr>
              <p:cNvPr id="3006" name="Rectangle 1163"/>
              <p:cNvSpPr>
                <a:spLocks noChangeArrowheads="1"/>
              </p:cNvSpPr>
              <p:nvPr>
                <p:custDataLst>
                  <p:tags r:id="rId614"/>
                </p:custDataLst>
              </p:nvPr>
            </p:nvSpPr>
            <p:spPr bwMode="auto">
              <a:xfrm>
                <a:off x="2085" y="2043"/>
                <a:ext cx="68"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3</a:t>
                </a:r>
                <a:endParaRPr lang="de-DE" altLang="en-US" sz="600"/>
              </a:p>
            </p:txBody>
          </p:sp>
          <p:sp>
            <p:nvSpPr>
              <p:cNvPr id="3007" name="Rectangle 1164"/>
              <p:cNvSpPr>
                <a:spLocks noChangeArrowheads="1"/>
              </p:cNvSpPr>
              <p:nvPr>
                <p:custDataLst>
                  <p:tags r:id="rId615"/>
                </p:custDataLst>
              </p:nvPr>
            </p:nvSpPr>
            <p:spPr bwMode="auto">
              <a:xfrm>
                <a:off x="2280" y="1987"/>
                <a:ext cx="81"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A</a:t>
                </a:r>
                <a:endParaRPr lang="de-DE" altLang="en-US" sz="600"/>
              </a:p>
            </p:txBody>
          </p:sp>
          <p:sp>
            <p:nvSpPr>
              <p:cNvPr id="3008" name="Rectangle 1165"/>
              <p:cNvSpPr>
                <a:spLocks noChangeArrowheads="1"/>
              </p:cNvSpPr>
              <p:nvPr>
                <p:custDataLst>
                  <p:tags r:id="rId616"/>
                </p:custDataLst>
              </p:nvPr>
            </p:nvSpPr>
            <p:spPr bwMode="auto">
              <a:xfrm>
                <a:off x="2341" y="2043"/>
                <a:ext cx="69"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3</a:t>
                </a:r>
                <a:endParaRPr lang="de-DE" altLang="en-US" sz="600"/>
              </a:p>
            </p:txBody>
          </p:sp>
          <p:sp>
            <p:nvSpPr>
              <p:cNvPr id="3009" name="Rectangle 1166"/>
              <p:cNvSpPr>
                <a:spLocks noChangeArrowheads="1"/>
              </p:cNvSpPr>
              <p:nvPr>
                <p:custDataLst>
                  <p:tags r:id="rId617"/>
                </p:custDataLst>
              </p:nvPr>
            </p:nvSpPr>
            <p:spPr bwMode="auto">
              <a:xfrm>
                <a:off x="2153" y="2444"/>
                <a:ext cx="82"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S</a:t>
                </a:r>
                <a:endParaRPr lang="de-DE" altLang="en-US" sz="600"/>
              </a:p>
            </p:txBody>
          </p:sp>
          <p:sp>
            <p:nvSpPr>
              <p:cNvPr id="3010" name="Rectangle 1167"/>
              <p:cNvSpPr>
                <a:spLocks noChangeArrowheads="1"/>
              </p:cNvSpPr>
              <p:nvPr>
                <p:custDataLst>
                  <p:tags r:id="rId618"/>
                </p:custDataLst>
              </p:nvPr>
            </p:nvSpPr>
            <p:spPr bwMode="auto">
              <a:xfrm>
                <a:off x="2214" y="2502"/>
                <a:ext cx="69"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3</a:t>
                </a:r>
                <a:endParaRPr lang="de-DE" altLang="en-US" sz="600"/>
              </a:p>
            </p:txBody>
          </p:sp>
          <p:sp>
            <p:nvSpPr>
              <p:cNvPr id="3011" name="Rectangle 1168"/>
              <p:cNvSpPr>
                <a:spLocks noChangeArrowheads="1"/>
              </p:cNvSpPr>
              <p:nvPr>
                <p:custDataLst>
                  <p:tags r:id="rId619"/>
                </p:custDataLst>
              </p:nvPr>
            </p:nvSpPr>
            <p:spPr bwMode="auto">
              <a:xfrm>
                <a:off x="4012" y="2215"/>
                <a:ext cx="89"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C</a:t>
                </a:r>
                <a:endParaRPr lang="de-DE" altLang="en-US" sz="600"/>
              </a:p>
            </p:txBody>
          </p:sp>
          <p:sp>
            <p:nvSpPr>
              <p:cNvPr id="3012" name="Rectangle 1169"/>
              <p:cNvSpPr>
                <a:spLocks noChangeArrowheads="1"/>
              </p:cNvSpPr>
              <p:nvPr>
                <p:custDataLst>
                  <p:tags r:id="rId620"/>
                </p:custDataLst>
              </p:nvPr>
            </p:nvSpPr>
            <p:spPr bwMode="auto">
              <a:xfrm>
                <a:off x="4078" y="2271"/>
                <a:ext cx="96"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in</a:t>
                </a:r>
                <a:endParaRPr lang="de-DE" altLang="en-US" sz="600"/>
              </a:p>
            </p:txBody>
          </p:sp>
          <p:sp>
            <p:nvSpPr>
              <p:cNvPr id="3013" name="Line 1170"/>
              <p:cNvSpPr>
                <a:spLocks noChangeShapeType="1"/>
              </p:cNvSpPr>
              <p:nvPr>
                <p:custDataLst>
                  <p:tags r:id="rId621"/>
                </p:custDataLst>
              </p:nvPr>
            </p:nvSpPr>
            <p:spPr bwMode="auto">
              <a:xfrm>
                <a:off x="1328" y="4062"/>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014" name="Line 1171"/>
              <p:cNvSpPr>
                <a:spLocks noChangeShapeType="1"/>
              </p:cNvSpPr>
              <p:nvPr>
                <p:custDataLst>
                  <p:tags r:id="rId622"/>
                </p:custDataLst>
              </p:nvPr>
            </p:nvSpPr>
            <p:spPr bwMode="auto">
              <a:xfrm>
                <a:off x="1360" y="4062"/>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015" name="Line 1172"/>
              <p:cNvSpPr>
                <a:spLocks noChangeShapeType="1"/>
              </p:cNvSpPr>
              <p:nvPr>
                <p:custDataLst>
                  <p:tags r:id="rId623"/>
                </p:custDataLst>
              </p:nvPr>
            </p:nvSpPr>
            <p:spPr bwMode="auto">
              <a:xfrm>
                <a:off x="1393" y="4062"/>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016" name="Line 1173"/>
              <p:cNvSpPr>
                <a:spLocks noChangeShapeType="1"/>
              </p:cNvSpPr>
              <p:nvPr>
                <p:custDataLst>
                  <p:tags r:id="rId624"/>
                </p:custDataLst>
              </p:nvPr>
            </p:nvSpPr>
            <p:spPr bwMode="auto">
              <a:xfrm>
                <a:off x="1426" y="4062"/>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017" name="Line 1174"/>
              <p:cNvSpPr>
                <a:spLocks noChangeShapeType="1"/>
              </p:cNvSpPr>
              <p:nvPr>
                <p:custDataLst>
                  <p:tags r:id="rId625"/>
                </p:custDataLst>
              </p:nvPr>
            </p:nvSpPr>
            <p:spPr bwMode="auto">
              <a:xfrm>
                <a:off x="1459" y="4062"/>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018" name="Line 1175"/>
              <p:cNvSpPr>
                <a:spLocks noChangeShapeType="1"/>
              </p:cNvSpPr>
              <p:nvPr>
                <p:custDataLst>
                  <p:tags r:id="rId626"/>
                </p:custDataLst>
              </p:nvPr>
            </p:nvSpPr>
            <p:spPr bwMode="auto">
              <a:xfrm>
                <a:off x="1492" y="4062"/>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019" name="Line 1176"/>
              <p:cNvSpPr>
                <a:spLocks noChangeShapeType="1"/>
              </p:cNvSpPr>
              <p:nvPr>
                <p:custDataLst>
                  <p:tags r:id="rId627"/>
                </p:custDataLst>
              </p:nvPr>
            </p:nvSpPr>
            <p:spPr bwMode="auto">
              <a:xfrm>
                <a:off x="1524" y="4062"/>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020" name="Line 1177"/>
              <p:cNvSpPr>
                <a:spLocks noChangeShapeType="1"/>
              </p:cNvSpPr>
              <p:nvPr>
                <p:custDataLst>
                  <p:tags r:id="rId628"/>
                </p:custDataLst>
              </p:nvPr>
            </p:nvSpPr>
            <p:spPr bwMode="auto">
              <a:xfrm>
                <a:off x="1557" y="4062"/>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021" name="Line 1178"/>
              <p:cNvSpPr>
                <a:spLocks noChangeShapeType="1"/>
              </p:cNvSpPr>
              <p:nvPr>
                <p:custDataLst>
                  <p:tags r:id="rId629"/>
                </p:custDataLst>
              </p:nvPr>
            </p:nvSpPr>
            <p:spPr bwMode="auto">
              <a:xfrm>
                <a:off x="1590" y="4062"/>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022" name="Line 1179"/>
              <p:cNvSpPr>
                <a:spLocks noChangeShapeType="1"/>
              </p:cNvSpPr>
              <p:nvPr>
                <p:custDataLst>
                  <p:tags r:id="rId630"/>
                </p:custDataLst>
              </p:nvPr>
            </p:nvSpPr>
            <p:spPr bwMode="auto">
              <a:xfrm>
                <a:off x="1623" y="4062"/>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023" name="Line 1180"/>
              <p:cNvSpPr>
                <a:spLocks noChangeShapeType="1"/>
              </p:cNvSpPr>
              <p:nvPr>
                <p:custDataLst>
                  <p:tags r:id="rId631"/>
                </p:custDataLst>
              </p:nvPr>
            </p:nvSpPr>
            <p:spPr bwMode="auto">
              <a:xfrm>
                <a:off x="1656" y="4062"/>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024" name="Line 1181"/>
              <p:cNvSpPr>
                <a:spLocks noChangeShapeType="1"/>
              </p:cNvSpPr>
              <p:nvPr>
                <p:custDataLst>
                  <p:tags r:id="rId632"/>
                </p:custDataLst>
              </p:nvPr>
            </p:nvSpPr>
            <p:spPr bwMode="auto">
              <a:xfrm>
                <a:off x="1688" y="4062"/>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025" name="Line 1182"/>
              <p:cNvSpPr>
                <a:spLocks noChangeShapeType="1"/>
              </p:cNvSpPr>
              <p:nvPr>
                <p:custDataLst>
                  <p:tags r:id="rId633"/>
                </p:custDataLst>
              </p:nvPr>
            </p:nvSpPr>
            <p:spPr bwMode="auto">
              <a:xfrm>
                <a:off x="1721" y="4062"/>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026" name="Line 1183"/>
              <p:cNvSpPr>
                <a:spLocks noChangeShapeType="1"/>
              </p:cNvSpPr>
              <p:nvPr>
                <p:custDataLst>
                  <p:tags r:id="rId634"/>
                </p:custDataLst>
              </p:nvPr>
            </p:nvSpPr>
            <p:spPr bwMode="auto">
              <a:xfrm>
                <a:off x="1754" y="4062"/>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027" name="Line 1184"/>
              <p:cNvSpPr>
                <a:spLocks noChangeShapeType="1"/>
              </p:cNvSpPr>
              <p:nvPr>
                <p:custDataLst>
                  <p:tags r:id="rId635"/>
                </p:custDataLst>
              </p:nvPr>
            </p:nvSpPr>
            <p:spPr bwMode="auto">
              <a:xfrm>
                <a:off x="1787" y="4062"/>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028" name="Line 1185"/>
              <p:cNvSpPr>
                <a:spLocks noChangeShapeType="1"/>
              </p:cNvSpPr>
              <p:nvPr>
                <p:custDataLst>
                  <p:tags r:id="rId636"/>
                </p:custDataLst>
              </p:nvPr>
            </p:nvSpPr>
            <p:spPr bwMode="auto">
              <a:xfrm>
                <a:off x="1819" y="4062"/>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029" name="Line 1186"/>
              <p:cNvSpPr>
                <a:spLocks noChangeShapeType="1"/>
              </p:cNvSpPr>
              <p:nvPr>
                <p:custDataLst>
                  <p:tags r:id="rId637"/>
                </p:custDataLst>
              </p:nvPr>
            </p:nvSpPr>
            <p:spPr bwMode="auto">
              <a:xfrm>
                <a:off x="1852" y="4062"/>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030" name="Line 1187"/>
              <p:cNvSpPr>
                <a:spLocks noChangeShapeType="1"/>
              </p:cNvSpPr>
              <p:nvPr>
                <p:custDataLst>
                  <p:tags r:id="rId638"/>
                </p:custDataLst>
              </p:nvPr>
            </p:nvSpPr>
            <p:spPr bwMode="auto">
              <a:xfrm>
                <a:off x="1885" y="4062"/>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031" name="Line 1188"/>
              <p:cNvSpPr>
                <a:spLocks noChangeShapeType="1"/>
              </p:cNvSpPr>
              <p:nvPr>
                <p:custDataLst>
                  <p:tags r:id="rId639"/>
                </p:custDataLst>
              </p:nvPr>
            </p:nvSpPr>
            <p:spPr bwMode="auto">
              <a:xfrm>
                <a:off x="1918" y="4062"/>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032" name="Line 1189"/>
              <p:cNvSpPr>
                <a:spLocks noChangeShapeType="1"/>
              </p:cNvSpPr>
              <p:nvPr>
                <p:custDataLst>
                  <p:tags r:id="rId640"/>
                </p:custDataLst>
              </p:nvPr>
            </p:nvSpPr>
            <p:spPr bwMode="auto">
              <a:xfrm>
                <a:off x="1951" y="4062"/>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033" name="Line 1190"/>
              <p:cNvSpPr>
                <a:spLocks noChangeShapeType="1"/>
              </p:cNvSpPr>
              <p:nvPr>
                <p:custDataLst>
                  <p:tags r:id="rId641"/>
                </p:custDataLst>
              </p:nvPr>
            </p:nvSpPr>
            <p:spPr bwMode="auto">
              <a:xfrm>
                <a:off x="1983" y="4062"/>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034" name="Line 1191"/>
              <p:cNvSpPr>
                <a:spLocks noChangeShapeType="1"/>
              </p:cNvSpPr>
              <p:nvPr>
                <p:custDataLst>
                  <p:tags r:id="rId642"/>
                </p:custDataLst>
              </p:nvPr>
            </p:nvSpPr>
            <p:spPr bwMode="auto">
              <a:xfrm>
                <a:off x="2016" y="4062"/>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035" name="Line 1192"/>
              <p:cNvSpPr>
                <a:spLocks noChangeShapeType="1"/>
              </p:cNvSpPr>
              <p:nvPr>
                <p:custDataLst>
                  <p:tags r:id="rId643"/>
                </p:custDataLst>
              </p:nvPr>
            </p:nvSpPr>
            <p:spPr bwMode="auto">
              <a:xfrm>
                <a:off x="2049" y="4062"/>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036" name="Line 1193"/>
              <p:cNvSpPr>
                <a:spLocks noChangeShapeType="1"/>
              </p:cNvSpPr>
              <p:nvPr>
                <p:custDataLst>
                  <p:tags r:id="rId644"/>
                </p:custDataLst>
              </p:nvPr>
            </p:nvSpPr>
            <p:spPr bwMode="auto">
              <a:xfrm>
                <a:off x="2082" y="4062"/>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037" name="Line 1194"/>
              <p:cNvSpPr>
                <a:spLocks noChangeShapeType="1"/>
              </p:cNvSpPr>
              <p:nvPr>
                <p:custDataLst>
                  <p:tags r:id="rId645"/>
                </p:custDataLst>
              </p:nvPr>
            </p:nvSpPr>
            <p:spPr bwMode="auto">
              <a:xfrm>
                <a:off x="2115" y="4062"/>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038" name="Line 1195"/>
              <p:cNvSpPr>
                <a:spLocks noChangeShapeType="1"/>
              </p:cNvSpPr>
              <p:nvPr>
                <p:custDataLst>
                  <p:tags r:id="rId646"/>
                </p:custDataLst>
              </p:nvPr>
            </p:nvSpPr>
            <p:spPr bwMode="auto">
              <a:xfrm>
                <a:off x="2147" y="4062"/>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039" name="Line 1196"/>
              <p:cNvSpPr>
                <a:spLocks noChangeShapeType="1"/>
              </p:cNvSpPr>
              <p:nvPr>
                <p:custDataLst>
                  <p:tags r:id="rId647"/>
                </p:custDataLst>
              </p:nvPr>
            </p:nvSpPr>
            <p:spPr bwMode="auto">
              <a:xfrm>
                <a:off x="2180" y="4062"/>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040" name="Line 1197"/>
              <p:cNvSpPr>
                <a:spLocks noChangeShapeType="1"/>
              </p:cNvSpPr>
              <p:nvPr>
                <p:custDataLst>
                  <p:tags r:id="rId648"/>
                </p:custDataLst>
              </p:nvPr>
            </p:nvSpPr>
            <p:spPr bwMode="auto">
              <a:xfrm>
                <a:off x="2213" y="4062"/>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041" name="Line 1198"/>
              <p:cNvSpPr>
                <a:spLocks noChangeShapeType="1"/>
              </p:cNvSpPr>
              <p:nvPr>
                <p:custDataLst>
                  <p:tags r:id="rId649"/>
                </p:custDataLst>
              </p:nvPr>
            </p:nvSpPr>
            <p:spPr bwMode="auto">
              <a:xfrm>
                <a:off x="2246" y="4062"/>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042" name="Line 1199"/>
              <p:cNvSpPr>
                <a:spLocks noChangeShapeType="1"/>
              </p:cNvSpPr>
              <p:nvPr>
                <p:custDataLst>
                  <p:tags r:id="rId650"/>
                </p:custDataLst>
              </p:nvPr>
            </p:nvSpPr>
            <p:spPr bwMode="auto">
              <a:xfrm>
                <a:off x="2278" y="4062"/>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043" name="Line 1200"/>
              <p:cNvSpPr>
                <a:spLocks noChangeShapeType="1"/>
              </p:cNvSpPr>
              <p:nvPr>
                <p:custDataLst>
                  <p:tags r:id="rId651"/>
                </p:custDataLst>
              </p:nvPr>
            </p:nvSpPr>
            <p:spPr bwMode="auto">
              <a:xfrm>
                <a:off x="2311" y="4062"/>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044" name="Line 1201"/>
              <p:cNvSpPr>
                <a:spLocks noChangeShapeType="1"/>
              </p:cNvSpPr>
              <p:nvPr>
                <p:custDataLst>
                  <p:tags r:id="rId652"/>
                </p:custDataLst>
              </p:nvPr>
            </p:nvSpPr>
            <p:spPr bwMode="auto">
              <a:xfrm>
                <a:off x="2344" y="4062"/>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045" name="Line 1202"/>
              <p:cNvSpPr>
                <a:spLocks noChangeShapeType="1"/>
              </p:cNvSpPr>
              <p:nvPr>
                <p:custDataLst>
                  <p:tags r:id="rId653"/>
                </p:custDataLst>
              </p:nvPr>
            </p:nvSpPr>
            <p:spPr bwMode="auto">
              <a:xfrm>
                <a:off x="2377" y="4062"/>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046" name="Line 1203"/>
              <p:cNvSpPr>
                <a:spLocks noChangeShapeType="1"/>
              </p:cNvSpPr>
              <p:nvPr>
                <p:custDataLst>
                  <p:tags r:id="rId654"/>
                </p:custDataLst>
              </p:nvPr>
            </p:nvSpPr>
            <p:spPr bwMode="auto">
              <a:xfrm>
                <a:off x="2410" y="4062"/>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047" name="Line 1204"/>
              <p:cNvSpPr>
                <a:spLocks noChangeShapeType="1"/>
              </p:cNvSpPr>
              <p:nvPr>
                <p:custDataLst>
                  <p:tags r:id="rId655"/>
                </p:custDataLst>
              </p:nvPr>
            </p:nvSpPr>
            <p:spPr bwMode="auto">
              <a:xfrm>
                <a:off x="2442" y="4062"/>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048" name="Line 1205"/>
              <p:cNvSpPr>
                <a:spLocks noChangeShapeType="1"/>
              </p:cNvSpPr>
              <p:nvPr>
                <p:custDataLst>
                  <p:tags r:id="rId656"/>
                </p:custDataLst>
              </p:nvPr>
            </p:nvSpPr>
            <p:spPr bwMode="auto">
              <a:xfrm>
                <a:off x="2475" y="4062"/>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049" name="Line 1206"/>
              <p:cNvSpPr>
                <a:spLocks noChangeShapeType="1"/>
              </p:cNvSpPr>
              <p:nvPr>
                <p:custDataLst>
                  <p:tags r:id="rId657"/>
                </p:custDataLst>
              </p:nvPr>
            </p:nvSpPr>
            <p:spPr bwMode="auto">
              <a:xfrm>
                <a:off x="2508" y="4062"/>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050" name="Line 1207"/>
              <p:cNvSpPr>
                <a:spLocks noChangeShapeType="1"/>
              </p:cNvSpPr>
              <p:nvPr>
                <p:custDataLst>
                  <p:tags r:id="rId658"/>
                </p:custDataLst>
              </p:nvPr>
            </p:nvSpPr>
            <p:spPr bwMode="auto">
              <a:xfrm>
                <a:off x="2541" y="4062"/>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051" name="Line 1208"/>
              <p:cNvSpPr>
                <a:spLocks noChangeShapeType="1"/>
              </p:cNvSpPr>
              <p:nvPr>
                <p:custDataLst>
                  <p:tags r:id="rId659"/>
                </p:custDataLst>
              </p:nvPr>
            </p:nvSpPr>
            <p:spPr bwMode="auto">
              <a:xfrm>
                <a:off x="2574" y="4062"/>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052" name="Line 1209"/>
              <p:cNvSpPr>
                <a:spLocks noChangeShapeType="1"/>
              </p:cNvSpPr>
              <p:nvPr>
                <p:custDataLst>
                  <p:tags r:id="rId660"/>
                </p:custDataLst>
              </p:nvPr>
            </p:nvSpPr>
            <p:spPr bwMode="auto">
              <a:xfrm>
                <a:off x="2606" y="4062"/>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053" name="Line 1210"/>
              <p:cNvSpPr>
                <a:spLocks noChangeShapeType="1"/>
              </p:cNvSpPr>
              <p:nvPr>
                <p:custDataLst>
                  <p:tags r:id="rId661"/>
                </p:custDataLst>
              </p:nvPr>
            </p:nvSpPr>
            <p:spPr bwMode="auto">
              <a:xfrm>
                <a:off x="2639" y="4062"/>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054" name="Line 1211"/>
              <p:cNvSpPr>
                <a:spLocks noChangeShapeType="1"/>
              </p:cNvSpPr>
              <p:nvPr>
                <p:custDataLst>
                  <p:tags r:id="rId662"/>
                </p:custDataLst>
              </p:nvPr>
            </p:nvSpPr>
            <p:spPr bwMode="auto">
              <a:xfrm>
                <a:off x="2672" y="4062"/>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055" name="Line 1212"/>
              <p:cNvSpPr>
                <a:spLocks noChangeShapeType="1"/>
              </p:cNvSpPr>
              <p:nvPr>
                <p:custDataLst>
                  <p:tags r:id="rId663"/>
                </p:custDataLst>
              </p:nvPr>
            </p:nvSpPr>
            <p:spPr bwMode="auto">
              <a:xfrm>
                <a:off x="2705" y="4062"/>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056" name="Line 1213"/>
              <p:cNvSpPr>
                <a:spLocks noChangeShapeType="1"/>
              </p:cNvSpPr>
              <p:nvPr>
                <p:custDataLst>
                  <p:tags r:id="rId664"/>
                </p:custDataLst>
              </p:nvPr>
            </p:nvSpPr>
            <p:spPr bwMode="auto">
              <a:xfrm>
                <a:off x="2737" y="4062"/>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057" name="Line 1214"/>
              <p:cNvSpPr>
                <a:spLocks noChangeShapeType="1"/>
              </p:cNvSpPr>
              <p:nvPr>
                <p:custDataLst>
                  <p:tags r:id="rId665"/>
                </p:custDataLst>
              </p:nvPr>
            </p:nvSpPr>
            <p:spPr bwMode="auto">
              <a:xfrm>
                <a:off x="2770" y="4062"/>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058" name="Line 1215"/>
              <p:cNvSpPr>
                <a:spLocks noChangeShapeType="1"/>
              </p:cNvSpPr>
              <p:nvPr>
                <p:custDataLst>
                  <p:tags r:id="rId666"/>
                </p:custDataLst>
              </p:nvPr>
            </p:nvSpPr>
            <p:spPr bwMode="auto">
              <a:xfrm>
                <a:off x="2803" y="4062"/>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059" name="Line 1216"/>
              <p:cNvSpPr>
                <a:spLocks noChangeShapeType="1"/>
              </p:cNvSpPr>
              <p:nvPr>
                <p:custDataLst>
                  <p:tags r:id="rId667"/>
                </p:custDataLst>
              </p:nvPr>
            </p:nvSpPr>
            <p:spPr bwMode="auto">
              <a:xfrm>
                <a:off x="2836" y="4062"/>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060" name="Line 1217"/>
              <p:cNvSpPr>
                <a:spLocks noChangeShapeType="1"/>
              </p:cNvSpPr>
              <p:nvPr>
                <p:custDataLst>
                  <p:tags r:id="rId668"/>
                </p:custDataLst>
              </p:nvPr>
            </p:nvSpPr>
            <p:spPr bwMode="auto">
              <a:xfrm>
                <a:off x="2869" y="4062"/>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061" name="Line 1218"/>
              <p:cNvSpPr>
                <a:spLocks noChangeShapeType="1"/>
              </p:cNvSpPr>
              <p:nvPr>
                <p:custDataLst>
                  <p:tags r:id="rId669"/>
                </p:custDataLst>
              </p:nvPr>
            </p:nvSpPr>
            <p:spPr bwMode="auto">
              <a:xfrm>
                <a:off x="2901" y="4062"/>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062" name="Line 1219"/>
              <p:cNvSpPr>
                <a:spLocks noChangeShapeType="1"/>
              </p:cNvSpPr>
              <p:nvPr>
                <p:custDataLst>
                  <p:tags r:id="rId670"/>
                </p:custDataLst>
              </p:nvPr>
            </p:nvSpPr>
            <p:spPr bwMode="auto">
              <a:xfrm>
                <a:off x="2934" y="4062"/>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063" name="Line 1220"/>
              <p:cNvSpPr>
                <a:spLocks noChangeShapeType="1"/>
              </p:cNvSpPr>
              <p:nvPr>
                <p:custDataLst>
                  <p:tags r:id="rId671"/>
                </p:custDataLst>
              </p:nvPr>
            </p:nvSpPr>
            <p:spPr bwMode="auto">
              <a:xfrm>
                <a:off x="2967" y="4062"/>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064" name="Line 1221"/>
              <p:cNvSpPr>
                <a:spLocks noChangeShapeType="1"/>
              </p:cNvSpPr>
              <p:nvPr>
                <p:custDataLst>
                  <p:tags r:id="rId672"/>
                </p:custDataLst>
              </p:nvPr>
            </p:nvSpPr>
            <p:spPr bwMode="auto">
              <a:xfrm>
                <a:off x="3000" y="4062"/>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065" name="Line 1222"/>
              <p:cNvSpPr>
                <a:spLocks noChangeShapeType="1"/>
              </p:cNvSpPr>
              <p:nvPr>
                <p:custDataLst>
                  <p:tags r:id="rId673"/>
                </p:custDataLst>
              </p:nvPr>
            </p:nvSpPr>
            <p:spPr bwMode="auto">
              <a:xfrm>
                <a:off x="3033" y="4062"/>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066" name="Line 1223"/>
              <p:cNvSpPr>
                <a:spLocks noChangeShapeType="1"/>
              </p:cNvSpPr>
              <p:nvPr>
                <p:custDataLst>
                  <p:tags r:id="rId674"/>
                </p:custDataLst>
              </p:nvPr>
            </p:nvSpPr>
            <p:spPr bwMode="auto">
              <a:xfrm>
                <a:off x="3065" y="4062"/>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067" name="Line 1224"/>
              <p:cNvSpPr>
                <a:spLocks noChangeShapeType="1"/>
              </p:cNvSpPr>
              <p:nvPr>
                <p:custDataLst>
                  <p:tags r:id="rId675"/>
                </p:custDataLst>
              </p:nvPr>
            </p:nvSpPr>
            <p:spPr bwMode="auto">
              <a:xfrm>
                <a:off x="3098" y="4062"/>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068" name="Line 1225"/>
              <p:cNvSpPr>
                <a:spLocks noChangeShapeType="1"/>
              </p:cNvSpPr>
              <p:nvPr>
                <p:custDataLst>
                  <p:tags r:id="rId676"/>
                </p:custDataLst>
              </p:nvPr>
            </p:nvSpPr>
            <p:spPr bwMode="auto">
              <a:xfrm>
                <a:off x="3131" y="4062"/>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069" name="Line 1226"/>
              <p:cNvSpPr>
                <a:spLocks noChangeShapeType="1"/>
              </p:cNvSpPr>
              <p:nvPr>
                <p:custDataLst>
                  <p:tags r:id="rId677"/>
                </p:custDataLst>
              </p:nvPr>
            </p:nvSpPr>
            <p:spPr bwMode="auto">
              <a:xfrm>
                <a:off x="3164" y="4062"/>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070" name="Line 1227"/>
              <p:cNvSpPr>
                <a:spLocks noChangeShapeType="1"/>
              </p:cNvSpPr>
              <p:nvPr>
                <p:custDataLst>
                  <p:tags r:id="rId678"/>
                </p:custDataLst>
              </p:nvPr>
            </p:nvSpPr>
            <p:spPr bwMode="auto">
              <a:xfrm>
                <a:off x="3196" y="4062"/>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071" name="Line 1228"/>
              <p:cNvSpPr>
                <a:spLocks noChangeShapeType="1"/>
              </p:cNvSpPr>
              <p:nvPr>
                <p:custDataLst>
                  <p:tags r:id="rId679"/>
                </p:custDataLst>
              </p:nvPr>
            </p:nvSpPr>
            <p:spPr bwMode="auto">
              <a:xfrm>
                <a:off x="3229" y="4062"/>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072" name="Line 1229"/>
              <p:cNvSpPr>
                <a:spLocks noChangeShapeType="1"/>
              </p:cNvSpPr>
              <p:nvPr>
                <p:custDataLst>
                  <p:tags r:id="rId680"/>
                </p:custDataLst>
              </p:nvPr>
            </p:nvSpPr>
            <p:spPr bwMode="auto">
              <a:xfrm>
                <a:off x="3262" y="4062"/>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073" name="Line 1230"/>
              <p:cNvSpPr>
                <a:spLocks noChangeShapeType="1"/>
              </p:cNvSpPr>
              <p:nvPr>
                <p:custDataLst>
                  <p:tags r:id="rId681"/>
                </p:custDataLst>
              </p:nvPr>
            </p:nvSpPr>
            <p:spPr bwMode="auto">
              <a:xfrm>
                <a:off x="3295" y="4062"/>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074" name="Line 1231"/>
              <p:cNvSpPr>
                <a:spLocks noChangeShapeType="1"/>
              </p:cNvSpPr>
              <p:nvPr>
                <p:custDataLst>
                  <p:tags r:id="rId682"/>
                </p:custDataLst>
              </p:nvPr>
            </p:nvSpPr>
            <p:spPr bwMode="auto">
              <a:xfrm>
                <a:off x="3328" y="4062"/>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075" name="Line 1232"/>
              <p:cNvSpPr>
                <a:spLocks noChangeShapeType="1"/>
              </p:cNvSpPr>
              <p:nvPr>
                <p:custDataLst>
                  <p:tags r:id="rId683"/>
                </p:custDataLst>
              </p:nvPr>
            </p:nvSpPr>
            <p:spPr bwMode="auto">
              <a:xfrm>
                <a:off x="3360" y="4062"/>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076" name="Line 1233"/>
              <p:cNvSpPr>
                <a:spLocks noChangeShapeType="1"/>
              </p:cNvSpPr>
              <p:nvPr>
                <p:custDataLst>
                  <p:tags r:id="rId684"/>
                </p:custDataLst>
              </p:nvPr>
            </p:nvSpPr>
            <p:spPr bwMode="auto">
              <a:xfrm>
                <a:off x="3393" y="4062"/>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077" name="Line 1234"/>
              <p:cNvSpPr>
                <a:spLocks noChangeShapeType="1"/>
              </p:cNvSpPr>
              <p:nvPr>
                <p:custDataLst>
                  <p:tags r:id="rId685"/>
                </p:custDataLst>
              </p:nvPr>
            </p:nvSpPr>
            <p:spPr bwMode="auto">
              <a:xfrm>
                <a:off x="3426" y="4062"/>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078" name="Line 1235"/>
              <p:cNvSpPr>
                <a:spLocks noChangeShapeType="1"/>
              </p:cNvSpPr>
              <p:nvPr>
                <p:custDataLst>
                  <p:tags r:id="rId686"/>
                </p:custDataLst>
              </p:nvPr>
            </p:nvSpPr>
            <p:spPr bwMode="auto">
              <a:xfrm>
                <a:off x="3459" y="4062"/>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079" name="Line 1236"/>
              <p:cNvSpPr>
                <a:spLocks noChangeShapeType="1"/>
              </p:cNvSpPr>
              <p:nvPr>
                <p:custDataLst>
                  <p:tags r:id="rId687"/>
                </p:custDataLst>
              </p:nvPr>
            </p:nvSpPr>
            <p:spPr bwMode="auto">
              <a:xfrm>
                <a:off x="3492" y="4062"/>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080" name="Line 1237"/>
              <p:cNvSpPr>
                <a:spLocks noChangeShapeType="1"/>
              </p:cNvSpPr>
              <p:nvPr>
                <p:custDataLst>
                  <p:tags r:id="rId688"/>
                </p:custDataLst>
              </p:nvPr>
            </p:nvSpPr>
            <p:spPr bwMode="auto">
              <a:xfrm>
                <a:off x="3524" y="4062"/>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081" name="Line 1238"/>
              <p:cNvSpPr>
                <a:spLocks noChangeShapeType="1"/>
              </p:cNvSpPr>
              <p:nvPr>
                <p:custDataLst>
                  <p:tags r:id="rId689"/>
                </p:custDataLst>
              </p:nvPr>
            </p:nvSpPr>
            <p:spPr bwMode="auto">
              <a:xfrm>
                <a:off x="3557" y="4062"/>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082" name="Line 1239"/>
              <p:cNvSpPr>
                <a:spLocks noChangeShapeType="1"/>
              </p:cNvSpPr>
              <p:nvPr>
                <p:custDataLst>
                  <p:tags r:id="rId690"/>
                </p:custDataLst>
              </p:nvPr>
            </p:nvSpPr>
            <p:spPr bwMode="auto">
              <a:xfrm>
                <a:off x="3590" y="4062"/>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083" name="Line 1240"/>
              <p:cNvSpPr>
                <a:spLocks noChangeShapeType="1"/>
              </p:cNvSpPr>
              <p:nvPr>
                <p:custDataLst>
                  <p:tags r:id="rId691"/>
                </p:custDataLst>
              </p:nvPr>
            </p:nvSpPr>
            <p:spPr bwMode="auto">
              <a:xfrm>
                <a:off x="3623" y="4062"/>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084" name="Line 1241"/>
              <p:cNvSpPr>
                <a:spLocks noChangeShapeType="1"/>
              </p:cNvSpPr>
              <p:nvPr>
                <p:custDataLst>
                  <p:tags r:id="rId692"/>
                </p:custDataLst>
              </p:nvPr>
            </p:nvSpPr>
            <p:spPr bwMode="auto">
              <a:xfrm>
                <a:off x="3655" y="4062"/>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085" name="Line 1242"/>
              <p:cNvSpPr>
                <a:spLocks noChangeShapeType="1"/>
              </p:cNvSpPr>
              <p:nvPr>
                <p:custDataLst>
                  <p:tags r:id="rId693"/>
                </p:custDataLst>
              </p:nvPr>
            </p:nvSpPr>
            <p:spPr bwMode="auto">
              <a:xfrm>
                <a:off x="3688" y="4062"/>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086" name="Line 1243"/>
              <p:cNvSpPr>
                <a:spLocks noChangeShapeType="1"/>
              </p:cNvSpPr>
              <p:nvPr>
                <p:custDataLst>
                  <p:tags r:id="rId694"/>
                </p:custDataLst>
              </p:nvPr>
            </p:nvSpPr>
            <p:spPr bwMode="auto">
              <a:xfrm>
                <a:off x="3721" y="4062"/>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087" name="Line 1244"/>
              <p:cNvSpPr>
                <a:spLocks noChangeShapeType="1"/>
              </p:cNvSpPr>
              <p:nvPr>
                <p:custDataLst>
                  <p:tags r:id="rId695"/>
                </p:custDataLst>
              </p:nvPr>
            </p:nvSpPr>
            <p:spPr bwMode="auto">
              <a:xfrm>
                <a:off x="3754" y="4062"/>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088" name="Line 1245"/>
              <p:cNvSpPr>
                <a:spLocks noChangeShapeType="1"/>
              </p:cNvSpPr>
              <p:nvPr>
                <p:custDataLst>
                  <p:tags r:id="rId696"/>
                </p:custDataLst>
              </p:nvPr>
            </p:nvSpPr>
            <p:spPr bwMode="auto">
              <a:xfrm>
                <a:off x="3787" y="4062"/>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089" name="Line 1246"/>
              <p:cNvSpPr>
                <a:spLocks noChangeShapeType="1"/>
              </p:cNvSpPr>
              <p:nvPr>
                <p:custDataLst>
                  <p:tags r:id="rId697"/>
                </p:custDataLst>
              </p:nvPr>
            </p:nvSpPr>
            <p:spPr bwMode="auto">
              <a:xfrm>
                <a:off x="3819" y="4062"/>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090" name="Line 1247"/>
              <p:cNvSpPr>
                <a:spLocks noChangeShapeType="1"/>
              </p:cNvSpPr>
              <p:nvPr>
                <p:custDataLst>
                  <p:tags r:id="rId698"/>
                </p:custDataLst>
              </p:nvPr>
            </p:nvSpPr>
            <p:spPr bwMode="auto">
              <a:xfrm>
                <a:off x="3852" y="4062"/>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091" name="Line 1248"/>
              <p:cNvSpPr>
                <a:spLocks noChangeShapeType="1"/>
              </p:cNvSpPr>
              <p:nvPr>
                <p:custDataLst>
                  <p:tags r:id="rId699"/>
                </p:custDataLst>
              </p:nvPr>
            </p:nvSpPr>
            <p:spPr bwMode="auto">
              <a:xfrm>
                <a:off x="3885" y="4062"/>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092" name="Line 1249"/>
              <p:cNvSpPr>
                <a:spLocks noChangeShapeType="1"/>
              </p:cNvSpPr>
              <p:nvPr>
                <p:custDataLst>
                  <p:tags r:id="rId700"/>
                </p:custDataLst>
              </p:nvPr>
            </p:nvSpPr>
            <p:spPr bwMode="auto">
              <a:xfrm>
                <a:off x="3918" y="4062"/>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093" name="Line 1250"/>
              <p:cNvSpPr>
                <a:spLocks noChangeShapeType="1"/>
              </p:cNvSpPr>
              <p:nvPr>
                <p:custDataLst>
                  <p:tags r:id="rId701"/>
                </p:custDataLst>
              </p:nvPr>
            </p:nvSpPr>
            <p:spPr bwMode="auto">
              <a:xfrm>
                <a:off x="3951" y="4062"/>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094" name="Line 1251"/>
              <p:cNvSpPr>
                <a:spLocks noChangeShapeType="1"/>
              </p:cNvSpPr>
              <p:nvPr>
                <p:custDataLst>
                  <p:tags r:id="rId702"/>
                </p:custDataLst>
              </p:nvPr>
            </p:nvSpPr>
            <p:spPr bwMode="auto">
              <a:xfrm>
                <a:off x="3983" y="4062"/>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095" name="Line 1252"/>
              <p:cNvSpPr>
                <a:spLocks noChangeShapeType="1"/>
              </p:cNvSpPr>
              <p:nvPr>
                <p:custDataLst>
                  <p:tags r:id="rId703"/>
                </p:custDataLst>
              </p:nvPr>
            </p:nvSpPr>
            <p:spPr bwMode="auto">
              <a:xfrm>
                <a:off x="4016" y="4062"/>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096" name="Line 1253"/>
              <p:cNvSpPr>
                <a:spLocks noChangeShapeType="1"/>
              </p:cNvSpPr>
              <p:nvPr>
                <p:custDataLst>
                  <p:tags r:id="rId704"/>
                </p:custDataLst>
              </p:nvPr>
            </p:nvSpPr>
            <p:spPr bwMode="auto">
              <a:xfrm>
                <a:off x="4049" y="4062"/>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097" name="Line 1254"/>
              <p:cNvSpPr>
                <a:spLocks noChangeShapeType="1"/>
              </p:cNvSpPr>
              <p:nvPr>
                <p:custDataLst>
                  <p:tags r:id="rId705"/>
                </p:custDataLst>
              </p:nvPr>
            </p:nvSpPr>
            <p:spPr bwMode="auto">
              <a:xfrm>
                <a:off x="4082" y="4062"/>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098" name="Line 1255"/>
              <p:cNvSpPr>
                <a:spLocks noChangeShapeType="1"/>
              </p:cNvSpPr>
              <p:nvPr>
                <p:custDataLst>
                  <p:tags r:id="rId706"/>
                </p:custDataLst>
              </p:nvPr>
            </p:nvSpPr>
            <p:spPr bwMode="auto">
              <a:xfrm>
                <a:off x="4114" y="4062"/>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099" name="Line 1256"/>
              <p:cNvSpPr>
                <a:spLocks noChangeShapeType="1"/>
              </p:cNvSpPr>
              <p:nvPr>
                <p:custDataLst>
                  <p:tags r:id="rId707"/>
                </p:custDataLst>
              </p:nvPr>
            </p:nvSpPr>
            <p:spPr bwMode="auto">
              <a:xfrm>
                <a:off x="4147" y="4062"/>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100" name="Line 1257"/>
              <p:cNvSpPr>
                <a:spLocks noChangeShapeType="1"/>
              </p:cNvSpPr>
              <p:nvPr>
                <p:custDataLst>
                  <p:tags r:id="rId708"/>
                </p:custDataLst>
              </p:nvPr>
            </p:nvSpPr>
            <p:spPr bwMode="auto">
              <a:xfrm>
                <a:off x="4180" y="4062"/>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101" name="Freeform 1258"/>
              <p:cNvSpPr>
                <a:spLocks/>
              </p:cNvSpPr>
              <p:nvPr>
                <p:custDataLst>
                  <p:tags r:id="rId709"/>
                </p:custDataLst>
              </p:nvPr>
            </p:nvSpPr>
            <p:spPr bwMode="auto">
              <a:xfrm>
                <a:off x="4213" y="4051"/>
                <a:ext cx="15" cy="9"/>
              </a:xfrm>
              <a:custGeom>
                <a:avLst/>
                <a:gdLst>
                  <a:gd name="T0" fmla="*/ 0 w 11"/>
                  <a:gd name="T1" fmla="*/ 9368 h 6"/>
                  <a:gd name="T2" fmla="*/ 2693 w 11"/>
                  <a:gd name="T3" fmla="*/ 2397 h 6"/>
                  <a:gd name="T4" fmla="*/ 2824 w 11"/>
                  <a:gd name="T5" fmla="*/ 0 h 6"/>
                  <a:gd name="T6" fmla="*/ 0 60000 65536"/>
                  <a:gd name="T7" fmla="*/ 0 60000 65536"/>
                  <a:gd name="T8" fmla="*/ 0 60000 65536"/>
                  <a:gd name="T9" fmla="*/ 0 w 11"/>
                  <a:gd name="T10" fmla="*/ 0 h 6"/>
                  <a:gd name="T11" fmla="*/ 11 w 11"/>
                  <a:gd name="T12" fmla="*/ 6 h 6"/>
                </a:gdLst>
                <a:ahLst/>
                <a:cxnLst>
                  <a:cxn ang="T6">
                    <a:pos x="T0" y="T1"/>
                  </a:cxn>
                  <a:cxn ang="T7">
                    <a:pos x="T2" y="T3"/>
                  </a:cxn>
                  <a:cxn ang="T8">
                    <a:pos x="T4" y="T5"/>
                  </a:cxn>
                </a:cxnLst>
                <a:rect l="T9" t="T10" r="T11" b="T12"/>
                <a:pathLst>
                  <a:path w="11" h="6">
                    <a:moveTo>
                      <a:pt x="0" y="6"/>
                    </a:moveTo>
                    <a:lnTo>
                      <a:pt x="10" y="1"/>
                    </a:lnTo>
                    <a:lnTo>
                      <a:pt x="11" y="0"/>
                    </a:lnTo>
                  </a:path>
                </a:pathLst>
              </a:custGeom>
              <a:noFill/>
              <a:ln w="12700">
                <a:solidFill>
                  <a:srgbClr val="0000FF"/>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3102" name="Freeform 1259"/>
              <p:cNvSpPr>
                <a:spLocks/>
              </p:cNvSpPr>
              <p:nvPr>
                <p:custDataLst>
                  <p:tags r:id="rId710"/>
                </p:custDataLst>
              </p:nvPr>
            </p:nvSpPr>
            <p:spPr bwMode="auto">
              <a:xfrm>
                <a:off x="4239" y="4024"/>
                <a:ext cx="7" cy="15"/>
              </a:xfrm>
              <a:custGeom>
                <a:avLst/>
                <a:gdLst>
                  <a:gd name="T0" fmla="*/ 0 w 5"/>
                  <a:gd name="T1" fmla="*/ 2824 h 11"/>
                  <a:gd name="T2" fmla="*/ 2220 w 5"/>
                  <a:gd name="T3" fmla="*/ 571 h 11"/>
                  <a:gd name="T4" fmla="*/ 2220 w 5"/>
                  <a:gd name="T5" fmla="*/ 0 h 11"/>
                  <a:gd name="T6" fmla="*/ 0 60000 65536"/>
                  <a:gd name="T7" fmla="*/ 0 60000 65536"/>
                  <a:gd name="T8" fmla="*/ 0 60000 65536"/>
                  <a:gd name="T9" fmla="*/ 0 w 5"/>
                  <a:gd name="T10" fmla="*/ 0 h 11"/>
                  <a:gd name="T11" fmla="*/ 5 w 5"/>
                  <a:gd name="T12" fmla="*/ 11 h 11"/>
                </a:gdLst>
                <a:ahLst/>
                <a:cxnLst>
                  <a:cxn ang="T6">
                    <a:pos x="T0" y="T1"/>
                  </a:cxn>
                  <a:cxn ang="T7">
                    <a:pos x="T2" y="T3"/>
                  </a:cxn>
                  <a:cxn ang="T8">
                    <a:pos x="T4" y="T5"/>
                  </a:cxn>
                </a:cxnLst>
                <a:rect l="T9" t="T10" r="T11" b="T12"/>
                <a:pathLst>
                  <a:path w="5" h="11">
                    <a:moveTo>
                      <a:pt x="0" y="11"/>
                    </a:moveTo>
                    <a:lnTo>
                      <a:pt x="5" y="2"/>
                    </a:lnTo>
                    <a:lnTo>
                      <a:pt x="5" y="0"/>
                    </a:lnTo>
                  </a:path>
                </a:pathLst>
              </a:custGeom>
              <a:noFill/>
              <a:ln w="12700">
                <a:solidFill>
                  <a:srgbClr val="0000FF"/>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3103" name="Line 1260"/>
              <p:cNvSpPr>
                <a:spLocks noChangeShapeType="1"/>
              </p:cNvSpPr>
              <p:nvPr>
                <p:custDataLst>
                  <p:tags r:id="rId711"/>
                </p:custDataLst>
              </p:nvPr>
            </p:nvSpPr>
            <p:spPr bwMode="auto">
              <a:xfrm flipV="1">
                <a:off x="4248" y="3991"/>
                <a:ext cx="0" cy="17"/>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104" name="Line 1261"/>
              <p:cNvSpPr>
                <a:spLocks noChangeShapeType="1"/>
              </p:cNvSpPr>
              <p:nvPr>
                <p:custDataLst>
                  <p:tags r:id="rId712"/>
                </p:custDataLst>
              </p:nvPr>
            </p:nvSpPr>
            <p:spPr bwMode="auto">
              <a:xfrm flipV="1">
                <a:off x="4248" y="3958"/>
                <a:ext cx="0" cy="17"/>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105" name="Line 1262"/>
              <p:cNvSpPr>
                <a:spLocks noChangeShapeType="1"/>
              </p:cNvSpPr>
              <p:nvPr>
                <p:custDataLst>
                  <p:tags r:id="rId713"/>
                </p:custDataLst>
              </p:nvPr>
            </p:nvSpPr>
            <p:spPr bwMode="auto">
              <a:xfrm flipV="1">
                <a:off x="4248" y="3926"/>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106" name="Line 1263"/>
              <p:cNvSpPr>
                <a:spLocks noChangeShapeType="1"/>
              </p:cNvSpPr>
              <p:nvPr>
                <p:custDataLst>
                  <p:tags r:id="rId714"/>
                </p:custDataLst>
              </p:nvPr>
            </p:nvSpPr>
            <p:spPr bwMode="auto">
              <a:xfrm flipV="1">
                <a:off x="4248" y="3893"/>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107" name="Line 1264"/>
              <p:cNvSpPr>
                <a:spLocks noChangeShapeType="1"/>
              </p:cNvSpPr>
              <p:nvPr>
                <p:custDataLst>
                  <p:tags r:id="rId715"/>
                </p:custDataLst>
              </p:nvPr>
            </p:nvSpPr>
            <p:spPr bwMode="auto">
              <a:xfrm flipV="1">
                <a:off x="4248" y="3860"/>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108" name="Line 1265"/>
              <p:cNvSpPr>
                <a:spLocks noChangeShapeType="1"/>
              </p:cNvSpPr>
              <p:nvPr>
                <p:custDataLst>
                  <p:tags r:id="rId716"/>
                </p:custDataLst>
              </p:nvPr>
            </p:nvSpPr>
            <p:spPr bwMode="auto">
              <a:xfrm flipV="1">
                <a:off x="4248" y="3827"/>
                <a:ext cx="0" cy="17"/>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109" name="Line 1266"/>
              <p:cNvSpPr>
                <a:spLocks noChangeShapeType="1"/>
              </p:cNvSpPr>
              <p:nvPr>
                <p:custDataLst>
                  <p:tags r:id="rId717"/>
                </p:custDataLst>
              </p:nvPr>
            </p:nvSpPr>
            <p:spPr bwMode="auto">
              <a:xfrm flipV="1">
                <a:off x="4248" y="3795"/>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110" name="Line 1267"/>
              <p:cNvSpPr>
                <a:spLocks noChangeShapeType="1"/>
              </p:cNvSpPr>
              <p:nvPr>
                <p:custDataLst>
                  <p:tags r:id="rId718"/>
                </p:custDataLst>
              </p:nvPr>
            </p:nvSpPr>
            <p:spPr bwMode="auto">
              <a:xfrm flipV="1">
                <a:off x="4248" y="3762"/>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111" name="Line 1268"/>
              <p:cNvSpPr>
                <a:spLocks noChangeShapeType="1"/>
              </p:cNvSpPr>
              <p:nvPr>
                <p:custDataLst>
                  <p:tags r:id="rId719"/>
                </p:custDataLst>
              </p:nvPr>
            </p:nvSpPr>
            <p:spPr bwMode="auto">
              <a:xfrm flipV="1">
                <a:off x="4248" y="3729"/>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112" name="Line 1269"/>
              <p:cNvSpPr>
                <a:spLocks noChangeShapeType="1"/>
              </p:cNvSpPr>
              <p:nvPr>
                <p:custDataLst>
                  <p:tags r:id="rId720"/>
                </p:custDataLst>
              </p:nvPr>
            </p:nvSpPr>
            <p:spPr bwMode="auto">
              <a:xfrm flipV="1">
                <a:off x="4248" y="3696"/>
                <a:ext cx="0" cy="17"/>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113" name="Line 1270"/>
              <p:cNvSpPr>
                <a:spLocks noChangeShapeType="1"/>
              </p:cNvSpPr>
              <p:nvPr>
                <p:custDataLst>
                  <p:tags r:id="rId721"/>
                </p:custDataLst>
              </p:nvPr>
            </p:nvSpPr>
            <p:spPr bwMode="auto">
              <a:xfrm flipV="1">
                <a:off x="4248" y="3663"/>
                <a:ext cx="0" cy="17"/>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114" name="Line 1271"/>
              <p:cNvSpPr>
                <a:spLocks noChangeShapeType="1"/>
              </p:cNvSpPr>
              <p:nvPr>
                <p:custDataLst>
                  <p:tags r:id="rId722"/>
                </p:custDataLst>
              </p:nvPr>
            </p:nvSpPr>
            <p:spPr bwMode="auto">
              <a:xfrm flipV="1">
                <a:off x="4248" y="3631"/>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115" name="Line 1272"/>
              <p:cNvSpPr>
                <a:spLocks noChangeShapeType="1"/>
              </p:cNvSpPr>
              <p:nvPr>
                <p:custDataLst>
                  <p:tags r:id="rId723"/>
                </p:custDataLst>
              </p:nvPr>
            </p:nvSpPr>
            <p:spPr bwMode="auto">
              <a:xfrm flipV="1">
                <a:off x="4248" y="3598"/>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116" name="Line 1273"/>
              <p:cNvSpPr>
                <a:spLocks noChangeShapeType="1"/>
              </p:cNvSpPr>
              <p:nvPr>
                <p:custDataLst>
                  <p:tags r:id="rId724"/>
                </p:custDataLst>
              </p:nvPr>
            </p:nvSpPr>
            <p:spPr bwMode="auto">
              <a:xfrm flipV="1">
                <a:off x="4248" y="3565"/>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117" name="Line 1274"/>
              <p:cNvSpPr>
                <a:spLocks noChangeShapeType="1"/>
              </p:cNvSpPr>
              <p:nvPr>
                <p:custDataLst>
                  <p:tags r:id="rId725"/>
                </p:custDataLst>
              </p:nvPr>
            </p:nvSpPr>
            <p:spPr bwMode="auto">
              <a:xfrm flipV="1">
                <a:off x="4248" y="3532"/>
                <a:ext cx="0" cy="17"/>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118" name="Line 1275"/>
              <p:cNvSpPr>
                <a:spLocks noChangeShapeType="1"/>
              </p:cNvSpPr>
              <p:nvPr>
                <p:custDataLst>
                  <p:tags r:id="rId726"/>
                </p:custDataLst>
              </p:nvPr>
            </p:nvSpPr>
            <p:spPr bwMode="auto">
              <a:xfrm flipV="1">
                <a:off x="4248" y="3499"/>
                <a:ext cx="0" cy="17"/>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119" name="Line 1276"/>
              <p:cNvSpPr>
                <a:spLocks noChangeShapeType="1"/>
              </p:cNvSpPr>
              <p:nvPr>
                <p:custDataLst>
                  <p:tags r:id="rId727"/>
                </p:custDataLst>
              </p:nvPr>
            </p:nvSpPr>
            <p:spPr bwMode="auto">
              <a:xfrm flipV="1">
                <a:off x="4248" y="3467"/>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120" name="Line 1277"/>
              <p:cNvSpPr>
                <a:spLocks noChangeShapeType="1"/>
              </p:cNvSpPr>
              <p:nvPr>
                <p:custDataLst>
                  <p:tags r:id="rId728"/>
                </p:custDataLst>
              </p:nvPr>
            </p:nvSpPr>
            <p:spPr bwMode="auto">
              <a:xfrm flipV="1">
                <a:off x="4248" y="3434"/>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121" name="Line 1278"/>
              <p:cNvSpPr>
                <a:spLocks noChangeShapeType="1"/>
              </p:cNvSpPr>
              <p:nvPr>
                <p:custDataLst>
                  <p:tags r:id="rId729"/>
                </p:custDataLst>
              </p:nvPr>
            </p:nvSpPr>
            <p:spPr bwMode="auto">
              <a:xfrm flipV="1">
                <a:off x="4248" y="3401"/>
                <a:ext cx="0" cy="17"/>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122" name="Line 1279"/>
              <p:cNvSpPr>
                <a:spLocks noChangeShapeType="1"/>
              </p:cNvSpPr>
              <p:nvPr>
                <p:custDataLst>
                  <p:tags r:id="rId730"/>
                </p:custDataLst>
              </p:nvPr>
            </p:nvSpPr>
            <p:spPr bwMode="auto">
              <a:xfrm flipV="1">
                <a:off x="4248" y="3368"/>
                <a:ext cx="0" cy="17"/>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123" name="Line 1280"/>
              <p:cNvSpPr>
                <a:spLocks noChangeShapeType="1"/>
              </p:cNvSpPr>
              <p:nvPr>
                <p:custDataLst>
                  <p:tags r:id="rId731"/>
                </p:custDataLst>
              </p:nvPr>
            </p:nvSpPr>
            <p:spPr bwMode="auto">
              <a:xfrm flipV="1">
                <a:off x="4248" y="3336"/>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124" name="Line 1281"/>
              <p:cNvSpPr>
                <a:spLocks noChangeShapeType="1"/>
              </p:cNvSpPr>
              <p:nvPr>
                <p:custDataLst>
                  <p:tags r:id="rId732"/>
                </p:custDataLst>
              </p:nvPr>
            </p:nvSpPr>
            <p:spPr bwMode="auto">
              <a:xfrm flipV="1">
                <a:off x="4248" y="3303"/>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125" name="Line 1282"/>
              <p:cNvSpPr>
                <a:spLocks noChangeShapeType="1"/>
              </p:cNvSpPr>
              <p:nvPr>
                <p:custDataLst>
                  <p:tags r:id="rId733"/>
                </p:custDataLst>
              </p:nvPr>
            </p:nvSpPr>
            <p:spPr bwMode="auto">
              <a:xfrm flipV="1">
                <a:off x="4248" y="3270"/>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126" name="Line 1283"/>
              <p:cNvSpPr>
                <a:spLocks noChangeShapeType="1"/>
              </p:cNvSpPr>
              <p:nvPr>
                <p:custDataLst>
                  <p:tags r:id="rId734"/>
                </p:custDataLst>
              </p:nvPr>
            </p:nvSpPr>
            <p:spPr bwMode="auto">
              <a:xfrm flipV="1">
                <a:off x="4248" y="3237"/>
                <a:ext cx="0" cy="17"/>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127" name="Line 1284"/>
              <p:cNvSpPr>
                <a:spLocks noChangeShapeType="1"/>
              </p:cNvSpPr>
              <p:nvPr>
                <p:custDataLst>
                  <p:tags r:id="rId735"/>
                </p:custDataLst>
              </p:nvPr>
            </p:nvSpPr>
            <p:spPr bwMode="auto">
              <a:xfrm flipV="1">
                <a:off x="4248" y="3204"/>
                <a:ext cx="0" cy="17"/>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128" name="Line 1285"/>
              <p:cNvSpPr>
                <a:spLocks noChangeShapeType="1"/>
              </p:cNvSpPr>
              <p:nvPr>
                <p:custDataLst>
                  <p:tags r:id="rId736"/>
                </p:custDataLst>
              </p:nvPr>
            </p:nvSpPr>
            <p:spPr bwMode="auto">
              <a:xfrm flipV="1">
                <a:off x="4248" y="3172"/>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129" name="Line 1286"/>
              <p:cNvSpPr>
                <a:spLocks noChangeShapeType="1"/>
              </p:cNvSpPr>
              <p:nvPr>
                <p:custDataLst>
                  <p:tags r:id="rId737"/>
                </p:custDataLst>
              </p:nvPr>
            </p:nvSpPr>
            <p:spPr bwMode="auto">
              <a:xfrm flipV="1">
                <a:off x="4248" y="3139"/>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130" name="Line 1287"/>
              <p:cNvSpPr>
                <a:spLocks noChangeShapeType="1"/>
              </p:cNvSpPr>
              <p:nvPr>
                <p:custDataLst>
                  <p:tags r:id="rId738"/>
                </p:custDataLst>
              </p:nvPr>
            </p:nvSpPr>
            <p:spPr bwMode="auto">
              <a:xfrm flipV="1">
                <a:off x="4248" y="3106"/>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131" name="Line 1288"/>
              <p:cNvSpPr>
                <a:spLocks noChangeShapeType="1"/>
              </p:cNvSpPr>
              <p:nvPr>
                <p:custDataLst>
                  <p:tags r:id="rId739"/>
                </p:custDataLst>
              </p:nvPr>
            </p:nvSpPr>
            <p:spPr bwMode="auto">
              <a:xfrm flipV="1">
                <a:off x="4248" y="3073"/>
                <a:ext cx="0" cy="17"/>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132" name="Line 1289"/>
              <p:cNvSpPr>
                <a:spLocks noChangeShapeType="1"/>
              </p:cNvSpPr>
              <p:nvPr>
                <p:custDataLst>
                  <p:tags r:id="rId740"/>
                </p:custDataLst>
              </p:nvPr>
            </p:nvSpPr>
            <p:spPr bwMode="auto">
              <a:xfrm flipV="1">
                <a:off x="4248" y="3040"/>
                <a:ext cx="0" cy="17"/>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133" name="Line 1290"/>
              <p:cNvSpPr>
                <a:spLocks noChangeShapeType="1"/>
              </p:cNvSpPr>
              <p:nvPr>
                <p:custDataLst>
                  <p:tags r:id="rId741"/>
                </p:custDataLst>
              </p:nvPr>
            </p:nvSpPr>
            <p:spPr bwMode="auto">
              <a:xfrm flipV="1">
                <a:off x="4248" y="3008"/>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134" name="Line 1291"/>
              <p:cNvSpPr>
                <a:spLocks noChangeShapeType="1"/>
              </p:cNvSpPr>
              <p:nvPr>
                <p:custDataLst>
                  <p:tags r:id="rId742"/>
                </p:custDataLst>
              </p:nvPr>
            </p:nvSpPr>
            <p:spPr bwMode="auto">
              <a:xfrm flipV="1">
                <a:off x="4248" y="2975"/>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135" name="Line 1292"/>
              <p:cNvSpPr>
                <a:spLocks noChangeShapeType="1"/>
              </p:cNvSpPr>
              <p:nvPr>
                <p:custDataLst>
                  <p:tags r:id="rId743"/>
                </p:custDataLst>
              </p:nvPr>
            </p:nvSpPr>
            <p:spPr bwMode="auto">
              <a:xfrm flipV="1">
                <a:off x="4248" y="2942"/>
                <a:ext cx="0" cy="17"/>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136" name="Line 1293"/>
              <p:cNvSpPr>
                <a:spLocks noChangeShapeType="1"/>
              </p:cNvSpPr>
              <p:nvPr>
                <p:custDataLst>
                  <p:tags r:id="rId744"/>
                </p:custDataLst>
              </p:nvPr>
            </p:nvSpPr>
            <p:spPr bwMode="auto">
              <a:xfrm flipV="1">
                <a:off x="4248" y="2909"/>
                <a:ext cx="0" cy="17"/>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137" name="Line 1294"/>
              <p:cNvSpPr>
                <a:spLocks noChangeShapeType="1"/>
              </p:cNvSpPr>
              <p:nvPr>
                <p:custDataLst>
                  <p:tags r:id="rId745"/>
                </p:custDataLst>
              </p:nvPr>
            </p:nvSpPr>
            <p:spPr bwMode="auto">
              <a:xfrm flipV="1">
                <a:off x="4248" y="2877"/>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138" name="Line 1295"/>
              <p:cNvSpPr>
                <a:spLocks noChangeShapeType="1"/>
              </p:cNvSpPr>
              <p:nvPr>
                <p:custDataLst>
                  <p:tags r:id="rId746"/>
                </p:custDataLst>
              </p:nvPr>
            </p:nvSpPr>
            <p:spPr bwMode="auto">
              <a:xfrm flipV="1">
                <a:off x="4248" y="2844"/>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139" name="Line 1296"/>
              <p:cNvSpPr>
                <a:spLocks noChangeShapeType="1"/>
              </p:cNvSpPr>
              <p:nvPr>
                <p:custDataLst>
                  <p:tags r:id="rId747"/>
                </p:custDataLst>
              </p:nvPr>
            </p:nvSpPr>
            <p:spPr bwMode="auto">
              <a:xfrm flipV="1">
                <a:off x="4248" y="2811"/>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140" name="Line 1297"/>
              <p:cNvSpPr>
                <a:spLocks noChangeShapeType="1"/>
              </p:cNvSpPr>
              <p:nvPr>
                <p:custDataLst>
                  <p:tags r:id="rId748"/>
                </p:custDataLst>
              </p:nvPr>
            </p:nvSpPr>
            <p:spPr bwMode="auto">
              <a:xfrm flipV="1">
                <a:off x="4248" y="2778"/>
                <a:ext cx="0" cy="17"/>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141" name="Line 1298"/>
              <p:cNvSpPr>
                <a:spLocks noChangeShapeType="1"/>
              </p:cNvSpPr>
              <p:nvPr>
                <p:custDataLst>
                  <p:tags r:id="rId749"/>
                </p:custDataLst>
              </p:nvPr>
            </p:nvSpPr>
            <p:spPr bwMode="auto">
              <a:xfrm flipV="1">
                <a:off x="4248" y="2745"/>
                <a:ext cx="0" cy="17"/>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142" name="Line 1299"/>
              <p:cNvSpPr>
                <a:spLocks noChangeShapeType="1"/>
              </p:cNvSpPr>
              <p:nvPr>
                <p:custDataLst>
                  <p:tags r:id="rId750"/>
                </p:custDataLst>
              </p:nvPr>
            </p:nvSpPr>
            <p:spPr bwMode="auto">
              <a:xfrm flipV="1">
                <a:off x="4248" y="2713"/>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143" name="Line 1300"/>
              <p:cNvSpPr>
                <a:spLocks noChangeShapeType="1"/>
              </p:cNvSpPr>
              <p:nvPr>
                <p:custDataLst>
                  <p:tags r:id="rId751"/>
                </p:custDataLst>
              </p:nvPr>
            </p:nvSpPr>
            <p:spPr bwMode="auto">
              <a:xfrm flipV="1">
                <a:off x="4248" y="2680"/>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144" name="Line 1301"/>
              <p:cNvSpPr>
                <a:spLocks noChangeShapeType="1"/>
              </p:cNvSpPr>
              <p:nvPr>
                <p:custDataLst>
                  <p:tags r:id="rId752"/>
                </p:custDataLst>
              </p:nvPr>
            </p:nvSpPr>
            <p:spPr bwMode="auto">
              <a:xfrm flipV="1">
                <a:off x="4248" y="2647"/>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145" name="Line 1302"/>
              <p:cNvSpPr>
                <a:spLocks noChangeShapeType="1"/>
              </p:cNvSpPr>
              <p:nvPr>
                <p:custDataLst>
                  <p:tags r:id="rId753"/>
                </p:custDataLst>
              </p:nvPr>
            </p:nvSpPr>
            <p:spPr bwMode="auto">
              <a:xfrm flipV="1">
                <a:off x="4248" y="2614"/>
                <a:ext cx="0" cy="17"/>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146" name="Line 1303"/>
              <p:cNvSpPr>
                <a:spLocks noChangeShapeType="1"/>
              </p:cNvSpPr>
              <p:nvPr>
                <p:custDataLst>
                  <p:tags r:id="rId754"/>
                </p:custDataLst>
              </p:nvPr>
            </p:nvSpPr>
            <p:spPr bwMode="auto">
              <a:xfrm flipV="1">
                <a:off x="4248" y="2582"/>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147" name="Line 1304"/>
              <p:cNvSpPr>
                <a:spLocks noChangeShapeType="1"/>
              </p:cNvSpPr>
              <p:nvPr>
                <p:custDataLst>
                  <p:tags r:id="rId755"/>
                </p:custDataLst>
              </p:nvPr>
            </p:nvSpPr>
            <p:spPr bwMode="auto">
              <a:xfrm flipV="1">
                <a:off x="4248" y="2549"/>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148" name="Line 1305"/>
              <p:cNvSpPr>
                <a:spLocks noChangeShapeType="1"/>
              </p:cNvSpPr>
              <p:nvPr>
                <p:custDataLst>
                  <p:tags r:id="rId756"/>
                </p:custDataLst>
              </p:nvPr>
            </p:nvSpPr>
            <p:spPr bwMode="auto">
              <a:xfrm flipV="1">
                <a:off x="4248" y="2516"/>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149" name="Line 1306"/>
              <p:cNvSpPr>
                <a:spLocks noChangeShapeType="1"/>
              </p:cNvSpPr>
              <p:nvPr>
                <p:custDataLst>
                  <p:tags r:id="rId757"/>
                </p:custDataLst>
              </p:nvPr>
            </p:nvSpPr>
            <p:spPr bwMode="auto">
              <a:xfrm flipV="1">
                <a:off x="4248" y="2483"/>
                <a:ext cx="0" cy="17"/>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150" name="Line 1307"/>
              <p:cNvSpPr>
                <a:spLocks noChangeShapeType="1"/>
              </p:cNvSpPr>
              <p:nvPr>
                <p:custDataLst>
                  <p:tags r:id="rId758"/>
                </p:custDataLst>
              </p:nvPr>
            </p:nvSpPr>
            <p:spPr bwMode="auto">
              <a:xfrm flipV="1">
                <a:off x="4248" y="2450"/>
                <a:ext cx="0" cy="17"/>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151" name="Line 1308"/>
              <p:cNvSpPr>
                <a:spLocks noChangeShapeType="1"/>
              </p:cNvSpPr>
              <p:nvPr>
                <p:custDataLst>
                  <p:tags r:id="rId759"/>
                </p:custDataLst>
              </p:nvPr>
            </p:nvSpPr>
            <p:spPr bwMode="auto">
              <a:xfrm flipV="1">
                <a:off x="4248" y="2418"/>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152" name="Line 1309"/>
              <p:cNvSpPr>
                <a:spLocks noChangeShapeType="1"/>
              </p:cNvSpPr>
              <p:nvPr>
                <p:custDataLst>
                  <p:tags r:id="rId760"/>
                </p:custDataLst>
              </p:nvPr>
            </p:nvSpPr>
            <p:spPr bwMode="auto">
              <a:xfrm flipV="1">
                <a:off x="4248" y="2385"/>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153" name="Line 1310"/>
              <p:cNvSpPr>
                <a:spLocks noChangeShapeType="1"/>
              </p:cNvSpPr>
              <p:nvPr>
                <p:custDataLst>
                  <p:tags r:id="rId761"/>
                </p:custDataLst>
              </p:nvPr>
            </p:nvSpPr>
            <p:spPr bwMode="auto">
              <a:xfrm flipV="1">
                <a:off x="4248" y="2352"/>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154" name="Line 1311"/>
              <p:cNvSpPr>
                <a:spLocks noChangeShapeType="1"/>
              </p:cNvSpPr>
              <p:nvPr>
                <p:custDataLst>
                  <p:tags r:id="rId762"/>
                </p:custDataLst>
              </p:nvPr>
            </p:nvSpPr>
            <p:spPr bwMode="auto">
              <a:xfrm flipV="1">
                <a:off x="4248" y="2319"/>
                <a:ext cx="0" cy="17"/>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155" name="Line 1312"/>
              <p:cNvSpPr>
                <a:spLocks noChangeShapeType="1"/>
              </p:cNvSpPr>
              <p:nvPr>
                <p:custDataLst>
                  <p:tags r:id="rId763"/>
                </p:custDataLst>
              </p:nvPr>
            </p:nvSpPr>
            <p:spPr bwMode="auto">
              <a:xfrm flipV="1">
                <a:off x="4248" y="2286"/>
                <a:ext cx="0" cy="17"/>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156" name="Line 1313"/>
              <p:cNvSpPr>
                <a:spLocks noChangeShapeType="1"/>
              </p:cNvSpPr>
              <p:nvPr>
                <p:custDataLst>
                  <p:tags r:id="rId764"/>
                </p:custDataLst>
              </p:nvPr>
            </p:nvSpPr>
            <p:spPr bwMode="auto">
              <a:xfrm flipV="1">
                <a:off x="4248" y="2254"/>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157" name="Line 1314"/>
              <p:cNvSpPr>
                <a:spLocks noChangeShapeType="1"/>
              </p:cNvSpPr>
              <p:nvPr>
                <p:custDataLst>
                  <p:tags r:id="rId765"/>
                </p:custDataLst>
              </p:nvPr>
            </p:nvSpPr>
            <p:spPr bwMode="auto">
              <a:xfrm flipV="1">
                <a:off x="4248" y="2221"/>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158" name="Line 1315"/>
              <p:cNvSpPr>
                <a:spLocks noChangeShapeType="1"/>
              </p:cNvSpPr>
              <p:nvPr>
                <p:custDataLst>
                  <p:tags r:id="rId766"/>
                </p:custDataLst>
              </p:nvPr>
            </p:nvSpPr>
            <p:spPr bwMode="auto">
              <a:xfrm flipV="1">
                <a:off x="4248" y="2188"/>
                <a:ext cx="0" cy="17"/>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159" name="Line 1316"/>
              <p:cNvSpPr>
                <a:spLocks noChangeShapeType="1"/>
              </p:cNvSpPr>
              <p:nvPr>
                <p:custDataLst>
                  <p:tags r:id="rId767"/>
                </p:custDataLst>
              </p:nvPr>
            </p:nvSpPr>
            <p:spPr bwMode="auto">
              <a:xfrm flipV="1">
                <a:off x="4248" y="2155"/>
                <a:ext cx="0" cy="17"/>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160" name="Line 1317"/>
              <p:cNvSpPr>
                <a:spLocks noChangeShapeType="1"/>
              </p:cNvSpPr>
              <p:nvPr>
                <p:custDataLst>
                  <p:tags r:id="rId768"/>
                </p:custDataLst>
              </p:nvPr>
            </p:nvSpPr>
            <p:spPr bwMode="auto">
              <a:xfrm flipV="1">
                <a:off x="4248" y="2123"/>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161" name="Line 1318"/>
              <p:cNvSpPr>
                <a:spLocks noChangeShapeType="1"/>
              </p:cNvSpPr>
              <p:nvPr>
                <p:custDataLst>
                  <p:tags r:id="rId769"/>
                </p:custDataLst>
              </p:nvPr>
            </p:nvSpPr>
            <p:spPr bwMode="auto">
              <a:xfrm flipV="1">
                <a:off x="4248" y="2090"/>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162" name="Line 1319"/>
              <p:cNvSpPr>
                <a:spLocks noChangeShapeType="1"/>
              </p:cNvSpPr>
              <p:nvPr>
                <p:custDataLst>
                  <p:tags r:id="rId770"/>
                </p:custDataLst>
              </p:nvPr>
            </p:nvSpPr>
            <p:spPr bwMode="auto">
              <a:xfrm flipV="1">
                <a:off x="4248" y="2057"/>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163" name="Line 1320"/>
              <p:cNvSpPr>
                <a:spLocks noChangeShapeType="1"/>
              </p:cNvSpPr>
              <p:nvPr>
                <p:custDataLst>
                  <p:tags r:id="rId771"/>
                </p:custDataLst>
              </p:nvPr>
            </p:nvSpPr>
            <p:spPr bwMode="auto">
              <a:xfrm flipV="1">
                <a:off x="4248" y="2024"/>
                <a:ext cx="0" cy="17"/>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164" name="Line 1321"/>
              <p:cNvSpPr>
                <a:spLocks noChangeShapeType="1"/>
              </p:cNvSpPr>
              <p:nvPr>
                <p:custDataLst>
                  <p:tags r:id="rId772"/>
                </p:custDataLst>
              </p:nvPr>
            </p:nvSpPr>
            <p:spPr bwMode="auto">
              <a:xfrm flipV="1">
                <a:off x="4248" y="1991"/>
                <a:ext cx="0" cy="17"/>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165" name="Freeform 1322"/>
              <p:cNvSpPr>
                <a:spLocks/>
              </p:cNvSpPr>
              <p:nvPr>
                <p:custDataLst>
                  <p:tags r:id="rId773"/>
                </p:custDataLst>
              </p:nvPr>
            </p:nvSpPr>
            <p:spPr bwMode="auto">
              <a:xfrm>
                <a:off x="4248" y="1959"/>
                <a:ext cx="0" cy="16"/>
              </a:xfrm>
              <a:custGeom>
                <a:avLst/>
                <a:gdLst>
                  <a:gd name="T0" fmla="*/ 2069 h 12"/>
                  <a:gd name="T1" fmla="*/ 491 h 12"/>
                  <a:gd name="T2" fmla="*/ 0 h 12"/>
                  <a:gd name="T3" fmla="*/ 0 60000 65536"/>
                  <a:gd name="T4" fmla="*/ 0 60000 65536"/>
                  <a:gd name="T5" fmla="*/ 0 60000 65536"/>
                  <a:gd name="T6" fmla="*/ 0 h 12"/>
                  <a:gd name="T7" fmla="*/ 12 h 12"/>
                </a:gdLst>
                <a:ahLst/>
                <a:cxnLst>
                  <a:cxn ang="T3">
                    <a:pos x="0" y="T0"/>
                  </a:cxn>
                  <a:cxn ang="T4">
                    <a:pos x="0" y="T1"/>
                  </a:cxn>
                  <a:cxn ang="T5">
                    <a:pos x="0" y="T2"/>
                  </a:cxn>
                </a:cxnLst>
                <a:rect l="0" t="T6" r="0" b="T7"/>
                <a:pathLst>
                  <a:path h="12">
                    <a:moveTo>
                      <a:pt x="0" y="12"/>
                    </a:moveTo>
                    <a:lnTo>
                      <a:pt x="0" y="3"/>
                    </a:lnTo>
                    <a:lnTo>
                      <a:pt x="0" y="0"/>
                    </a:lnTo>
                  </a:path>
                </a:pathLst>
              </a:custGeom>
              <a:noFill/>
              <a:ln w="12700">
                <a:solidFill>
                  <a:srgbClr val="0000FF"/>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3166" name="Freeform 1323"/>
              <p:cNvSpPr>
                <a:spLocks/>
              </p:cNvSpPr>
              <p:nvPr>
                <p:custDataLst>
                  <p:tags r:id="rId774"/>
                </p:custDataLst>
              </p:nvPr>
            </p:nvSpPr>
            <p:spPr bwMode="auto">
              <a:xfrm>
                <a:off x="4235" y="1930"/>
                <a:ext cx="9" cy="14"/>
              </a:xfrm>
              <a:custGeom>
                <a:avLst/>
                <a:gdLst>
                  <a:gd name="T0" fmla="*/ 631 w 7"/>
                  <a:gd name="T1" fmla="*/ 4351 h 10"/>
                  <a:gd name="T2" fmla="*/ 208 w 7"/>
                  <a:gd name="T3" fmla="*/ 844 h 10"/>
                  <a:gd name="T4" fmla="*/ 0 w 7"/>
                  <a:gd name="T5" fmla="*/ 0 h 10"/>
                  <a:gd name="T6" fmla="*/ 0 60000 65536"/>
                  <a:gd name="T7" fmla="*/ 0 60000 65536"/>
                  <a:gd name="T8" fmla="*/ 0 60000 65536"/>
                  <a:gd name="T9" fmla="*/ 0 w 7"/>
                  <a:gd name="T10" fmla="*/ 0 h 10"/>
                  <a:gd name="T11" fmla="*/ 7 w 7"/>
                  <a:gd name="T12" fmla="*/ 10 h 10"/>
                </a:gdLst>
                <a:ahLst/>
                <a:cxnLst>
                  <a:cxn ang="T6">
                    <a:pos x="T0" y="T1"/>
                  </a:cxn>
                  <a:cxn ang="T7">
                    <a:pos x="T2" y="T3"/>
                  </a:cxn>
                  <a:cxn ang="T8">
                    <a:pos x="T4" y="T5"/>
                  </a:cxn>
                </a:cxnLst>
                <a:rect l="T9" t="T10" r="T11" b="T12"/>
                <a:pathLst>
                  <a:path w="7" h="10">
                    <a:moveTo>
                      <a:pt x="7" y="10"/>
                    </a:moveTo>
                    <a:lnTo>
                      <a:pt x="2" y="2"/>
                    </a:lnTo>
                    <a:lnTo>
                      <a:pt x="0" y="0"/>
                    </a:lnTo>
                  </a:path>
                </a:pathLst>
              </a:custGeom>
              <a:noFill/>
              <a:ln w="12700">
                <a:solidFill>
                  <a:srgbClr val="0000FF"/>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3167" name="Freeform 1324"/>
              <p:cNvSpPr>
                <a:spLocks/>
              </p:cNvSpPr>
              <p:nvPr>
                <p:custDataLst>
                  <p:tags r:id="rId775"/>
                </p:custDataLst>
              </p:nvPr>
            </p:nvSpPr>
            <p:spPr bwMode="auto">
              <a:xfrm>
                <a:off x="4209" y="1912"/>
                <a:ext cx="15" cy="7"/>
              </a:xfrm>
              <a:custGeom>
                <a:avLst/>
                <a:gdLst>
                  <a:gd name="T0" fmla="*/ 2824 w 11"/>
                  <a:gd name="T1" fmla="*/ 2220 h 5"/>
                  <a:gd name="T2" fmla="*/ 779 w 11"/>
                  <a:gd name="T3" fmla="*/ 1 h 5"/>
                  <a:gd name="T4" fmla="*/ 0 w 11"/>
                  <a:gd name="T5" fmla="*/ 0 h 5"/>
                  <a:gd name="T6" fmla="*/ 0 60000 65536"/>
                  <a:gd name="T7" fmla="*/ 0 60000 65536"/>
                  <a:gd name="T8" fmla="*/ 0 60000 65536"/>
                  <a:gd name="T9" fmla="*/ 0 w 11"/>
                  <a:gd name="T10" fmla="*/ 0 h 5"/>
                  <a:gd name="T11" fmla="*/ 11 w 11"/>
                  <a:gd name="T12" fmla="*/ 5 h 5"/>
                </a:gdLst>
                <a:ahLst/>
                <a:cxnLst>
                  <a:cxn ang="T6">
                    <a:pos x="T0" y="T1"/>
                  </a:cxn>
                  <a:cxn ang="T7">
                    <a:pos x="T2" y="T3"/>
                  </a:cxn>
                  <a:cxn ang="T8">
                    <a:pos x="T4" y="T5"/>
                  </a:cxn>
                </a:cxnLst>
                <a:rect l="T9" t="T10" r="T11" b="T12"/>
                <a:pathLst>
                  <a:path w="11" h="5">
                    <a:moveTo>
                      <a:pt x="11" y="5"/>
                    </a:moveTo>
                    <a:lnTo>
                      <a:pt x="3" y="1"/>
                    </a:lnTo>
                    <a:lnTo>
                      <a:pt x="0" y="0"/>
                    </a:lnTo>
                  </a:path>
                </a:pathLst>
              </a:custGeom>
              <a:noFill/>
              <a:ln w="12700">
                <a:solidFill>
                  <a:srgbClr val="0000FF"/>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3168" name="Line 1325"/>
              <p:cNvSpPr>
                <a:spLocks noChangeShapeType="1"/>
              </p:cNvSpPr>
              <p:nvPr>
                <p:custDataLst>
                  <p:tags r:id="rId776"/>
                </p:custDataLst>
              </p:nvPr>
            </p:nvSpPr>
            <p:spPr bwMode="auto">
              <a:xfrm flipH="1">
                <a:off x="4176" y="1911"/>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169" name="Line 1326"/>
              <p:cNvSpPr>
                <a:spLocks noChangeShapeType="1"/>
              </p:cNvSpPr>
              <p:nvPr>
                <p:custDataLst>
                  <p:tags r:id="rId777"/>
                </p:custDataLst>
              </p:nvPr>
            </p:nvSpPr>
            <p:spPr bwMode="auto">
              <a:xfrm flipH="1">
                <a:off x="4143" y="1911"/>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170" name="Line 1327"/>
              <p:cNvSpPr>
                <a:spLocks noChangeShapeType="1"/>
              </p:cNvSpPr>
              <p:nvPr>
                <p:custDataLst>
                  <p:tags r:id="rId778"/>
                </p:custDataLst>
              </p:nvPr>
            </p:nvSpPr>
            <p:spPr bwMode="auto">
              <a:xfrm flipH="1">
                <a:off x="4110" y="1911"/>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171" name="Line 1328"/>
              <p:cNvSpPr>
                <a:spLocks noChangeShapeType="1"/>
              </p:cNvSpPr>
              <p:nvPr>
                <p:custDataLst>
                  <p:tags r:id="rId779"/>
                </p:custDataLst>
              </p:nvPr>
            </p:nvSpPr>
            <p:spPr bwMode="auto">
              <a:xfrm flipH="1">
                <a:off x="4078" y="1911"/>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172" name="Line 1329"/>
              <p:cNvSpPr>
                <a:spLocks noChangeShapeType="1"/>
              </p:cNvSpPr>
              <p:nvPr>
                <p:custDataLst>
                  <p:tags r:id="rId780"/>
                </p:custDataLst>
              </p:nvPr>
            </p:nvSpPr>
            <p:spPr bwMode="auto">
              <a:xfrm flipH="1">
                <a:off x="4045" y="1911"/>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173" name="Line 1330"/>
              <p:cNvSpPr>
                <a:spLocks noChangeShapeType="1"/>
              </p:cNvSpPr>
              <p:nvPr>
                <p:custDataLst>
                  <p:tags r:id="rId781"/>
                </p:custDataLst>
              </p:nvPr>
            </p:nvSpPr>
            <p:spPr bwMode="auto">
              <a:xfrm flipH="1">
                <a:off x="4012" y="1911"/>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174" name="Line 1331"/>
              <p:cNvSpPr>
                <a:spLocks noChangeShapeType="1"/>
              </p:cNvSpPr>
              <p:nvPr>
                <p:custDataLst>
                  <p:tags r:id="rId782"/>
                </p:custDataLst>
              </p:nvPr>
            </p:nvSpPr>
            <p:spPr bwMode="auto">
              <a:xfrm flipH="1">
                <a:off x="3979" y="1911"/>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175" name="Line 1332"/>
              <p:cNvSpPr>
                <a:spLocks noChangeShapeType="1"/>
              </p:cNvSpPr>
              <p:nvPr>
                <p:custDataLst>
                  <p:tags r:id="rId783"/>
                </p:custDataLst>
              </p:nvPr>
            </p:nvSpPr>
            <p:spPr bwMode="auto">
              <a:xfrm flipH="1">
                <a:off x="3946" y="1911"/>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176" name="Line 1333"/>
              <p:cNvSpPr>
                <a:spLocks noChangeShapeType="1"/>
              </p:cNvSpPr>
              <p:nvPr>
                <p:custDataLst>
                  <p:tags r:id="rId784"/>
                </p:custDataLst>
              </p:nvPr>
            </p:nvSpPr>
            <p:spPr bwMode="auto">
              <a:xfrm flipH="1">
                <a:off x="3914" y="1911"/>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177" name="Line 1334"/>
              <p:cNvSpPr>
                <a:spLocks noChangeShapeType="1"/>
              </p:cNvSpPr>
              <p:nvPr>
                <p:custDataLst>
                  <p:tags r:id="rId785"/>
                </p:custDataLst>
              </p:nvPr>
            </p:nvSpPr>
            <p:spPr bwMode="auto">
              <a:xfrm flipH="1">
                <a:off x="3881" y="1911"/>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178" name="Line 1335"/>
              <p:cNvSpPr>
                <a:spLocks noChangeShapeType="1"/>
              </p:cNvSpPr>
              <p:nvPr>
                <p:custDataLst>
                  <p:tags r:id="rId786"/>
                </p:custDataLst>
              </p:nvPr>
            </p:nvSpPr>
            <p:spPr bwMode="auto">
              <a:xfrm flipH="1">
                <a:off x="3848" y="1911"/>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179" name="Line 1336"/>
              <p:cNvSpPr>
                <a:spLocks noChangeShapeType="1"/>
              </p:cNvSpPr>
              <p:nvPr>
                <p:custDataLst>
                  <p:tags r:id="rId787"/>
                </p:custDataLst>
              </p:nvPr>
            </p:nvSpPr>
            <p:spPr bwMode="auto">
              <a:xfrm flipH="1">
                <a:off x="3815" y="1911"/>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180" name="Line 1337"/>
              <p:cNvSpPr>
                <a:spLocks noChangeShapeType="1"/>
              </p:cNvSpPr>
              <p:nvPr>
                <p:custDataLst>
                  <p:tags r:id="rId788"/>
                </p:custDataLst>
              </p:nvPr>
            </p:nvSpPr>
            <p:spPr bwMode="auto">
              <a:xfrm flipH="1">
                <a:off x="3783" y="1911"/>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181" name="Line 1338"/>
              <p:cNvSpPr>
                <a:spLocks noChangeShapeType="1"/>
              </p:cNvSpPr>
              <p:nvPr>
                <p:custDataLst>
                  <p:tags r:id="rId789"/>
                </p:custDataLst>
              </p:nvPr>
            </p:nvSpPr>
            <p:spPr bwMode="auto">
              <a:xfrm flipH="1">
                <a:off x="3750" y="1911"/>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182" name="Line 1339"/>
              <p:cNvSpPr>
                <a:spLocks noChangeShapeType="1"/>
              </p:cNvSpPr>
              <p:nvPr>
                <p:custDataLst>
                  <p:tags r:id="rId790"/>
                </p:custDataLst>
              </p:nvPr>
            </p:nvSpPr>
            <p:spPr bwMode="auto">
              <a:xfrm flipH="1">
                <a:off x="3717" y="1911"/>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183" name="Line 1340"/>
              <p:cNvSpPr>
                <a:spLocks noChangeShapeType="1"/>
              </p:cNvSpPr>
              <p:nvPr>
                <p:custDataLst>
                  <p:tags r:id="rId791"/>
                </p:custDataLst>
              </p:nvPr>
            </p:nvSpPr>
            <p:spPr bwMode="auto">
              <a:xfrm flipH="1">
                <a:off x="3684" y="1911"/>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184" name="Line 1341"/>
              <p:cNvSpPr>
                <a:spLocks noChangeShapeType="1"/>
              </p:cNvSpPr>
              <p:nvPr>
                <p:custDataLst>
                  <p:tags r:id="rId792"/>
                </p:custDataLst>
              </p:nvPr>
            </p:nvSpPr>
            <p:spPr bwMode="auto">
              <a:xfrm flipH="1">
                <a:off x="3651" y="1911"/>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185" name="Line 1342"/>
              <p:cNvSpPr>
                <a:spLocks noChangeShapeType="1"/>
              </p:cNvSpPr>
              <p:nvPr>
                <p:custDataLst>
                  <p:tags r:id="rId793"/>
                </p:custDataLst>
              </p:nvPr>
            </p:nvSpPr>
            <p:spPr bwMode="auto">
              <a:xfrm flipH="1">
                <a:off x="3619" y="1911"/>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186" name="Line 1343"/>
              <p:cNvSpPr>
                <a:spLocks noChangeShapeType="1"/>
              </p:cNvSpPr>
              <p:nvPr>
                <p:custDataLst>
                  <p:tags r:id="rId794"/>
                </p:custDataLst>
              </p:nvPr>
            </p:nvSpPr>
            <p:spPr bwMode="auto">
              <a:xfrm flipH="1">
                <a:off x="3586" y="1911"/>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187" name="Line 1344"/>
              <p:cNvSpPr>
                <a:spLocks noChangeShapeType="1"/>
              </p:cNvSpPr>
              <p:nvPr>
                <p:custDataLst>
                  <p:tags r:id="rId795"/>
                </p:custDataLst>
              </p:nvPr>
            </p:nvSpPr>
            <p:spPr bwMode="auto">
              <a:xfrm flipH="1">
                <a:off x="3553" y="1911"/>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188" name="Line 1345"/>
              <p:cNvSpPr>
                <a:spLocks noChangeShapeType="1"/>
              </p:cNvSpPr>
              <p:nvPr>
                <p:custDataLst>
                  <p:tags r:id="rId796"/>
                </p:custDataLst>
              </p:nvPr>
            </p:nvSpPr>
            <p:spPr bwMode="auto">
              <a:xfrm flipH="1">
                <a:off x="3520" y="1911"/>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189" name="Line 1346"/>
              <p:cNvSpPr>
                <a:spLocks noChangeShapeType="1"/>
              </p:cNvSpPr>
              <p:nvPr>
                <p:custDataLst>
                  <p:tags r:id="rId797"/>
                </p:custDataLst>
              </p:nvPr>
            </p:nvSpPr>
            <p:spPr bwMode="auto">
              <a:xfrm flipH="1">
                <a:off x="3487" y="1911"/>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190" name="Line 1347"/>
              <p:cNvSpPr>
                <a:spLocks noChangeShapeType="1"/>
              </p:cNvSpPr>
              <p:nvPr>
                <p:custDataLst>
                  <p:tags r:id="rId798"/>
                </p:custDataLst>
              </p:nvPr>
            </p:nvSpPr>
            <p:spPr bwMode="auto">
              <a:xfrm flipH="1">
                <a:off x="3455" y="1911"/>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191" name="Line 1348"/>
              <p:cNvSpPr>
                <a:spLocks noChangeShapeType="1"/>
              </p:cNvSpPr>
              <p:nvPr>
                <p:custDataLst>
                  <p:tags r:id="rId799"/>
                </p:custDataLst>
              </p:nvPr>
            </p:nvSpPr>
            <p:spPr bwMode="auto">
              <a:xfrm flipH="1">
                <a:off x="3422" y="1911"/>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192" name="Line 1349"/>
              <p:cNvSpPr>
                <a:spLocks noChangeShapeType="1"/>
              </p:cNvSpPr>
              <p:nvPr>
                <p:custDataLst>
                  <p:tags r:id="rId800"/>
                </p:custDataLst>
              </p:nvPr>
            </p:nvSpPr>
            <p:spPr bwMode="auto">
              <a:xfrm flipH="1">
                <a:off x="3389" y="1911"/>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193" name="Line 1350"/>
              <p:cNvSpPr>
                <a:spLocks noChangeShapeType="1"/>
              </p:cNvSpPr>
              <p:nvPr>
                <p:custDataLst>
                  <p:tags r:id="rId801"/>
                </p:custDataLst>
              </p:nvPr>
            </p:nvSpPr>
            <p:spPr bwMode="auto">
              <a:xfrm flipH="1">
                <a:off x="3356" y="1911"/>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194" name="Line 1351"/>
              <p:cNvSpPr>
                <a:spLocks noChangeShapeType="1"/>
              </p:cNvSpPr>
              <p:nvPr>
                <p:custDataLst>
                  <p:tags r:id="rId802"/>
                </p:custDataLst>
              </p:nvPr>
            </p:nvSpPr>
            <p:spPr bwMode="auto">
              <a:xfrm flipH="1">
                <a:off x="3324" y="1911"/>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195" name="Line 1352"/>
              <p:cNvSpPr>
                <a:spLocks noChangeShapeType="1"/>
              </p:cNvSpPr>
              <p:nvPr>
                <p:custDataLst>
                  <p:tags r:id="rId803"/>
                </p:custDataLst>
              </p:nvPr>
            </p:nvSpPr>
            <p:spPr bwMode="auto">
              <a:xfrm flipH="1">
                <a:off x="3291" y="1911"/>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196" name="Line 1353"/>
              <p:cNvSpPr>
                <a:spLocks noChangeShapeType="1"/>
              </p:cNvSpPr>
              <p:nvPr>
                <p:custDataLst>
                  <p:tags r:id="rId804"/>
                </p:custDataLst>
              </p:nvPr>
            </p:nvSpPr>
            <p:spPr bwMode="auto">
              <a:xfrm flipH="1">
                <a:off x="3258" y="1911"/>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197" name="Line 1354"/>
              <p:cNvSpPr>
                <a:spLocks noChangeShapeType="1"/>
              </p:cNvSpPr>
              <p:nvPr>
                <p:custDataLst>
                  <p:tags r:id="rId805"/>
                </p:custDataLst>
              </p:nvPr>
            </p:nvSpPr>
            <p:spPr bwMode="auto">
              <a:xfrm flipH="1">
                <a:off x="3225" y="1911"/>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198" name="Line 1355"/>
              <p:cNvSpPr>
                <a:spLocks noChangeShapeType="1"/>
              </p:cNvSpPr>
              <p:nvPr>
                <p:custDataLst>
                  <p:tags r:id="rId806"/>
                </p:custDataLst>
              </p:nvPr>
            </p:nvSpPr>
            <p:spPr bwMode="auto">
              <a:xfrm flipH="1">
                <a:off x="3192" y="1911"/>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199" name="Line 1356"/>
              <p:cNvSpPr>
                <a:spLocks noChangeShapeType="1"/>
              </p:cNvSpPr>
              <p:nvPr>
                <p:custDataLst>
                  <p:tags r:id="rId807"/>
                </p:custDataLst>
              </p:nvPr>
            </p:nvSpPr>
            <p:spPr bwMode="auto">
              <a:xfrm flipH="1">
                <a:off x="3160" y="1911"/>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200" name="Line 1357"/>
              <p:cNvSpPr>
                <a:spLocks noChangeShapeType="1"/>
              </p:cNvSpPr>
              <p:nvPr>
                <p:custDataLst>
                  <p:tags r:id="rId808"/>
                </p:custDataLst>
              </p:nvPr>
            </p:nvSpPr>
            <p:spPr bwMode="auto">
              <a:xfrm flipH="1">
                <a:off x="3127" y="1911"/>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201" name="Line 1358"/>
              <p:cNvSpPr>
                <a:spLocks noChangeShapeType="1"/>
              </p:cNvSpPr>
              <p:nvPr>
                <p:custDataLst>
                  <p:tags r:id="rId809"/>
                </p:custDataLst>
              </p:nvPr>
            </p:nvSpPr>
            <p:spPr bwMode="auto">
              <a:xfrm flipH="1">
                <a:off x="3094" y="1911"/>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202" name="Line 1359"/>
              <p:cNvSpPr>
                <a:spLocks noChangeShapeType="1"/>
              </p:cNvSpPr>
              <p:nvPr>
                <p:custDataLst>
                  <p:tags r:id="rId810"/>
                </p:custDataLst>
              </p:nvPr>
            </p:nvSpPr>
            <p:spPr bwMode="auto">
              <a:xfrm flipH="1">
                <a:off x="3061" y="1911"/>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203" name="Line 1360"/>
              <p:cNvSpPr>
                <a:spLocks noChangeShapeType="1"/>
              </p:cNvSpPr>
              <p:nvPr>
                <p:custDataLst>
                  <p:tags r:id="rId811"/>
                </p:custDataLst>
              </p:nvPr>
            </p:nvSpPr>
            <p:spPr bwMode="auto">
              <a:xfrm flipH="1">
                <a:off x="3028" y="1911"/>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204" name="Line 1361"/>
              <p:cNvSpPr>
                <a:spLocks noChangeShapeType="1"/>
              </p:cNvSpPr>
              <p:nvPr>
                <p:custDataLst>
                  <p:tags r:id="rId812"/>
                </p:custDataLst>
              </p:nvPr>
            </p:nvSpPr>
            <p:spPr bwMode="auto">
              <a:xfrm flipH="1">
                <a:off x="2996" y="1911"/>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205" name="Line 1362"/>
              <p:cNvSpPr>
                <a:spLocks noChangeShapeType="1"/>
              </p:cNvSpPr>
              <p:nvPr>
                <p:custDataLst>
                  <p:tags r:id="rId813"/>
                </p:custDataLst>
              </p:nvPr>
            </p:nvSpPr>
            <p:spPr bwMode="auto">
              <a:xfrm flipH="1">
                <a:off x="2963" y="1911"/>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206" name="Line 1363"/>
              <p:cNvSpPr>
                <a:spLocks noChangeShapeType="1"/>
              </p:cNvSpPr>
              <p:nvPr>
                <p:custDataLst>
                  <p:tags r:id="rId814"/>
                </p:custDataLst>
              </p:nvPr>
            </p:nvSpPr>
            <p:spPr bwMode="auto">
              <a:xfrm flipH="1">
                <a:off x="2930" y="1911"/>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207" name="Line 1364"/>
              <p:cNvSpPr>
                <a:spLocks noChangeShapeType="1"/>
              </p:cNvSpPr>
              <p:nvPr>
                <p:custDataLst>
                  <p:tags r:id="rId815"/>
                </p:custDataLst>
              </p:nvPr>
            </p:nvSpPr>
            <p:spPr bwMode="auto">
              <a:xfrm flipH="1">
                <a:off x="2897" y="1911"/>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208" name="Line 1365"/>
              <p:cNvSpPr>
                <a:spLocks noChangeShapeType="1"/>
              </p:cNvSpPr>
              <p:nvPr>
                <p:custDataLst>
                  <p:tags r:id="rId816"/>
                </p:custDataLst>
              </p:nvPr>
            </p:nvSpPr>
            <p:spPr bwMode="auto">
              <a:xfrm flipH="1">
                <a:off x="2865" y="1911"/>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209" name="Line 1366"/>
              <p:cNvSpPr>
                <a:spLocks noChangeShapeType="1"/>
              </p:cNvSpPr>
              <p:nvPr>
                <p:custDataLst>
                  <p:tags r:id="rId817"/>
                </p:custDataLst>
              </p:nvPr>
            </p:nvSpPr>
            <p:spPr bwMode="auto">
              <a:xfrm flipH="1">
                <a:off x="2832" y="1911"/>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210" name="Line 1367"/>
              <p:cNvSpPr>
                <a:spLocks noChangeShapeType="1"/>
              </p:cNvSpPr>
              <p:nvPr>
                <p:custDataLst>
                  <p:tags r:id="rId818"/>
                </p:custDataLst>
              </p:nvPr>
            </p:nvSpPr>
            <p:spPr bwMode="auto">
              <a:xfrm flipH="1">
                <a:off x="2799" y="1911"/>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211" name="Line 1368"/>
              <p:cNvSpPr>
                <a:spLocks noChangeShapeType="1"/>
              </p:cNvSpPr>
              <p:nvPr>
                <p:custDataLst>
                  <p:tags r:id="rId819"/>
                </p:custDataLst>
              </p:nvPr>
            </p:nvSpPr>
            <p:spPr bwMode="auto">
              <a:xfrm flipH="1">
                <a:off x="2766" y="1911"/>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212" name="Line 1369"/>
              <p:cNvSpPr>
                <a:spLocks noChangeShapeType="1"/>
              </p:cNvSpPr>
              <p:nvPr>
                <p:custDataLst>
                  <p:tags r:id="rId820"/>
                </p:custDataLst>
              </p:nvPr>
            </p:nvSpPr>
            <p:spPr bwMode="auto">
              <a:xfrm flipH="1">
                <a:off x="2733" y="1911"/>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213" name="Line 1370"/>
              <p:cNvSpPr>
                <a:spLocks noChangeShapeType="1"/>
              </p:cNvSpPr>
              <p:nvPr>
                <p:custDataLst>
                  <p:tags r:id="rId821"/>
                </p:custDataLst>
              </p:nvPr>
            </p:nvSpPr>
            <p:spPr bwMode="auto">
              <a:xfrm flipH="1">
                <a:off x="2701" y="1911"/>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214" name="Line 1371"/>
              <p:cNvSpPr>
                <a:spLocks noChangeShapeType="1"/>
              </p:cNvSpPr>
              <p:nvPr>
                <p:custDataLst>
                  <p:tags r:id="rId822"/>
                </p:custDataLst>
              </p:nvPr>
            </p:nvSpPr>
            <p:spPr bwMode="auto">
              <a:xfrm flipH="1">
                <a:off x="2668" y="1911"/>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215" name="Line 1372"/>
              <p:cNvSpPr>
                <a:spLocks noChangeShapeType="1"/>
              </p:cNvSpPr>
              <p:nvPr>
                <p:custDataLst>
                  <p:tags r:id="rId823"/>
                </p:custDataLst>
              </p:nvPr>
            </p:nvSpPr>
            <p:spPr bwMode="auto">
              <a:xfrm flipH="1">
                <a:off x="2635" y="1911"/>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216" name="Line 1373"/>
              <p:cNvSpPr>
                <a:spLocks noChangeShapeType="1"/>
              </p:cNvSpPr>
              <p:nvPr>
                <p:custDataLst>
                  <p:tags r:id="rId824"/>
                </p:custDataLst>
              </p:nvPr>
            </p:nvSpPr>
            <p:spPr bwMode="auto">
              <a:xfrm flipH="1">
                <a:off x="2602" y="1911"/>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217" name="Line 1374"/>
              <p:cNvSpPr>
                <a:spLocks noChangeShapeType="1"/>
              </p:cNvSpPr>
              <p:nvPr>
                <p:custDataLst>
                  <p:tags r:id="rId825"/>
                </p:custDataLst>
              </p:nvPr>
            </p:nvSpPr>
            <p:spPr bwMode="auto">
              <a:xfrm flipH="1">
                <a:off x="2569" y="1911"/>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218" name="Line 1375"/>
              <p:cNvSpPr>
                <a:spLocks noChangeShapeType="1"/>
              </p:cNvSpPr>
              <p:nvPr>
                <p:custDataLst>
                  <p:tags r:id="rId826"/>
                </p:custDataLst>
              </p:nvPr>
            </p:nvSpPr>
            <p:spPr bwMode="auto">
              <a:xfrm flipH="1">
                <a:off x="2537" y="1911"/>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219" name="Line 1376"/>
              <p:cNvSpPr>
                <a:spLocks noChangeShapeType="1"/>
              </p:cNvSpPr>
              <p:nvPr>
                <p:custDataLst>
                  <p:tags r:id="rId827"/>
                </p:custDataLst>
              </p:nvPr>
            </p:nvSpPr>
            <p:spPr bwMode="auto">
              <a:xfrm flipH="1">
                <a:off x="2504" y="1911"/>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220" name="Line 1377"/>
              <p:cNvSpPr>
                <a:spLocks noChangeShapeType="1"/>
              </p:cNvSpPr>
              <p:nvPr>
                <p:custDataLst>
                  <p:tags r:id="rId828"/>
                </p:custDataLst>
              </p:nvPr>
            </p:nvSpPr>
            <p:spPr bwMode="auto">
              <a:xfrm flipH="1">
                <a:off x="2471" y="1911"/>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221" name="Line 1378"/>
              <p:cNvSpPr>
                <a:spLocks noChangeShapeType="1"/>
              </p:cNvSpPr>
              <p:nvPr>
                <p:custDataLst>
                  <p:tags r:id="rId829"/>
                </p:custDataLst>
              </p:nvPr>
            </p:nvSpPr>
            <p:spPr bwMode="auto">
              <a:xfrm flipH="1">
                <a:off x="2438" y="1911"/>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222" name="Line 1379"/>
              <p:cNvSpPr>
                <a:spLocks noChangeShapeType="1"/>
              </p:cNvSpPr>
              <p:nvPr>
                <p:custDataLst>
                  <p:tags r:id="rId830"/>
                </p:custDataLst>
              </p:nvPr>
            </p:nvSpPr>
            <p:spPr bwMode="auto">
              <a:xfrm flipH="1">
                <a:off x="2406" y="1911"/>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223" name="Line 1380"/>
              <p:cNvSpPr>
                <a:spLocks noChangeShapeType="1"/>
              </p:cNvSpPr>
              <p:nvPr>
                <p:custDataLst>
                  <p:tags r:id="rId831"/>
                </p:custDataLst>
              </p:nvPr>
            </p:nvSpPr>
            <p:spPr bwMode="auto">
              <a:xfrm flipH="1">
                <a:off x="2373" y="1911"/>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224" name="Line 1381"/>
              <p:cNvSpPr>
                <a:spLocks noChangeShapeType="1"/>
              </p:cNvSpPr>
              <p:nvPr>
                <p:custDataLst>
                  <p:tags r:id="rId832"/>
                </p:custDataLst>
              </p:nvPr>
            </p:nvSpPr>
            <p:spPr bwMode="auto">
              <a:xfrm flipH="1">
                <a:off x="2340" y="1911"/>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225" name="Line 1382"/>
              <p:cNvSpPr>
                <a:spLocks noChangeShapeType="1"/>
              </p:cNvSpPr>
              <p:nvPr>
                <p:custDataLst>
                  <p:tags r:id="rId833"/>
                </p:custDataLst>
              </p:nvPr>
            </p:nvSpPr>
            <p:spPr bwMode="auto">
              <a:xfrm flipH="1">
                <a:off x="2307" y="1911"/>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226" name="Line 1383"/>
              <p:cNvSpPr>
                <a:spLocks noChangeShapeType="1"/>
              </p:cNvSpPr>
              <p:nvPr>
                <p:custDataLst>
                  <p:tags r:id="rId834"/>
                </p:custDataLst>
              </p:nvPr>
            </p:nvSpPr>
            <p:spPr bwMode="auto">
              <a:xfrm flipH="1">
                <a:off x="2274" y="1911"/>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227" name="Line 1384"/>
              <p:cNvSpPr>
                <a:spLocks noChangeShapeType="1"/>
              </p:cNvSpPr>
              <p:nvPr>
                <p:custDataLst>
                  <p:tags r:id="rId835"/>
                </p:custDataLst>
              </p:nvPr>
            </p:nvSpPr>
            <p:spPr bwMode="auto">
              <a:xfrm flipH="1">
                <a:off x="2242" y="1911"/>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228" name="Line 1385"/>
              <p:cNvSpPr>
                <a:spLocks noChangeShapeType="1"/>
              </p:cNvSpPr>
              <p:nvPr>
                <p:custDataLst>
                  <p:tags r:id="rId836"/>
                </p:custDataLst>
              </p:nvPr>
            </p:nvSpPr>
            <p:spPr bwMode="auto">
              <a:xfrm flipH="1">
                <a:off x="2209" y="1911"/>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229" name="Line 1386"/>
              <p:cNvSpPr>
                <a:spLocks noChangeShapeType="1"/>
              </p:cNvSpPr>
              <p:nvPr>
                <p:custDataLst>
                  <p:tags r:id="rId837"/>
                </p:custDataLst>
              </p:nvPr>
            </p:nvSpPr>
            <p:spPr bwMode="auto">
              <a:xfrm flipH="1">
                <a:off x="2176" y="1911"/>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230" name="Line 1387"/>
              <p:cNvSpPr>
                <a:spLocks noChangeShapeType="1"/>
              </p:cNvSpPr>
              <p:nvPr>
                <p:custDataLst>
                  <p:tags r:id="rId838"/>
                </p:custDataLst>
              </p:nvPr>
            </p:nvSpPr>
            <p:spPr bwMode="auto">
              <a:xfrm flipH="1">
                <a:off x="2143" y="1911"/>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231" name="Line 1388"/>
              <p:cNvSpPr>
                <a:spLocks noChangeShapeType="1"/>
              </p:cNvSpPr>
              <p:nvPr>
                <p:custDataLst>
                  <p:tags r:id="rId839"/>
                </p:custDataLst>
              </p:nvPr>
            </p:nvSpPr>
            <p:spPr bwMode="auto">
              <a:xfrm flipH="1">
                <a:off x="2110" y="1911"/>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232" name="Line 1389"/>
              <p:cNvSpPr>
                <a:spLocks noChangeShapeType="1"/>
              </p:cNvSpPr>
              <p:nvPr>
                <p:custDataLst>
                  <p:tags r:id="rId840"/>
                </p:custDataLst>
              </p:nvPr>
            </p:nvSpPr>
            <p:spPr bwMode="auto">
              <a:xfrm flipH="1">
                <a:off x="2078" y="1911"/>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233" name="Line 1390"/>
              <p:cNvSpPr>
                <a:spLocks noChangeShapeType="1"/>
              </p:cNvSpPr>
              <p:nvPr>
                <p:custDataLst>
                  <p:tags r:id="rId841"/>
                </p:custDataLst>
              </p:nvPr>
            </p:nvSpPr>
            <p:spPr bwMode="auto">
              <a:xfrm flipH="1">
                <a:off x="2045" y="1911"/>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234" name="Line 1391"/>
              <p:cNvSpPr>
                <a:spLocks noChangeShapeType="1"/>
              </p:cNvSpPr>
              <p:nvPr>
                <p:custDataLst>
                  <p:tags r:id="rId842"/>
                </p:custDataLst>
              </p:nvPr>
            </p:nvSpPr>
            <p:spPr bwMode="auto">
              <a:xfrm flipH="1">
                <a:off x="2012" y="1911"/>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235" name="Line 1392"/>
              <p:cNvSpPr>
                <a:spLocks noChangeShapeType="1"/>
              </p:cNvSpPr>
              <p:nvPr>
                <p:custDataLst>
                  <p:tags r:id="rId843"/>
                </p:custDataLst>
              </p:nvPr>
            </p:nvSpPr>
            <p:spPr bwMode="auto">
              <a:xfrm flipH="1">
                <a:off x="1979" y="1911"/>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236" name="Line 1393"/>
              <p:cNvSpPr>
                <a:spLocks noChangeShapeType="1"/>
              </p:cNvSpPr>
              <p:nvPr>
                <p:custDataLst>
                  <p:tags r:id="rId844"/>
                </p:custDataLst>
              </p:nvPr>
            </p:nvSpPr>
            <p:spPr bwMode="auto">
              <a:xfrm flipH="1">
                <a:off x="1946" y="1911"/>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237" name="Line 1394"/>
              <p:cNvSpPr>
                <a:spLocks noChangeShapeType="1"/>
              </p:cNvSpPr>
              <p:nvPr>
                <p:custDataLst>
                  <p:tags r:id="rId845"/>
                </p:custDataLst>
              </p:nvPr>
            </p:nvSpPr>
            <p:spPr bwMode="auto">
              <a:xfrm flipH="1">
                <a:off x="1914" y="1911"/>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238" name="Line 1395"/>
              <p:cNvSpPr>
                <a:spLocks noChangeShapeType="1"/>
              </p:cNvSpPr>
              <p:nvPr>
                <p:custDataLst>
                  <p:tags r:id="rId846"/>
                </p:custDataLst>
              </p:nvPr>
            </p:nvSpPr>
            <p:spPr bwMode="auto">
              <a:xfrm flipH="1">
                <a:off x="1881" y="1911"/>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239" name="Line 1396"/>
              <p:cNvSpPr>
                <a:spLocks noChangeShapeType="1"/>
              </p:cNvSpPr>
              <p:nvPr>
                <p:custDataLst>
                  <p:tags r:id="rId847"/>
                </p:custDataLst>
              </p:nvPr>
            </p:nvSpPr>
            <p:spPr bwMode="auto">
              <a:xfrm flipH="1">
                <a:off x="1848" y="1911"/>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240" name="Line 1397"/>
              <p:cNvSpPr>
                <a:spLocks noChangeShapeType="1"/>
              </p:cNvSpPr>
              <p:nvPr>
                <p:custDataLst>
                  <p:tags r:id="rId848"/>
                </p:custDataLst>
              </p:nvPr>
            </p:nvSpPr>
            <p:spPr bwMode="auto">
              <a:xfrm flipH="1">
                <a:off x="1815" y="1911"/>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241" name="Line 1398"/>
              <p:cNvSpPr>
                <a:spLocks noChangeShapeType="1"/>
              </p:cNvSpPr>
              <p:nvPr>
                <p:custDataLst>
                  <p:tags r:id="rId849"/>
                </p:custDataLst>
              </p:nvPr>
            </p:nvSpPr>
            <p:spPr bwMode="auto">
              <a:xfrm flipH="1">
                <a:off x="1783" y="1911"/>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242" name="Line 1399"/>
              <p:cNvSpPr>
                <a:spLocks noChangeShapeType="1"/>
              </p:cNvSpPr>
              <p:nvPr>
                <p:custDataLst>
                  <p:tags r:id="rId850"/>
                </p:custDataLst>
              </p:nvPr>
            </p:nvSpPr>
            <p:spPr bwMode="auto">
              <a:xfrm flipH="1">
                <a:off x="1750" y="1911"/>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243" name="Line 1400"/>
              <p:cNvSpPr>
                <a:spLocks noChangeShapeType="1"/>
              </p:cNvSpPr>
              <p:nvPr>
                <p:custDataLst>
                  <p:tags r:id="rId851"/>
                </p:custDataLst>
              </p:nvPr>
            </p:nvSpPr>
            <p:spPr bwMode="auto">
              <a:xfrm flipH="1">
                <a:off x="1717" y="1911"/>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244" name="Line 1401"/>
              <p:cNvSpPr>
                <a:spLocks noChangeShapeType="1"/>
              </p:cNvSpPr>
              <p:nvPr>
                <p:custDataLst>
                  <p:tags r:id="rId852"/>
                </p:custDataLst>
              </p:nvPr>
            </p:nvSpPr>
            <p:spPr bwMode="auto">
              <a:xfrm flipH="1">
                <a:off x="1684" y="1911"/>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245" name="Line 1402"/>
              <p:cNvSpPr>
                <a:spLocks noChangeShapeType="1"/>
              </p:cNvSpPr>
              <p:nvPr>
                <p:custDataLst>
                  <p:tags r:id="rId853"/>
                </p:custDataLst>
              </p:nvPr>
            </p:nvSpPr>
            <p:spPr bwMode="auto">
              <a:xfrm flipH="1">
                <a:off x="1651" y="1911"/>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246" name="Line 1403"/>
              <p:cNvSpPr>
                <a:spLocks noChangeShapeType="1"/>
              </p:cNvSpPr>
              <p:nvPr>
                <p:custDataLst>
                  <p:tags r:id="rId854"/>
                </p:custDataLst>
              </p:nvPr>
            </p:nvSpPr>
            <p:spPr bwMode="auto">
              <a:xfrm flipH="1">
                <a:off x="1619" y="1911"/>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247" name="Line 1404"/>
              <p:cNvSpPr>
                <a:spLocks noChangeShapeType="1"/>
              </p:cNvSpPr>
              <p:nvPr>
                <p:custDataLst>
                  <p:tags r:id="rId855"/>
                </p:custDataLst>
              </p:nvPr>
            </p:nvSpPr>
            <p:spPr bwMode="auto">
              <a:xfrm flipH="1">
                <a:off x="1586" y="1911"/>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248" name="Line 1405"/>
              <p:cNvSpPr>
                <a:spLocks noChangeShapeType="1"/>
              </p:cNvSpPr>
              <p:nvPr>
                <p:custDataLst>
                  <p:tags r:id="rId856"/>
                </p:custDataLst>
              </p:nvPr>
            </p:nvSpPr>
            <p:spPr bwMode="auto">
              <a:xfrm flipH="1">
                <a:off x="1553" y="1911"/>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249" name="Line 1406"/>
              <p:cNvSpPr>
                <a:spLocks noChangeShapeType="1"/>
              </p:cNvSpPr>
              <p:nvPr>
                <p:custDataLst>
                  <p:tags r:id="rId857"/>
                </p:custDataLst>
              </p:nvPr>
            </p:nvSpPr>
            <p:spPr bwMode="auto">
              <a:xfrm flipH="1">
                <a:off x="1520" y="1911"/>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250" name="Line 1407"/>
              <p:cNvSpPr>
                <a:spLocks noChangeShapeType="1"/>
              </p:cNvSpPr>
              <p:nvPr>
                <p:custDataLst>
                  <p:tags r:id="rId858"/>
                </p:custDataLst>
              </p:nvPr>
            </p:nvSpPr>
            <p:spPr bwMode="auto">
              <a:xfrm flipH="1">
                <a:off x="1487" y="1911"/>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251" name="Line 1408"/>
              <p:cNvSpPr>
                <a:spLocks noChangeShapeType="1"/>
              </p:cNvSpPr>
              <p:nvPr>
                <p:custDataLst>
                  <p:tags r:id="rId859"/>
                </p:custDataLst>
              </p:nvPr>
            </p:nvSpPr>
            <p:spPr bwMode="auto">
              <a:xfrm flipH="1">
                <a:off x="1455" y="1911"/>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252" name="Line 1409"/>
              <p:cNvSpPr>
                <a:spLocks noChangeShapeType="1"/>
              </p:cNvSpPr>
              <p:nvPr>
                <p:custDataLst>
                  <p:tags r:id="rId860"/>
                </p:custDataLst>
              </p:nvPr>
            </p:nvSpPr>
            <p:spPr bwMode="auto">
              <a:xfrm flipH="1">
                <a:off x="1422" y="1911"/>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253" name="Line 1410"/>
              <p:cNvSpPr>
                <a:spLocks noChangeShapeType="1"/>
              </p:cNvSpPr>
              <p:nvPr>
                <p:custDataLst>
                  <p:tags r:id="rId861"/>
                </p:custDataLst>
              </p:nvPr>
            </p:nvSpPr>
            <p:spPr bwMode="auto">
              <a:xfrm flipH="1">
                <a:off x="1389" y="1911"/>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254" name="Line 1411"/>
              <p:cNvSpPr>
                <a:spLocks noChangeShapeType="1"/>
              </p:cNvSpPr>
              <p:nvPr>
                <p:custDataLst>
                  <p:tags r:id="rId862"/>
                </p:custDataLst>
              </p:nvPr>
            </p:nvSpPr>
            <p:spPr bwMode="auto">
              <a:xfrm flipH="1">
                <a:off x="1356" y="1911"/>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255" name="Freeform 1412"/>
              <p:cNvSpPr>
                <a:spLocks/>
              </p:cNvSpPr>
              <p:nvPr>
                <p:custDataLst>
                  <p:tags r:id="rId863"/>
                </p:custDataLst>
              </p:nvPr>
            </p:nvSpPr>
            <p:spPr bwMode="auto">
              <a:xfrm>
                <a:off x="1324" y="1911"/>
                <a:ext cx="16" cy="0"/>
              </a:xfrm>
              <a:custGeom>
                <a:avLst/>
                <a:gdLst>
                  <a:gd name="T0" fmla="*/ 2069 w 12"/>
                  <a:gd name="T1" fmla="*/ 491 w 12"/>
                  <a:gd name="T2" fmla="*/ 0 w 12"/>
                  <a:gd name="T3" fmla="*/ 0 60000 65536"/>
                  <a:gd name="T4" fmla="*/ 0 60000 65536"/>
                  <a:gd name="T5" fmla="*/ 0 60000 65536"/>
                  <a:gd name="T6" fmla="*/ 0 w 12"/>
                  <a:gd name="T7" fmla="*/ 12 w 12"/>
                </a:gdLst>
                <a:ahLst/>
                <a:cxnLst>
                  <a:cxn ang="T3">
                    <a:pos x="T0" y="0"/>
                  </a:cxn>
                  <a:cxn ang="T4">
                    <a:pos x="T1" y="0"/>
                  </a:cxn>
                  <a:cxn ang="T5">
                    <a:pos x="T2" y="0"/>
                  </a:cxn>
                </a:cxnLst>
                <a:rect l="T6" t="0" r="T7" b="0"/>
                <a:pathLst>
                  <a:path w="12">
                    <a:moveTo>
                      <a:pt x="12" y="0"/>
                    </a:moveTo>
                    <a:lnTo>
                      <a:pt x="3" y="0"/>
                    </a:lnTo>
                    <a:lnTo>
                      <a:pt x="0" y="0"/>
                    </a:lnTo>
                  </a:path>
                </a:pathLst>
              </a:custGeom>
              <a:noFill/>
              <a:ln w="12700">
                <a:solidFill>
                  <a:srgbClr val="0000FF"/>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3256" name="Freeform 1413"/>
              <p:cNvSpPr>
                <a:spLocks/>
              </p:cNvSpPr>
              <p:nvPr>
                <p:custDataLst>
                  <p:tags r:id="rId864"/>
                </p:custDataLst>
              </p:nvPr>
            </p:nvSpPr>
            <p:spPr bwMode="auto">
              <a:xfrm>
                <a:off x="1295" y="1915"/>
                <a:ext cx="14" cy="8"/>
              </a:xfrm>
              <a:custGeom>
                <a:avLst/>
                <a:gdLst>
                  <a:gd name="T0" fmla="*/ 4351 w 10"/>
                  <a:gd name="T1" fmla="*/ 0 h 6"/>
                  <a:gd name="T2" fmla="*/ 844 w 10"/>
                  <a:gd name="T3" fmla="*/ 655 h 6"/>
                  <a:gd name="T4" fmla="*/ 0 w 10"/>
                  <a:gd name="T5" fmla="*/ 1129 h 6"/>
                  <a:gd name="T6" fmla="*/ 0 60000 65536"/>
                  <a:gd name="T7" fmla="*/ 0 60000 65536"/>
                  <a:gd name="T8" fmla="*/ 0 60000 65536"/>
                  <a:gd name="T9" fmla="*/ 0 w 10"/>
                  <a:gd name="T10" fmla="*/ 0 h 6"/>
                  <a:gd name="T11" fmla="*/ 10 w 10"/>
                  <a:gd name="T12" fmla="*/ 6 h 6"/>
                </a:gdLst>
                <a:ahLst/>
                <a:cxnLst>
                  <a:cxn ang="T6">
                    <a:pos x="T0" y="T1"/>
                  </a:cxn>
                  <a:cxn ang="T7">
                    <a:pos x="T2" y="T3"/>
                  </a:cxn>
                  <a:cxn ang="T8">
                    <a:pos x="T4" y="T5"/>
                  </a:cxn>
                </a:cxnLst>
                <a:rect l="T9" t="T10" r="T11" b="T12"/>
                <a:pathLst>
                  <a:path w="10" h="6">
                    <a:moveTo>
                      <a:pt x="10" y="0"/>
                    </a:moveTo>
                    <a:lnTo>
                      <a:pt x="2" y="4"/>
                    </a:lnTo>
                    <a:lnTo>
                      <a:pt x="0" y="6"/>
                    </a:lnTo>
                  </a:path>
                </a:pathLst>
              </a:custGeom>
              <a:noFill/>
              <a:ln w="12700">
                <a:solidFill>
                  <a:srgbClr val="0000FF"/>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3257" name="Freeform 1414"/>
              <p:cNvSpPr>
                <a:spLocks/>
              </p:cNvSpPr>
              <p:nvPr>
                <p:custDataLst>
                  <p:tags r:id="rId865"/>
                </p:custDataLst>
              </p:nvPr>
            </p:nvSpPr>
            <p:spPr bwMode="auto">
              <a:xfrm>
                <a:off x="1278" y="1935"/>
                <a:ext cx="7" cy="15"/>
              </a:xfrm>
              <a:custGeom>
                <a:avLst/>
                <a:gdLst>
                  <a:gd name="T0" fmla="*/ 2220 w 5"/>
                  <a:gd name="T1" fmla="*/ 0 h 11"/>
                  <a:gd name="T2" fmla="*/ 0 w 5"/>
                  <a:gd name="T3" fmla="*/ 2071 h 11"/>
                  <a:gd name="T4" fmla="*/ 0 w 5"/>
                  <a:gd name="T5" fmla="*/ 2824 h 11"/>
                  <a:gd name="T6" fmla="*/ 0 60000 65536"/>
                  <a:gd name="T7" fmla="*/ 0 60000 65536"/>
                  <a:gd name="T8" fmla="*/ 0 60000 65536"/>
                  <a:gd name="T9" fmla="*/ 0 w 5"/>
                  <a:gd name="T10" fmla="*/ 0 h 11"/>
                  <a:gd name="T11" fmla="*/ 5 w 5"/>
                  <a:gd name="T12" fmla="*/ 11 h 11"/>
                </a:gdLst>
                <a:ahLst/>
                <a:cxnLst>
                  <a:cxn ang="T6">
                    <a:pos x="T0" y="T1"/>
                  </a:cxn>
                  <a:cxn ang="T7">
                    <a:pos x="T2" y="T3"/>
                  </a:cxn>
                  <a:cxn ang="T8">
                    <a:pos x="T4" y="T5"/>
                  </a:cxn>
                </a:cxnLst>
                <a:rect l="T9" t="T10" r="T11" b="T12"/>
                <a:pathLst>
                  <a:path w="5" h="11">
                    <a:moveTo>
                      <a:pt x="5" y="0"/>
                    </a:moveTo>
                    <a:lnTo>
                      <a:pt x="0" y="8"/>
                    </a:lnTo>
                    <a:lnTo>
                      <a:pt x="0" y="11"/>
                    </a:lnTo>
                  </a:path>
                </a:pathLst>
              </a:custGeom>
              <a:noFill/>
              <a:ln w="12700">
                <a:solidFill>
                  <a:srgbClr val="0000FF"/>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3258" name="Line 1415"/>
              <p:cNvSpPr>
                <a:spLocks noChangeShapeType="1"/>
              </p:cNvSpPr>
              <p:nvPr>
                <p:custDataLst>
                  <p:tags r:id="rId866"/>
                </p:custDataLst>
              </p:nvPr>
            </p:nvSpPr>
            <p:spPr bwMode="auto">
              <a:xfrm>
                <a:off x="1276" y="1967"/>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259" name="Line 1416"/>
              <p:cNvSpPr>
                <a:spLocks noChangeShapeType="1"/>
              </p:cNvSpPr>
              <p:nvPr>
                <p:custDataLst>
                  <p:tags r:id="rId867"/>
                </p:custDataLst>
              </p:nvPr>
            </p:nvSpPr>
            <p:spPr bwMode="auto">
              <a:xfrm>
                <a:off x="1276" y="2000"/>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260" name="Line 1417"/>
              <p:cNvSpPr>
                <a:spLocks noChangeShapeType="1"/>
              </p:cNvSpPr>
              <p:nvPr>
                <p:custDataLst>
                  <p:tags r:id="rId868"/>
                </p:custDataLst>
              </p:nvPr>
            </p:nvSpPr>
            <p:spPr bwMode="auto">
              <a:xfrm>
                <a:off x="1276" y="2032"/>
                <a:ext cx="0" cy="17"/>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261" name="Line 1418"/>
              <p:cNvSpPr>
                <a:spLocks noChangeShapeType="1"/>
              </p:cNvSpPr>
              <p:nvPr>
                <p:custDataLst>
                  <p:tags r:id="rId869"/>
                </p:custDataLst>
              </p:nvPr>
            </p:nvSpPr>
            <p:spPr bwMode="auto">
              <a:xfrm>
                <a:off x="1276" y="2065"/>
                <a:ext cx="0" cy="17"/>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262" name="Line 1419"/>
              <p:cNvSpPr>
                <a:spLocks noChangeShapeType="1"/>
              </p:cNvSpPr>
              <p:nvPr>
                <p:custDataLst>
                  <p:tags r:id="rId870"/>
                </p:custDataLst>
              </p:nvPr>
            </p:nvSpPr>
            <p:spPr bwMode="auto">
              <a:xfrm>
                <a:off x="1276" y="2098"/>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263" name="Line 1420"/>
              <p:cNvSpPr>
                <a:spLocks noChangeShapeType="1"/>
              </p:cNvSpPr>
              <p:nvPr>
                <p:custDataLst>
                  <p:tags r:id="rId871"/>
                </p:custDataLst>
              </p:nvPr>
            </p:nvSpPr>
            <p:spPr bwMode="auto">
              <a:xfrm>
                <a:off x="1276" y="2131"/>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264" name="Line 1421"/>
              <p:cNvSpPr>
                <a:spLocks noChangeShapeType="1"/>
              </p:cNvSpPr>
              <p:nvPr>
                <p:custDataLst>
                  <p:tags r:id="rId872"/>
                </p:custDataLst>
              </p:nvPr>
            </p:nvSpPr>
            <p:spPr bwMode="auto">
              <a:xfrm>
                <a:off x="1276" y="2164"/>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265" name="Line 1422"/>
              <p:cNvSpPr>
                <a:spLocks noChangeShapeType="1"/>
              </p:cNvSpPr>
              <p:nvPr>
                <p:custDataLst>
                  <p:tags r:id="rId873"/>
                </p:custDataLst>
              </p:nvPr>
            </p:nvSpPr>
            <p:spPr bwMode="auto">
              <a:xfrm>
                <a:off x="1276" y="2196"/>
                <a:ext cx="0" cy="17"/>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266" name="Line 1423"/>
              <p:cNvSpPr>
                <a:spLocks noChangeShapeType="1"/>
              </p:cNvSpPr>
              <p:nvPr>
                <p:custDataLst>
                  <p:tags r:id="rId874"/>
                </p:custDataLst>
              </p:nvPr>
            </p:nvSpPr>
            <p:spPr bwMode="auto">
              <a:xfrm>
                <a:off x="1276" y="2229"/>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267" name="Line 1424"/>
              <p:cNvSpPr>
                <a:spLocks noChangeShapeType="1"/>
              </p:cNvSpPr>
              <p:nvPr>
                <p:custDataLst>
                  <p:tags r:id="rId875"/>
                </p:custDataLst>
              </p:nvPr>
            </p:nvSpPr>
            <p:spPr bwMode="auto">
              <a:xfrm>
                <a:off x="1276" y="2262"/>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268" name="Line 1425"/>
              <p:cNvSpPr>
                <a:spLocks noChangeShapeType="1"/>
              </p:cNvSpPr>
              <p:nvPr>
                <p:custDataLst>
                  <p:tags r:id="rId876"/>
                </p:custDataLst>
              </p:nvPr>
            </p:nvSpPr>
            <p:spPr bwMode="auto">
              <a:xfrm>
                <a:off x="1276" y="2295"/>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269" name="Line 1426"/>
              <p:cNvSpPr>
                <a:spLocks noChangeShapeType="1"/>
              </p:cNvSpPr>
              <p:nvPr>
                <p:custDataLst>
                  <p:tags r:id="rId877"/>
                </p:custDataLst>
              </p:nvPr>
            </p:nvSpPr>
            <p:spPr bwMode="auto">
              <a:xfrm>
                <a:off x="1276" y="2327"/>
                <a:ext cx="0" cy="17"/>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270" name="Line 1427"/>
              <p:cNvSpPr>
                <a:spLocks noChangeShapeType="1"/>
              </p:cNvSpPr>
              <p:nvPr>
                <p:custDataLst>
                  <p:tags r:id="rId878"/>
                </p:custDataLst>
              </p:nvPr>
            </p:nvSpPr>
            <p:spPr bwMode="auto">
              <a:xfrm>
                <a:off x="1276" y="2360"/>
                <a:ext cx="0" cy="17"/>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271" name="Line 1428"/>
              <p:cNvSpPr>
                <a:spLocks noChangeShapeType="1"/>
              </p:cNvSpPr>
              <p:nvPr>
                <p:custDataLst>
                  <p:tags r:id="rId879"/>
                </p:custDataLst>
              </p:nvPr>
            </p:nvSpPr>
            <p:spPr bwMode="auto">
              <a:xfrm>
                <a:off x="1276" y="2393"/>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272" name="Line 1429"/>
              <p:cNvSpPr>
                <a:spLocks noChangeShapeType="1"/>
              </p:cNvSpPr>
              <p:nvPr>
                <p:custDataLst>
                  <p:tags r:id="rId880"/>
                </p:custDataLst>
              </p:nvPr>
            </p:nvSpPr>
            <p:spPr bwMode="auto">
              <a:xfrm>
                <a:off x="1276" y="2426"/>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273" name="Line 1430"/>
              <p:cNvSpPr>
                <a:spLocks noChangeShapeType="1"/>
              </p:cNvSpPr>
              <p:nvPr>
                <p:custDataLst>
                  <p:tags r:id="rId881"/>
                </p:custDataLst>
              </p:nvPr>
            </p:nvSpPr>
            <p:spPr bwMode="auto">
              <a:xfrm>
                <a:off x="1276" y="2459"/>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274" name="Line 1431"/>
              <p:cNvSpPr>
                <a:spLocks noChangeShapeType="1"/>
              </p:cNvSpPr>
              <p:nvPr>
                <p:custDataLst>
                  <p:tags r:id="rId882"/>
                </p:custDataLst>
              </p:nvPr>
            </p:nvSpPr>
            <p:spPr bwMode="auto">
              <a:xfrm>
                <a:off x="1276" y="2491"/>
                <a:ext cx="0" cy="17"/>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275" name="Line 1432"/>
              <p:cNvSpPr>
                <a:spLocks noChangeShapeType="1"/>
              </p:cNvSpPr>
              <p:nvPr>
                <p:custDataLst>
                  <p:tags r:id="rId883"/>
                </p:custDataLst>
              </p:nvPr>
            </p:nvSpPr>
            <p:spPr bwMode="auto">
              <a:xfrm>
                <a:off x="1276" y="2524"/>
                <a:ext cx="0" cy="17"/>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276" name="Line 1433"/>
              <p:cNvSpPr>
                <a:spLocks noChangeShapeType="1"/>
              </p:cNvSpPr>
              <p:nvPr>
                <p:custDataLst>
                  <p:tags r:id="rId884"/>
                </p:custDataLst>
              </p:nvPr>
            </p:nvSpPr>
            <p:spPr bwMode="auto">
              <a:xfrm>
                <a:off x="1276" y="2557"/>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277" name="Line 1434"/>
              <p:cNvSpPr>
                <a:spLocks noChangeShapeType="1"/>
              </p:cNvSpPr>
              <p:nvPr>
                <p:custDataLst>
                  <p:tags r:id="rId885"/>
                </p:custDataLst>
              </p:nvPr>
            </p:nvSpPr>
            <p:spPr bwMode="auto">
              <a:xfrm>
                <a:off x="1276" y="2590"/>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278" name="Line 1435"/>
              <p:cNvSpPr>
                <a:spLocks noChangeShapeType="1"/>
              </p:cNvSpPr>
              <p:nvPr>
                <p:custDataLst>
                  <p:tags r:id="rId886"/>
                </p:custDataLst>
              </p:nvPr>
            </p:nvSpPr>
            <p:spPr bwMode="auto">
              <a:xfrm>
                <a:off x="1276" y="2623"/>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279" name="Line 1436"/>
              <p:cNvSpPr>
                <a:spLocks noChangeShapeType="1"/>
              </p:cNvSpPr>
              <p:nvPr>
                <p:custDataLst>
                  <p:tags r:id="rId887"/>
                </p:custDataLst>
              </p:nvPr>
            </p:nvSpPr>
            <p:spPr bwMode="auto">
              <a:xfrm>
                <a:off x="1276" y="2655"/>
                <a:ext cx="0" cy="17"/>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280" name="Line 1437"/>
              <p:cNvSpPr>
                <a:spLocks noChangeShapeType="1"/>
              </p:cNvSpPr>
              <p:nvPr>
                <p:custDataLst>
                  <p:tags r:id="rId888"/>
                </p:custDataLst>
              </p:nvPr>
            </p:nvSpPr>
            <p:spPr bwMode="auto">
              <a:xfrm>
                <a:off x="1276" y="2688"/>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281" name="Line 1438"/>
              <p:cNvSpPr>
                <a:spLocks noChangeShapeType="1"/>
              </p:cNvSpPr>
              <p:nvPr>
                <p:custDataLst>
                  <p:tags r:id="rId889"/>
                </p:custDataLst>
              </p:nvPr>
            </p:nvSpPr>
            <p:spPr bwMode="auto">
              <a:xfrm>
                <a:off x="1276" y="2721"/>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282" name="Line 1439"/>
              <p:cNvSpPr>
                <a:spLocks noChangeShapeType="1"/>
              </p:cNvSpPr>
              <p:nvPr>
                <p:custDataLst>
                  <p:tags r:id="rId890"/>
                </p:custDataLst>
              </p:nvPr>
            </p:nvSpPr>
            <p:spPr bwMode="auto">
              <a:xfrm>
                <a:off x="1276" y="2754"/>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283" name="Line 1440"/>
              <p:cNvSpPr>
                <a:spLocks noChangeShapeType="1"/>
              </p:cNvSpPr>
              <p:nvPr>
                <p:custDataLst>
                  <p:tags r:id="rId891"/>
                </p:custDataLst>
              </p:nvPr>
            </p:nvSpPr>
            <p:spPr bwMode="auto">
              <a:xfrm>
                <a:off x="1276" y="2786"/>
                <a:ext cx="0" cy="17"/>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284" name="Line 1441"/>
              <p:cNvSpPr>
                <a:spLocks noChangeShapeType="1"/>
              </p:cNvSpPr>
              <p:nvPr>
                <p:custDataLst>
                  <p:tags r:id="rId892"/>
                </p:custDataLst>
              </p:nvPr>
            </p:nvSpPr>
            <p:spPr bwMode="auto">
              <a:xfrm>
                <a:off x="1276" y="2819"/>
                <a:ext cx="0" cy="17"/>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285" name="Line 1442"/>
              <p:cNvSpPr>
                <a:spLocks noChangeShapeType="1"/>
              </p:cNvSpPr>
              <p:nvPr>
                <p:custDataLst>
                  <p:tags r:id="rId893"/>
                </p:custDataLst>
              </p:nvPr>
            </p:nvSpPr>
            <p:spPr bwMode="auto">
              <a:xfrm>
                <a:off x="1276" y="2852"/>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286" name="Line 1443"/>
              <p:cNvSpPr>
                <a:spLocks noChangeShapeType="1"/>
              </p:cNvSpPr>
              <p:nvPr>
                <p:custDataLst>
                  <p:tags r:id="rId894"/>
                </p:custDataLst>
              </p:nvPr>
            </p:nvSpPr>
            <p:spPr bwMode="auto">
              <a:xfrm>
                <a:off x="1276" y="2885"/>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287" name="Line 1444"/>
              <p:cNvSpPr>
                <a:spLocks noChangeShapeType="1"/>
              </p:cNvSpPr>
              <p:nvPr>
                <p:custDataLst>
                  <p:tags r:id="rId895"/>
                </p:custDataLst>
              </p:nvPr>
            </p:nvSpPr>
            <p:spPr bwMode="auto">
              <a:xfrm>
                <a:off x="1276" y="2918"/>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288" name="Line 1445"/>
              <p:cNvSpPr>
                <a:spLocks noChangeShapeType="1"/>
              </p:cNvSpPr>
              <p:nvPr>
                <p:custDataLst>
                  <p:tags r:id="rId896"/>
                </p:custDataLst>
              </p:nvPr>
            </p:nvSpPr>
            <p:spPr bwMode="auto">
              <a:xfrm>
                <a:off x="1276" y="2950"/>
                <a:ext cx="0" cy="17"/>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289" name="Line 1446"/>
              <p:cNvSpPr>
                <a:spLocks noChangeShapeType="1"/>
              </p:cNvSpPr>
              <p:nvPr>
                <p:custDataLst>
                  <p:tags r:id="rId897"/>
                </p:custDataLst>
              </p:nvPr>
            </p:nvSpPr>
            <p:spPr bwMode="auto">
              <a:xfrm>
                <a:off x="1276" y="2983"/>
                <a:ext cx="0" cy="17"/>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290" name="Line 1447"/>
              <p:cNvSpPr>
                <a:spLocks noChangeShapeType="1"/>
              </p:cNvSpPr>
              <p:nvPr>
                <p:custDataLst>
                  <p:tags r:id="rId898"/>
                </p:custDataLst>
              </p:nvPr>
            </p:nvSpPr>
            <p:spPr bwMode="auto">
              <a:xfrm>
                <a:off x="1276" y="3016"/>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291" name="Line 1448"/>
              <p:cNvSpPr>
                <a:spLocks noChangeShapeType="1"/>
              </p:cNvSpPr>
              <p:nvPr>
                <p:custDataLst>
                  <p:tags r:id="rId899"/>
                </p:custDataLst>
              </p:nvPr>
            </p:nvSpPr>
            <p:spPr bwMode="auto">
              <a:xfrm>
                <a:off x="1276" y="3049"/>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292" name="Line 1449"/>
              <p:cNvSpPr>
                <a:spLocks noChangeShapeType="1"/>
              </p:cNvSpPr>
              <p:nvPr>
                <p:custDataLst>
                  <p:tags r:id="rId900"/>
                </p:custDataLst>
              </p:nvPr>
            </p:nvSpPr>
            <p:spPr bwMode="auto">
              <a:xfrm>
                <a:off x="1276" y="3081"/>
                <a:ext cx="0" cy="17"/>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293" name="Line 1450"/>
              <p:cNvSpPr>
                <a:spLocks noChangeShapeType="1"/>
              </p:cNvSpPr>
              <p:nvPr>
                <p:custDataLst>
                  <p:tags r:id="rId901"/>
                </p:custDataLst>
              </p:nvPr>
            </p:nvSpPr>
            <p:spPr bwMode="auto">
              <a:xfrm>
                <a:off x="1276" y="3114"/>
                <a:ext cx="0" cy="17"/>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294" name="Line 1451"/>
              <p:cNvSpPr>
                <a:spLocks noChangeShapeType="1"/>
              </p:cNvSpPr>
              <p:nvPr>
                <p:custDataLst>
                  <p:tags r:id="rId902"/>
                </p:custDataLst>
              </p:nvPr>
            </p:nvSpPr>
            <p:spPr bwMode="auto">
              <a:xfrm>
                <a:off x="1276" y="3147"/>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295" name="Line 1452"/>
              <p:cNvSpPr>
                <a:spLocks noChangeShapeType="1"/>
              </p:cNvSpPr>
              <p:nvPr>
                <p:custDataLst>
                  <p:tags r:id="rId903"/>
                </p:custDataLst>
              </p:nvPr>
            </p:nvSpPr>
            <p:spPr bwMode="auto">
              <a:xfrm>
                <a:off x="1276" y="3180"/>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296" name="Line 1453"/>
              <p:cNvSpPr>
                <a:spLocks noChangeShapeType="1"/>
              </p:cNvSpPr>
              <p:nvPr>
                <p:custDataLst>
                  <p:tags r:id="rId904"/>
                </p:custDataLst>
              </p:nvPr>
            </p:nvSpPr>
            <p:spPr bwMode="auto">
              <a:xfrm>
                <a:off x="1276" y="3213"/>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297" name="Line 1454"/>
              <p:cNvSpPr>
                <a:spLocks noChangeShapeType="1"/>
              </p:cNvSpPr>
              <p:nvPr>
                <p:custDataLst>
                  <p:tags r:id="rId905"/>
                </p:custDataLst>
              </p:nvPr>
            </p:nvSpPr>
            <p:spPr bwMode="auto">
              <a:xfrm>
                <a:off x="1276" y="3245"/>
                <a:ext cx="0" cy="17"/>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298" name="Line 1455"/>
              <p:cNvSpPr>
                <a:spLocks noChangeShapeType="1"/>
              </p:cNvSpPr>
              <p:nvPr>
                <p:custDataLst>
                  <p:tags r:id="rId906"/>
                </p:custDataLst>
              </p:nvPr>
            </p:nvSpPr>
            <p:spPr bwMode="auto">
              <a:xfrm>
                <a:off x="1276" y="3278"/>
                <a:ext cx="0" cy="17"/>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299" name="Line 1456"/>
              <p:cNvSpPr>
                <a:spLocks noChangeShapeType="1"/>
              </p:cNvSpPr>
              <p:nvPr>
                <p:custDataLst>
                  <p:tags r:id="rId907"/>
                </p:custDataLst>
              </p:nvPr>
            </p:nvSpPr>
            <p:spPr bwMode="auto">
              <a:xfrm>
                <a:off x="1276" y="3311"/>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300" name="Line 1457"/>
              <p:cNvSpPr>
                <a:spLocks noChangeShapeType="1"/>
              </p:cNvSpPr>
              <p:nvPr>
                <p:custDataLst>
                  <p:tags r:id="rId908"/>
                </p:custDataLst>
              </p:nvPr>
            </p:nvSpPr>
            <p:spPr bwMode="auto">
              <a:xfrm>
                <a:off x="1276" y="3344"/>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301" name="Line 1458"/>
              <p:cNvSpPr>
                <a:spLocks noChangeShapeType="1"/>
              </p:cNvSpPr>
              <p:nvPr>
                <p:custDataLst>
                  <p:tags r:id="rId909"/>
                </p:custDataLst>
              </p:nvPr>
            </p:nvSpPr>
            <p:spPr bwMode="auto">
              <a:xfrm>
                <a:off x="1276" y="3377"/>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302" name="Line 1459"/>
              <p:cNvSpPr>
                <a:spLocks noChangeShapeType="1"/>
              </p:cNvSpPr>
              <p:nvPr>
                <p:custDataLst>
                  <p:tags r:id="rId910"/>
                </p:custDataLst>
              </p:nvPr>
            </p:nvSpPr>
            <p:spPr bwMode="auto">
              <a:xfrm>
                <a:off x="1276" y="3409"/>
                <a:ext cx="0" cy="17"/>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303" name="Line 1460"/>
              <p:cNvSpPr>
                <a:spLocks noChangeShapeType="1"/>
              </p:cNvSpPr>
              <p:nvPr>
                <p:custDataLst>
                  <p:tags r:id="rId911"/>
                </p:custDataLst>
              </p:nvPr>
            </p:nvSpPr>
            <p:spPr bwMode="auto">
              <a:xfrm>
                <a:off x="1276" y="3442"/>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304" name="Line 1461"/>
              <p:cNvSpPr>
                <a:spLocks noChangeShapeType="1"/>
              </p:cNvSpPr>
              <p:nvPr>
                <p:custDataLst>
                  <p:tags r:id="rId912"/>
                </p:custDataLst>
              </p:nvPr>
            </p:nvSpPr>
            <p:spPr bwMode="auto">
              <a:xfrm>
                <a:off x="1276" y="3475"/>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305" name="Line 1462"/>
              <p:cNvSpPr>
                <a:spLocks noChangeShapeType="1"/>
              </p:cNvSpPr>
              <p:nvPr>
                <p:custDataLst>
                  <p:tags r:id="rId913"/>
                </p:custDataLst>
              </p:nvPr>
            </p:nvSpPr>
            <p:spPr bwMode="auto">
              <a:xfrm>
                <a:off x="1276" y="3508"/>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306" name="Line 1463"/>
              <p:cNvSpPr>
                <a:spLocks noChangeShapeType="1"/>
              </p:cNvSpPr>
              <p:nvPr>
                <p:custDataLst>
                  <p:tags r:id="rId914"/>
                </p:custDataLst>
              </p:nvPr>
            </p:nvSpPr>
            <p:spPr bwMode="auto">
              <a:xfrm>
                <a:off x="1276" y="3540"/>
                <a:ext cx="0" cy="17"/>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307" name="Line 1464"/>
              <p:cNvSpPr>
                <a:spLocks noChangeShapeType="1"/>
              </p:cNvSpPr>
              <p:nvPr>
                <p:custDataLst>
                  <p:tags r:id="rId915"/>
                </p:custDataLst>
              </p:nvPr>
            </p:nvSpPr>
            <p:spPr bwMode="auto">
              <a:xfrm>
                <a:off x="1276" y="3573"/>
                <a:ext cx="0" cy="17"/>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308" name="Line 1465"/>
              <p:cNvSpPr>
                <a:spLocks noChangeShapeType="1"/>
              </p:cNvSpPr>
              <p:nvPr>
                <p:custDataLst>
                  <p:tags r:id="rId916"/>
                </p:custDataLst>
              </p:nvPr>
            </p:nvSpPr>
            <p:spPr bwMode="auto">
              <a:xfrm>
                <a:off x="1276" y="3606"/>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309" name="Line 1466"/>
              <p:cNvSpPr>
                <a:spLocks noChangeShapeType="1"/>
              </p:cNvSpPr>
              <p:nvPr>
                <p:custDataLst>
                  <p:tags r:id="rId917"/>
                </p:custDataLst>
              </p:nvPr>
            </p:nvSpPr>
            <p:spPr bwMode="auto">
              <a:xfrm>
                <a:off x="1276" y="3639"/>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310" name="Line 1467"/>
              <p:cNvSpPr>
                <a:spLocks noChangeShapeType="1"/>
              </p:cNvSpPr>
              <p:nvPr>
                <p:custDataLst>
                  <p:tags r:id="rId918"/>
                </p:custDataLst>
              </p:nvPr>
            </p:nvSpPr>
            <p:spPr bwMode="auto">
              <a:xfrm>
                <a:off x="1276" y="3672"/>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311" name="Line 1468"/>
              <p:cNvSpPr>
                <a:spLocks noChangeShapeType="1"/>
              </p:cNvSpPr>
              <p:nvPr>
                <p:custDataLst>
                  <p:tags r:id="rId919"/>
                </p:custDataLst>
              </p:nvPr>
            </p:nvSpPr>
            <p:spPr bwMode="auto">
              <a:xfrm>
                <a:off x="1276" y="3704"/>
                <a:ext cx="0" cy="17"/>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312" name="Line 1469"/>
              <p:cNvSpPr>
                <a:spLocks noChangeShapeType="1"/>
              </p:cNvSpPr>
              <p:nvPr>
                <p:custDataLst>
                  <p:tags r:id="rId920"/>
                </p:custDataLst>
              </p:nvPr>
            </p:nvSpPr>
            <p:spPr bwMode="auto">
              <a:xfrm>
                <a:off x="1276" y="3737"/>
                <a:ext cx="0" cy="17"/>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313" name="Line 1470"/>
              <p:cNvSpPr>
                <a:spLocks noChangeShapeType="1"/>
              </p:cNvSpPr>
              <p:nvPr>
                <p:custDataLst>
                  <p:tags r:id="rId921"/>
                </p:custDataLst>
              </p:nvPr>
            </p:nvSpPr>
            <p:spPr bwMode="auto">
              <a:xfrm>
                <a:off x="1276" y="3770"/>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314" name="Line 1471"/>
              <p:cNvSpPr>
                <a:spLocks noChangeShapeType="1"/>
              </p:cNvSpPr>
              <p:nvPr>
                <p:custDataLst>
                  <p:tags r:id="rId922"/>
                </p:custDataLst>
              </p:nvPr>
            </p:nvSpPr>
            <p:spPr bwMode="auto">
              <a:xfrm>
                <a:off x="1276" y="3803"/>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315" name="Line 1472"/>
              <p:cNvSpPr>
                <a:spLocks noChangeShapeType="1"/>
              </p:cNvSpPr>
              <p:nvPr>
                <p:custDataLst>
                  <p:tags r:id="rId923"/>
                </p:custDataLst>
              </p:nvPr>
            </p:nvSpPr>
            <p:spPr bwMode="auto">
              <a:xfrm>
                <a:off x="1276" y="3835"/>
                <a:ext cx="0" cy="17"/>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316" name="Line 1473"/>
              <p:cNvSpPr>
                <a:spLocks noChangeShapeType="1"/>
              </p:cNvSpPr>
              <p:nvPr>
                <p:custDataLst>
                  <p:tags r:id="rId924"/>
                </p:custDataLst>
              </p:nvPr>
            </p:nvSpPr>
            <p:spPr bwMode="auto">
              <a:xfrm>
                <a:off x="1276" y="3868"/>
                <a:ext cx="0" cy="17"/>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317" name="Line 1474"/>
              <p:cNvSpPr>
                <a:spLocks noChangeShapeType="1"/>
              </p:cNvSpPr>
              <p:nvPr>
                <p:custDataLst>
                  <p:tags r:id="rId925"/>
                </p:custDataLst>
              </p:nvPr>
            </p:nvSpPr>
            <p:spPr bwMode="auto">
              <a:xfrm>
                <a:off x="1276" y="3901"/>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318" name="Line 1475"/>
              <p:cNvSpPr>
                <a:spLocks noChangeShapeType="1"/>
              </p:cNvSpPr>
              <p:nvPr>
                <p:custDataLst>
                  <p:tags r:id="rId926"/>
                </p:custDataLst>
              </p:nvPr>
            </p:nvSpPr>
            <p:spPr bwMode="auto">
              <a:xfrm>
                <a:off x="1276" y="3934"/>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319" name="Line 1476"/>
              <p:cNvSpPr>
                <a:spLocks noChangeShapeType="1"/>
              </p:cNvSpPr>
              <p:nvPr>
                <p:custDataLst>
                  <p:tags r:id="rId927"/>
                </p:custDataLst>
              </p:nvPr>
            </p:nvSpPr>
            <p:spPr bwMode="auto">
              <a:xfrm>
                <a:off x="1276" y="3967"/>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320" name="Freeform 1477"/>
              <p:cNvSpPr>
                <a:spLocks/>
              </p:cNvSpPr>
              <p:nvPr>
                <p:custDataLst>
                  <p:tags r:id="rId928"/>
                </p:custDataLst>
              </p:nvPr>
            </p:nvSpPr>
            <p:spPr bwMode="auto">
              <a:xfrm>
                <a:off x="1276" y="3999"/>
                <a:ext cx="1" cy="17"/>
              </a:xfrm>
              <a:custGeom>
                <a:avLst/>
                <a:gdLst>
                  <a:gd name="T0" fmla="*/ 0 w 1"/>
                  <a:gd name="T1" fmla="*/ 0 h 12"/>
                  <a:gd name="T2" fmla="*/ 0 w 1"/>
                  <a:gd name="T3" fmla="*/ 4859 h 12"/>
                  <a:gd name="T4" fmla="*/ 1 w 1"/>
                  <a:gd name="T5" fmla="*/ 6272 h 12"/>
                  <a:gd name="T6" fmla="*/ 0 60000 65536"/>
                  <a:gd name="T7" fmla="*/ 0 60000 65536"/>
                  <a:gd name="T8" fmla="*/ 0 60000 65536"/>
                  <a:gd name="T9" fmla="*/ 0 w 1"/>
                  <a:gd name="T10" fmla="*/ 0 h 12"/>
                  <a:gd name="T11" fmla="*/ 1 w 1"/>
                  <a:gd name="T12" fmla="*/ 12 h 12"/>
                </a:gdLst>
                <a:ahLst/>
                <a:cxnLst>
                  <a:cxn ang="T6">
                    <a:pos x="T0" y="T1"/>
                  </a:cxn>
                  <a:cxn ang="T7">
                    <a:pos x="T2" y="T3"/>
                  </a:cxn>
                  <a:cxn ang="T8">
                    <a:pos x="T4" y="T5"/>
                  </a:cxn>
                </a:cxnLst>
                <a:rect l="T9" t="T10" r="T11" b="T12"/>
                <a:pathLst>
                  <a:path w="1" h="12">
                    <a:moveTo>
                      <a:pt x="0" y="0"/>
                    </a:moveTo>
                    <a:lnTo>
                      <a:pt x="0" y="9"/>
                    </a:lnTo>
                    <a:lnTo>
                      <a:pt x="1" y="12"/>
                    </a:lnTo>
                  </a:path>
                </a:pathLst>
              </a:custGeom>
              <a:noFill/>
              <a:ln w="12700">
                <a:solidFill>
                  <a:srgbClr val="0000FF"/>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3321" name="Freeform 1478"/>
              <p:cNvSpPr>
                <a:spLocks/>
              </p:cNvSpPr>
              <p:nvPr>
                <p:custDataLst>
                  <p:tags r:id="rId929"/>
                </p:custDataLst>
              </p:nvPr>
            </p:nvSpPr>
            <p:spPr bwMode="auto">
              <a:xfrm>
                <a:off x="1281" y="4031"/>
                <a:ext cx="8" cy="13"/>
              </a:xfrm>
              <a:custGeom>
                <a:avLst/>
                <a:gdLst>
                  <a:gd name="T0" fmla="*/ 0 w 6"/>
                  <a:gd name="T1" fmla="*/ 0 h 10"/>
                  <a:gd name="T2" fmla="*/ 655 w 6"/>
                  <a:gd name="T3" fmla="*/ 879 h 10"/>
                  <a:gd name="T4" fmla="*/ 1129 w 6"/>
                  <a:gd name="T5" fmla="*/ 1143 h 10"/>
                  <a:gd name="T6" fmla="*/ 0 60000 65536"/>
                  <a:gd name="T7" fmla="*/ 0 60000 65536"/>
                  <a:gd name="T8" fmla="*/ 0 60000 65536"/>
                  <a:gd name="T9" fmla="*/ 0 w 6"/>
                  <a:gd name="T10" fmla="*/ 0 h 10"/>
                  <a:gd name="T11" fmla="*/ 6 w 6"/>
                  <a:gd name="T12" fmla="*/ 10 h 10"/>
                </a:gdLst>
                <a:ahLst/>
                <a:cxnLst>
                  <a:cxn ang="T6">
                    <a:pos x="T0" y="T1"/>
                  </a:cxn>
                  <a:cxn ang="T7">
                    <a:pos x="T2" y="T3"/>
                  </a:cxn>
                  <a:cxn ang="T8">
                    <a:pos x="T4" y="T5"/>
                  </a:cxn>
                </a:cxnLst>
                <a:rect l="T9" t="T10" r="T11" b="T12"/>
                <a:pathLst>
                  <a:path w="6" h="10">
                    <a:moveTo>
                      <a:pt x="0" y="0"/>
                    </a:moveTo>
                    <a:lnTo>
                      <a:pt x="4" y="8"/>
                    </a:lnTo>
                    <a:lnTo>
                      <a:pt x="6" y="10"/>
                    </a:lnTo>
                  </a:path>
                </a:pathLst>
              </a:custGeom>
              <a:noFill/>
              <a:ln w="12700">
                <a:solidFill>
                  <a:srgbClr val="0000FF"/>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3322" name="Freeform 1479"/>
              <p:cNvSpPr>
                <a:spLocks/>
              </p:cNvSpPr>
              <p:nvPr>
                <p:custDataLst>
                  <p:tags r:id="rId930"/>
                </p:custDataLst>
              </p:nvPr>
            </p:nvSpPr>
            <p:spPr bwMode="auto">
              <a:xfrm>
                <a:off x="1302" y="4055"/>
                <a:ext cx="15" cy="6"/>
              </a:xfrm>
              <a:custGeom>
                <a:avLst/>
                <a:gdLst>
                  <a:gd name="T0" fmla="*/ 0 w 11"/>
                  <a:gd name="T1" fmla="*/ 0 h 4"/>
                  <a:gd name="T2" fmla="*/ 1975 w 11"/>
                  <a:gd name="T3" fmla="*/ 3686 h 4"/>
                  <a:gd name="T4" fmla="*/ 2824 w 11"/>
                  <a:gd name="T5" fmla="*/ 5529 h 4"/>
                  <a:gd name="T6" fmla="*/ 0 60000 65536"/>
                  <a:gd name="T7" fmla="*/ 0 60000 65536"/>
                  <a:gd name="T8" fmla="*/ 0 60000 65536"/>
                  <a:gd name="T9" fmla="*/ 0 w 11"/>
                  <a:gd name="T10" fmla="*/ 0 h 4"/>
                  <a:gd name="T11" fmla="*/ 11 w 11"/>
                  <a:gd name="T12" fmla="*/ 4 h 4"/>
                </a:gdLst>
                <a:ahLst/>
                <a:cxnLst>
                  <a:cxn ang="T6">
                    <a:pos x="T0" y="T1"/>
                  </a:cxn>
                  <a:cxn ang="T7">
                    <a:pos x="T2" y="T3"/>
                  </a:cxn>
                  <a:cxn ang="T8">
                    <a:pos x="T4" y="T5"/>
                  </a:cxn>
                </a:cxnLst>
                <a:rect l="T9" t="T10" r="T11" b="T12"/>
                <a:pathLst>
                  <a:path w="11" h="4">
                    <a:moveTo>
                      <a:pt x="0" y="0"/>
                    </a:moveTo>
                    <a:lnTo>
                      <a:pt x="7" y="3"/>
                    </a:lnTo>
                    <a:lnTo>
                      <a:pt x="11" y="4"/>
                    </a:lnTo>
                  </a:path>
                </a:pathLst>
              </a:custGeom>
              <a:noFill/>
              <a:ln w="12700">
                <a:solidFill>
                  <a:srgbClr val="0000FF"/>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sp>
          <p:nvSpPr>
            <p:cNvPr id="3323" name="Line 1481"/>
            <p:cNvSpPr>
              <a:spLocks noChangeShapeType="1"/>
            </p:cNvSpPr>
            <p:nvPr>
              <p:custDataLst>
                <p:tags r:id="rId5"/>
              </p:custDataLst>
            </p:nvPr>
          </p:nvSpPr>
          <p:spPr bwMode="auto">
            <a:xfrm flipH="1" flipV="1">
              <a:off x="5715000" y="5638800"/>
              <a:ext cx="1219200" cy="76200"/>
            </a:xfrm>
            <a:prstGeom prst="line">
              <a:avLst/>
            </a:prstGeom>
            <a:noFill/>
            <a:ln w="28575">
              <a:solidFill>
                <a:srgbClr val="FF3300"/>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3324" name="Line 1482"/>
            <p:cNvSpPr>
              <a:spLocks noChangeShapeType="1"/>
            </p:cNvSpPr>
            <p:nvPr>
              <p:custDataLst>
                <p:tags r:id="rId6"/>
              </p:custDataLst>
            </p:nvPr>
          </p:nvSpPr>
          <p:spPr bwMode="auto">
            <a:xfrm flipH="1" flipV="1">
              <a:off x="3657600" y="5334000"/>
              <a:ext cx="1219200" cy="228600"/>
            </a:xfrm>
            <a:prstGeom prst="line">
              <a:avLst/>
            </a:prstGeom>
            <a:noFill/>
            <a:ln w="28575">
              <a:solidFill>
                <a:srgbClr val="FF3300"/>
              </a:solidFill>
              <a:prstDash val="sysDot"/>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3325" name="Line 1945"/>
            <p:cNvSpPr>
              <a:spLocks noChangeShapeType="1"/>
            </p:cNvSpPr>
            <p:nvPr>
              <p:custDataLst>
                <p:tags r:id="rId7"/>
              </p:custDataLst>
            </p:nvPr>
          </p:nvSpPr>
          <p:spPr bwMode="auto">
            <a:xfrm flipH="1">
              <a:off x="2438400" y="5181600"/>
              <a:ext cx="457200" cy="0"/>
            </a:xfrm>
            <a:prstGeom prst="line">
              <a:avLst/>
            </a:prstGeom>
            <a:noFill/>
            <a:ln w="28575">
              <a:solidFill>
                <a:srgbClr val="FF3300"/>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grpSp>
          <p:nvGrpSpPr>
            <p:cNvPr id="3326" name="Group 1946"/>
            <p:cNvGrpSpPr>
              <a:grpSpLocks/>
            </p:cNvGrpSpPr>
            <p:nvPr>
              <p:custDataLst>
                <p:tags r:id="rId8"/>
              </p:custDataLst>
            </p:nvPr>
          </p:nvGrpSpPr>
          <p:grpSpPr bwMode="auto">
            <a:xfrm>
              <a:off x="666750" y="4968875"/>
              <a:ext cx="1860550" cy="1374775"/>
              <a:chOff x="1276" y="1911"/>
              <a:chExt cx="2972" cy="2196"/>
            </a:xfrm>
          </p:grpSpPr>
          <p:sp>
            <p:nvSpPr>
              <p:cNvPr id="3327" name="Rectangle 1947"/>
              <p:cNvSpPr>
                <a:spLocks noChangeArrowheads="1"/>
              </p:cNvSpPr>
              <p:nvPr>
                <p:custDataLst>
                  <p:tags r:id="rId9"/>
                </p:custDataLst>
              </p:nvPr>
            </p:nvSpPr>
            <p:spPr bwMode="auto">
              <a:xfrm>
                <a:off x="3561" y="1987"/>
                <a:ext cx="81"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B</a:t>
                </a:r>
                <a:endParaRPr lang="de-DE" altLang="en-US" sz="600"/>
              </a:p>
            </p:txBody>
          </p:sp>
          <p:sp>
            <p:nvSpPr>
              <p:cNvPr id="3328" name="Rectangle 1948"/>
              <p:cNvSpPr>
                <a:spLocks noChangeArrowheads="1"/>
              </p:cNvSpPr>
              <p:nvPr>
                <p:custDataLst>
                  <p:tags r:id="rId10"/>
                </p:custDataLst>
              </p:nvPr>
            </p:nvSpPr>
            <p:spPr bwMode="auto">
              <a:xfrm>
                <a:off x="3622" y="2043"/>
                <a:ext cx="68"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0</a:t>
                </a:r>
                <a:endParaRPr lang="de-DE" altLang="en-US" sz="600"/>
              </a:p>
            </p:txBody>
          </p:sp>
          <p:sp>
            <p:nvSpPr>
              <p:cNvPr id="3329" name="Freeform 1949"/>
              <p:cNvSpPr>
                <a:spLocks/>
              </p:cNvSpPr>
              <p:nvPr>
                <p:custDataLst>
                  <p:tags r:id="rId11"/>
                </p:custDataLst>
              </p:nvPr>
            </p:nvSpPr>
            <p:spPr bwMode="auto">
              <a:xfrm>
                <a:off x="3531" y="2168"/>
                <a:ext cx="410" cy="205"/>
              </a:xfrm>
              <a:custGeom>
                <a:avLst/>
                <a:gdLst>
                  <a:gd name="T0" fmla="*/ 0 w 410"/>
                  <a:gd name="T1" fmla="*/ 0 h 205"/>
                  <a:gd name="T2" fmla="*/ 51 w 410"/>
                  <a:gd name="T3" fmla="*/ 205 h 205"/>
                  <a:gd name="T4" fmla="*/ 358 w 410"/>
                  <a:gd name="T5" fmla="*/ 205 h 205"/>
                  <a:gd name="T6" fmla="*/ 410 w 410"/>
                  <a:gd name="T7" fmla="*/ 0 h 205"/>
                  <a:gd name="T8" fmla="*/ 0 60000 65536"/>
                  <a:gd name="T9" fmla="*/ 0 60000 65536"/>
                  <a:gd name="T10" fmla="*/ 0 60000 65536"/>
                  <a:gd name="T11" fmla="*/ 0 60000 65536"/>
                  <a:gd name="T12" fmla="*/ 0 w 410"/>
                  <a:gd name="T13" fmla="*/ 0 h 205"/>
                  <a:gd name="T14" fmla="*/ 410 w 410"/>
                  <a:gd name="T15" fmla="*/ 205 h 205"/>
                </a:gdLst>
                <a:ahLst/>
                <a:cxnLst>
                  <a:cxn ang="T8">
                    <a:pos x="T0" y="T1"/>
                  </a:cxn>
                  <a:cxn ang="T9">
                    <a:pos x="T2" y="T3"/>
                  </a:cxn>
                  <a:cxn ang="T10">
                    <a:pos x="T4" y="T5"/>
                  </a:cxn>
                  <a:cxn ang="T11">
                    <a:pos x="T6" y="T7"/>
                  </a:cxn>
                </a:cxnLst>
                <a:rect l="T12" t="T13" r="T14" b="T15"/>
                <a:pathLst>
                  <a:path w="410" h="205">
                    <a:moveTo>
                      <a:pt x="0" y="0"/>
                    </a:moveTo>
                    <a:lnTo>
                      <a:pt x="51" y="205"/>
                    </a:lnTo>
                    <a:lnTo>
                      <a:pt x="358" y="205"/>
                    </a:lnTo>
                    <a:lnTo>
                      <a:pt x="410" y="0"/>
                    </a:lnTo>
                  </a:path>
                </a:pathLst>
              </a:custGeom>
              <a:noFill/>
              <a:ln w="4763">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3330" name="Freeform 1950"/>
              <p:cNvSpPr>
                <a:spLocks/>
              </p:cNvSpPr>
              <p:nvPr>
                <p:custDataLst>
                  <p:tags r:id="rId12"/>
                </p:custDataLst>
              </p:nvPr>
            </p:nvSpPr>
            <p:spPr bwMode="auto">
              <a:xfrm>
                <a:off x="3531" y="2168"/>
                <a:ext cx="410" cy="102"/>
              </a:xfrm>
              <a:custGeom>
                <a:avLst/>
                <a:gdLst>
                  <a:gd name="T0" fmla="*/ 410 w 410"/>
                  <a:gd name="T1" fmla="*/ 0 h 102"/>
                  <a:gd name="T2" fmla="*/ 230 w 410"/>
                  <a:gd name="T3" fmla="*/ 0 h 102"/>
                  <a:gd name="T4" fmla="*/ 205 w 410"/>
                  <a:gd name="T5" fmla="*/ 102 h 102"/>
                  <a:gd name="T6" fmla="*/ 179 w 410"/>
                  <a:gd name="T7" fmla="*/ 0 h 102"/>
                  <a:gd name="T8" fmla="*/ 0 w 410"/>
                  <a:gd name="T9" fmla="*/ 0 h 102"/>
                  <a:gd name="T10" fmla="*/ 0 60000 65536"/>
                  <a:gd name="T11" fmla="*/ 0 60000 65536"/>
                  <a:gd name="T12" fmla="*/ 0 60000 65536"/>
                  <a:gd name="T13" fmla="*/ 0 60000 65536"/>
                  <a:gd name="T14" fmla="*/ 0 60000 65536"/>
                  <a:gd name="T15" fmla="*/ 0 w 410"/>
                  <a:gd name="T16" fmla="*/ 0 h 102"/>
                  <a:gd name="T17" fmla="*/ 410 w 410"/>
                  <a:gd name="T18" fmla="*/ 102 h 102"/>
                </a:gdLst>
                <a:ahLst/>
                <a:cxnLst>
                  <a:cxn ang="T10">
                    <a:pos x="T0" y="T1"/>
                  </a:cxn>
                  <a:cxn ang="T11">
                    <a:pos x="T2" y="T3"/>
                  </a:cxn>
                  <a:cxn ang="T12">
                    <a:pos x="T4" y="T5"/>
                  </a:cxn>
                  <a:cxn ang="T13">
                    <a:pos x="T6" y="T7"/>
                  </a:cxn>
                  <a:cxn ang="T14">
                    <a:pos x="T8" y="T9"/>
                  </a:cxn>
                </a:cxnLst>
                <a:rect l="T15" t="T16" r="T17" b="T18"/>
                <a:pathLst>
                  <a:path w="410" h="102">
                    <a:moveTo>
                      <a:pt x="410" y="0"/>
                    </a:moveTo>
                    <a:lnTo>
                      <a:pt x="230" y="0"/>
                    </a:lnTo>
                    <a:lnTo>
                      <a:pt x="205" y="102"/>
                    </a:lnTo>
                    <a:lnTo>
                      <a:pt x="179" y="0"/>
                    </a:lnTo>
                    <a:lnTo>
                      <a:pt x="0" y="0"/>
                    </a:lnTo>
                  </a:path>
                </a:pathLst>
              </a:custGeom>
              <a:noFill/>
              <a:ln w="4763">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3331" name="Line 1951"/>
              <p:cNvSpPr>
                <a:spLocks noChangeShapeType="1"/>
              </p:cNvSpPr>
              <p:nvPr>
                <p:custDataLst>
                  <p:tags r:id="rId13"/>
                </p:custDataLst>
              </p:nvPr>
            </p:nvSpPr>
            <p:spPr bwMode="auto">
              <a:xfrm>
                <a:off x="3608" y="2116"/>
                <a:ext cx="0" cy="52"/>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332" name="Line 1952"/>
              <p:cNvSpPr>
                <a:spLocks noChangeShapeType="1"/>
              </p:cNvSpPr>
              <p:nvPr>
                <p:custDataLst>
                  <p:tags r:id="rId14"/>
                </p:custDataLst>
              </p:nvPr>
            </p:nvSpPr>
            <p:spPr bwMode="auto">
              <a:xfrm>
                <a:off x="3863" y="2116"/>
                <a:ext cx="0" cy="52"/>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333" name="Line 1953"/>
              <p:cNvSpPr>
                <a:spLocks noChangeShapeType="1"/>
              </p:cNvSpPr>
              <p:nvPr>
                <p:custDataLst>
                  <p:tags r:id="rId15"/>
                </p:custDataLst>
              </p:nvPr>
            </p:nvSpPr>
            <p:spPr bwMode="auto">
              <a:xfrm>
                <a:off x="3736" y="2373"/>
                <a:ext cx="0" cy="50"/>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334" name="Rectangle 1954"/>
              <p:cNvSpPr>
                <a:spLocks noChangeArrowheads="1"/>
              </p:cNvSpPr>
              <p:nvPr>
                <p:custDataLst>
                  <p:tags r:id="rId16"/>
                </p:custDataLst>
              </p:nvPr>
            </p:nvSpPr>
            <p:spPr bwMode="auto">
              <a:xfrm>
                <a:off x="3708" y="2266"/>
                <a:ext cx="71"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a:t>
                </a:r>
                <a:endParaRPr lang="de-DE" altLang="en-US" sz="600"/>
              </a:p>
            </p:txBody>
          </p:sp>
          <p:sp>
            <p:nvSpPr>
              <p:cNvPr id="3335" name="Freeform 1955"/>
              <p:cNvSpPr>
                <a:spLocks/>
              </p:cNvSpPr>
              <p:nvPr>
                <p:custDataLst>
                  <p:tags r:id="rId17"/>
                </p:custDataLst>
              </p:nvPr>
            </p:nvSpPr>
            <p:spPr bwMode="auto">
              <a:xfrm>
                <a:off x="3019" y="2168"/>
                <a:ext cx="410" cy="205"/>
              </a:xfrm>
              <a:custGeom>
                <a:avLst/>
                <a:gdLst>
                  <a:gd name="T0" fmla="*/ 0 w 410"/>
                  <a:gd name="T1" fmla="*/ 0 h 205"/>
                  <a:gd name="T2" fmla="*/ 50 w 410"/>
                  <a:gd name="T3" fmla="*/ 205 h 205"/>
                  <a:gd name="T4" fmla="*/ 358 w 410"/>
                  <a:gd name="T5" fmla="*/ 205 h 205"/>
                  <a:gd name="T6" fmla="*/ 410 w 410"/>
                  <a:gd name="T7" fmla="*/ 0 h 205"/>
                  <a:gd name="T8" fmla="*/ 0 60000 65536"/>
                  <a:gd name="T9" fmla="*/ 0 60000 65536"/>
                  <a:gd name="T10" fmla="*/ 0 60000 65536"/>
                  <a:gd name="T11" fmla="*/ 0 60000 65536"/>
                  <a:gd name="T12" fmla="*/ 0 w 410"/>
                  <a:gd name="T13" fmla="*/ 0 h 205"/>
                  <a:gd name="T14" fmla="*/ 410 w 410"/>
                  <a:gd name="T15" fmla="*/ 205 h 205"/>
                </a:gdLst>
                <a:ahLst/>
                <a:cxnLst>
                  <a:cxn ang="T8">
                    <a:pos x="T0" y="T1"/>
                  </a:cxn>
                  <a:cxn ang="T9">
                    <a:pos x="T2" y="T3"/>
                  </a:cxn>
                  <a:cxn ang="T10">
                    <a:pos x="T4" y="T5"/>
                  </a:cxn>
                  <a:cxn ang="T11">
                    <a:pos x="T6" y="T7"/>
                  </a:cxn>
                </a:cxnLst>
                <a:rect l="T12" t="T13" r="T14" b="T15"/>
                <a:pathLst>
                  <a:path w="410" h="205">
                    <a:moveTo>
                      <a:pt x="0" y="0"/>
                    </a:moveTo>
                    <a:lnTo>
                      <a:pt x="50" y="205"/>
                    </a:lnTo>
                    <a:lnTo>
                      <a:pt x="358" y="205"/>
                    </a:lnTo>
                    <a:lnTo>
                      <a:pt x="410" y="0"/>
                    </a:lnTo>
                  </a:path>
                </a:pathLst>
              </a:custGeom>
              <a:noFill/>
              <a:ln w="4763">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3336" name="Freeform 1956"/>
              <p:cNvSpPr>
                <a:spLocks/>
              </p:cNvSpPr>
              <p:nvPr>
                <p:custDataLst>
                  <p:tags r:id="rId18"/>
                </p:custDataLst>
              </p:nvPr>
            </p:nvSpPr>
            <p:spPr bwMode="auto">
              <a:xfrm>
                <a:off x="3019" y="2168"/>
                <a:ext cx="410" cy="102"/>
              </a:xfrm>
              <a:custGeom>
                <a:avLst/>
                <a:gdLst>
                  <a:gd name="T0" fmla="*/ 410 w 410"/>
                  <a:gd name="T1" fmla="*/ 0 h 102"/>
                  <a:gd name="T2" fmla="*/ 229 w 410"/>
                  <a:gd name="T3" fmla="*/ 0 h 102"/>
                  <a:gd name="T4" fmla="*/ 205 w 410"/>
                  <a:gd name="T5" fmla="*/ 102 h 102"/>
                  <a:gd name="T6" fmla="*/ 179 w 410"/>
                  <a:gd name="T7" fmla="*/ 0 h 102"/>
                  <a:gd name="T8" fmla="*/ 0 w 410"/>
                  <a:gd name="T9" fmla="*/ 0 h 102"/>
                  <a:gd name="T10" fmla="*/ 0 60000 65536"/>
                  <a:gd name="T11" fmla="*/ 0 60000 65536"/>
                  <a:gd name="T12" fmla="*/ 0 60000 65536"/>
                  <a:gd name="T13" fmla="*/ 0 60000 65536"/>
                  <a:gd name="T14" fmla="*/ 0 60000 65536"/>
                  <a:gd name="T15" fmla="*/ 0 w 410"/>
                  <a:gd name="T16" fmla="*/ 0 h 102"/>
                  <a:gd name="T17" fmla="*/ 410 w 410"/>
                  <a:gd name="T18" fmla="*/ 102 h 102"/>
                </a:gdLst>
                <a:ahLst/>
                <a:cxnLst>
                  <a:cxn ang="T10">
                    <a:pos x="T0" y="T1"/>
                  </a:cxn>
                  <a:cxn ang="T11">
                    <a:pos x="T2" y="T3"/>
                  </a:cxn>
                  <a:cxn ang="T12">
                    <a:pos x="T4" y="T5"/>
                  </a:cxn>
                  <a:cxn ang="T13">
                    <a:pos x="T6" y="T7"/>
                  </a:cxn>
                  <a:cxn ang="T14">
                    <a:pos x="T8" y="T9"/>
                  </a:cxn>
                </a:cxnLst>
                <a:rect l="T15" t="T16" r="T17" b="T18"/>
                <a:pathLst>
                  <a:path w="410" h="102">
                    <a:moveTo>
                      <a:pt x="410" y="0"/>
                    </a:moveTo>
                    <a:lnTo>
                      <a:pt x="229" y="0"/>
                    </a:lnTo>
                    <a:lnTo>
                      <a:pt x="205" y="102"/>
                    </a:lnTo>
                    <a:lnTo>
                      <a:pt x="179" y="0"/>
                    </a:lnTo>
                    <a:lnTo>
                      <a:pt x="0" y="0"/>
                    </a:lnTo>
                  </a:path>
                </a:pathLst>
              </a:custGeom>
              <a:noFill/>
              <a:ln w="4763">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3337" name="Line 1957"/>
              <p:cNvSpPr>
                <a:spLocks noChangeShapeType="1"/>
              </p:cNvSpPr>
              <p:nvPr>
                <p:custDataLst>
                  <p:tags r:id="rId19"/>
                </p:custDataLst>
              </p:nvPr>
            </p:nvSpPr>
            <p:spPr bwMode="auto">
              <a:xfrm>
                <a:off x="3095" y="2116"/>
                <a:ext cx="0" cy="52"/>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338" name="Line 1958"/>
              <p:cNvSpPr>
                <a:spLocks noChangeShapeType="1"/>
              </p:cNvSpPr>
              <p:nvPr>
                <p:custDataLst>
                  <p:tags r:id="rId20"/>
                </p:custDataLst>
              </p:nvPr>
            </p:nvSpPr>
            <p:spPr bwMode="auto">
              <a:xfrm>
                <a:off x="3351" y="2116"/>
                <a:ext cx="0" cy="52"/>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339" name="Line 1959"/>
              <p:cNvSpPr>
                <a:spLocks noChangeShapeType="1"/>
              </p:cNvSpPr>
              <p:nvPr>
                <p:custDataLst>
                  <p:tags r:id="rId21"/>
                </p:custDataLst>
              </p:nvPr>
            </p:nvSpPr>
            <p:spPr bwMode="auto">
              <a:xfrm>
                <a:off x="3224" y="2373"/>
                <a:ext cx="0" cy="50"/>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340" name="Rectangle 1960"/>
              <p:cNvSpPr>
                <a:spLocks noChangeArrowheads="1"/>
              </p:cNvSpPr>
              <p:nvPr>
                <p:custDataLst>
                  <p:tags r:id="rId22"/>
                </p:custDataLst>
              </p:nvPr>
            </p:nvSpPr>
            <p:spPr bwMode="auto">
              <a:xfrm>
                <a:off x="3196" y="2266"/>
                <a:ext cx="71"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a:t>
                </a:r>
                <a:endParaRPr lang="de-DE" altLang="en-US" sz="600"/>
              </a:p>
            </p:txBody>
          </p:sp>
          <p:sp>
            <p:nvSpPr>
              <p:cNvPr id="3341" name="Freeform 1961"/>
              <p:cNvSpPr>
                <a:spLocks/>
              </p:cNvSpPr>
              <p:nvPr>
                <p:custDataLst>
                  <p:tags r:id="rId23"/>
                </p:custDataLst>
              </p:nvPr>
            </p:nvSpPr>
            <p:spPr bwMode="auto">
              <a:xfrm>
                <a:off x="2505" y="2168"/>
                <a:ext cx="411" cy="205"/>
              </a:xfrm>
              <a:custGeom>
                <a:avLst/>
                <a:gdLst>
                  <a:gd name="T0" fmla="*/ 0 w 411"/>
                  <a:gd name="T1" fmla="*/ 0 h 205"/>
                  <a:gd name="T2" fmla="*/ 52 w 411"/>
                  <a:gd name="T3" fmla="*/ 205 h 205"/>
                  <a:gd name="T4" fmla="*/ 360 w 411"/>
                  <a:gd name="T5" fmla="*/ 205 h 205"/>
                  <a:gd name="T6" fmla="*/ 411 w 411"/>
                  <a:gd name="T7" fmla="*/ 0 h 205"/>
                  <a:gd name="T8" fmla="*/ 0 60000 65536"/>
                  <a:gd name="T9" fmla="*/ 0 60000 65536"/>
                  <a:gd name="T10" fmla="*/ 0 60000 65536"/>
                  <a:gd name="T11" fmla="*/ 0 60000 65536"/>
                  <a:gd name="T12" fmla="*/ 0 w 411"/>
                  <a:gd name="T13" fmla="*/ 0 h 205"/>
                  <a:gd name="T14" fmla="*/ 411 w 411"/>
                  <a:gd name="T15" fmla="*/ 205 h 205"/>
                </a:gdLst>
                <a:ahLst/>
                <a:cxnLst>
                  <a:cxn ang="T8">
                    <a:pos x="T0" y="T1"/>
                  </a:cxn>
                  <a:cxn ang="T9">
                    <a:pos x="T2" y="T3"/>
                  </a:cxn>
                  <a:cxn ang="T10">
                    <a:pos x="T4" y="T5"/>
                  </a:cxn>
                  <a:cxn ang="T11">
                    <a:pos x="T6" y="T7"/>
                  </a:cxn>
                </a:cxnLst>
                <a:rect l="T12" t="T13" r="T14" b="T15"/>
                <a:pathLst>
                  <a:path w="411" h="205">
                    <a:moveTo>
                      <a:pt x="0" y="0"/>
                    </a:moveTo>
                    <a:lnTo>
                      <a:pt x="52" y="205"/>
                    </a:lnTo>
                    <a:lnTo>
                      <a:pt x="360" y="205"/>
                    </a:lnTo>
                    <a:lnTo>
                      <a:pt x="411" y="0"/>
                    </a:lnTo>
                  </a:path>
                </a:pathLst>
              </a:custGeom>
              <a:noFill/>
              <a:ln w="4763">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3342" name="Freeform 1962"/>
              <p:cNvSpPr>
                <a:spLocks/>
              </p:cNvSpPr>
              <p:nvPr>
                <p:custDataLst>
                  <p:tags r:id="rId24"/>
                </p:custDataLst>
              </p:nvPr>
            </p:nvSpPr>
            <p:spPr bwMode="auto">
              <a:xfrm>
                <a:off x="2505" y="2168"/>
                <a:ext cx="411" cy="102"/>
              </a:xfrm>
              <a:custGeom>
                <a:avLst/>
                <a:gdLst>
                  <a:gd name="T0" fmla="*/ 411 w 411"/>
                  <a:gd name="T1" fmla="*/ 0 h 102"/>
                  <a:gd name="T2" fmla="*/ 231 w 411"/>
                  <a:gd name="T3" fmla="*/ 0 h 102"/>
                  <a:gd name="T4" fmla="*/ 205 w 411"/>
                  <a:gd name="T5" fmla="*/ 102 h 102"/>
                  <a:gd name="T6" fmla="*/ 181 w 411"/>
                  <a:gd name="T7" fmla="*/ 0 h 102"/>
                  <a:gd name="T8" fmla="*/ 0 w 411"/>
                  <a:gd name="T9" fmla="*/ 0 h 102"/>
                  <a:gd name="T10" fmla="*/ 0 60000 65536"/>
                  <a:gd name="T11" fmla="*/ 0 60000 65536"/>
                  <a:gd name="T12" fmla="*/ 0 60000 65536"/>
                  <a:gd name="T13" fmla="*/ 0 60000 65536"/>
                  <a:gd name="T14" fmla="*/ 0 60000 65536"/>
                  <a:gd name="T15" fmla="*/ 0 w 411"/>
                  <a:gd name="T16" fmla="*/ 0 h 102"/>
                  <a:gd name="T17" fmla="*/ 411 w 411"/>
                  <a:gd name="T18" fmla="*/ 102 h 102"/>
                </a:gdLst>
                <a:ahLst/>
                <a:cxnLst>
                  <a:cxn ang="T10">
                    <a:pos x="T0" y="T1"/>
                  </a:cxn>
                  <a:cxn ang="T11">
                    <a:pos x="T2" y="T3"/>
                  </a:cxn>
                  <a:cxn ang="T12">
                    <a:pos x="T4" y="T5"/>
                  </a:cxn>
                  <a:cxn ang="T13">
                    <a:pos x="T6" y="T7"/>
                  </a:cxn>
                  <a:cxn ang="T14">
                    <a:pos x="T8" y="T9"/>
                  </a:cxn>
                </a:cxnLst>
                <a:rect l="T15" t="T16" r="T17" b="T18"/>
                <a:pathLst>
                  <a:path w="411" h="102">
                    <a:moveTo>
                      <a:pt x="411" y="0"/>
                    </a:moveTo>
                    <a:lnTo>
                      <a:pt x="231" y="0"/>
                    </a:lnTo>
                    <a:lnTo>
                      <a:pt x="205" y="102"/>
                    </a:lnTo>
                    <a:lnTo>
                      <a:pt x="181" y="0"/>
                    </a:lnTo>
                    <a:lnTo>
                      <a:pt x="0" y="0"/>
                    </a:lnTo>
                  </a:path>
                </a:pathLst>
              </a:custGeom>
              <a:noFill/>
              <a:ln w="4763">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3343" name="Line 1963"/>
              <p:cNvSpPr>
                <a:spLocks noChangeShapeType="1"/>
              </p:cNvSpPr>
              <p:nvPr>
                <p:custDataLst>
                  <p:tags r:id="rId25"/>
                </p:custDataLst>
              </p:nvPr>
            </p:nvSpPr>
            <p:spPr bwMode="auto">
              <a:xfrm>
                <a:off x="2583" y="2116"/>
                <a:ext cx="0" cy="52"/>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344" name="Line 1964"/>
              <p:cNvSpPr>
                <a:spLocks noChangeShapeType="1"/>
              </p:cNvSpPr>
              <p:nvPr>
                <p:custDataLst>
                  <p:tags r:id="rId26"/>
                </p:custDataLst>
              </p:nvPr>
            </p:nvSpPr>
            <p:spPr bwMode="auto">
              <a:xfrm>
                <a:off x="2839" y="2116"/>
                <a:ext cx="0" cy="52"/>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345" name="Line 1965"/>
              <p:cNvSpPr>
                <a:spLocks noChangeShapeType="1"/>
              </p:cNvSpPr>
              <p:nvPr>
                <p:custDataLst>
                  <p:tags r:id="rId27"/>
                </p:custDataLst>
              </p:nvPr>
            </p:nvSpPr>
            <p:spPr bwMode="auto">
              <a:xfrm>
                <a:off x="2710" y="2373"/>
                <a:ext cx="0" cy="50"/>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346" name="Rectangle 1966"/>
              <p:cNvSpPr>
                <a:spLocks noChangeArrowheads="1"/>
              </p:cNvSpPr>
              <p:nvPr>
                <p:custDataLst>
                  <p:tags r:id="rId28"/>
                </p:custDataLst>
              </p:nvPr>
            </p:nvSpPr>
            <p:spPr bwMode="auto">
              <a:xfrm>
                <a:off x="2683" y="2266"/>
                <a:ext cx="71"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a:t>
                </a:r>
                <a:endParaRPr lang="de-DE" altLang="en-US" sz="600"/>
              </a:p>
            </p:txBody>
          </p:sp>
          <p:sp>
            <p:nvSpPr>
              <p:cNvPr id="3347" name="Freeform 1967"/>
              <p:cNvSpPr>
                <a:spLocks/>
              </p:cNvSpPr>
              <p:nvPr>
                <p:custDataLst>
                  <p:tags r:id="rId29"/>
                </p:custDataLst>
              </p:nvPr>
            </p:nvSpPr>
            <p:spPr bwMode="auto">
              <a:xfrm>
                <a:off x="1993" y="2168"/>
                <a:ext cx="410" cy="205"/>
              </a:xfrm>
              <a:custGeom>
                <a:avLst/>
                <a:gdLst>
                  <a:gd name="T0" fmla="*/ 0 w 410"/>
                  <a:gd name="T1" fmla="*/ 0 h 205"/>
                  <a:gd name="T2" fmla="*/ 52 w 410"/>
                  <a:gd name="T3" fmla="*/ 205 h 205"/>
                  <a:gd name="T4" fmla="*/ 359 w 410"/>
                  <a:gd name="T5" fmla="*/ 205 h 205"/>
                  <a:gd name="T6" fmla="*/ 410 w 410"/>
                  <a:gd name="T7" fmla="*/ 0 h 205"/>
                  <a:gd name="T8" fmla="*/ 0 60000 65536"/>
                  <a:gd name="T9" fmla="*/ 0 60000 65536"/>
                  <a:gd name="T10" fmla="*/ 0 60000 65536"/>
                  <a:gd name="T11" fmla="*/ 0 60000 65536"/>
                  <a:gd name="T12" fmla="*/ 0 w 410"/>
                  <a:gd name="T13" fmla="*/ 0 h 205"/>
                  <a:gd name="T14" fmla="*/ 410 w 410"/>
                  <a:gd name="T15" fmla="*/ 205 h 205"/>
                </a:gdLst>
                <a:ahLst/>
                <a:cxnLst>
                  <a:cxn ang="T8">
                    <a:pos x="T0" y="T1"/>
                  </a:cxn>
                  <a:cxn ang="T9">
                    <a:pos x="T2" y="T3"/>
                  </a:cxn>
                  <a:cxn ang="T10">
                    <a:pos x="T4" y="T5"/>
                  </a:cxn>
                  <a:cxn ang="T11">
                    <a:pos x="T6" y="T7"/>
                  </a:cxn>
                </a:cxnLst>
                <a:rect l="T12" t="T13" r="T14" b="T15"/>
                <a:pathLst>
                  <a:path w="410" h="205">
                    <a:moveTo>
                      <a:pt x="0" y="0"/>
                    </a:moveTo>
                    <a:lnTo>
                      <a:pt x="52" y="205"/>
                    </a:lnTo>
                    <a:lnTo>
                      <a:pt x="359" y="205"/>
                    </a:lnTo>
                    <a:lnTo>
                      <a:pt x="410" y="0"/>
                    </a:lnTo>
                  </a:path>
                </a:pathLst>
              </a:custGeom>
              <a:noFill/>
              <a:ln w="4763">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3348" name="Freeform 1968"/>
              <p:cNvSpPr>
                <a:spLocks/>
              </p:cNvSpPr>
              <p:nvPr>
                <p:custDataLst>
                  <p:tags r:id="rId30"/>
                </p:custDataLst>
              </p:nvPr>
            </p:nvSpPr>
            <p:spPr bwMode="auto">
              <a:xfrm>
                <a:off x="1993" y="2168"/>
                <a:ext cx="410" cy="102"/>
              </a:xfrm>
              <a:custGeom>
                <a:avLst/>
                <a:gdLst>
                  <a:gd name="T0" fmla="*/ 410 w 410"/>
                  <a:gd name="T1" fmla="*/ 0 h 102"/>
                  <a:gd name="T2" fmla="*/ 231 w 410"/>
                  <a:gd name="T3" fmla="*/ 0 h 102"/>
                  <a:gd name="T4" fmla="*/ 205 w 410"/>
                  <a:gd name="T5" fmla="*/ 102 h 102"/>
                  <a:gd name="T6" fmla="*/ 180 w 410"/>
                  <a:gd name="T7" fmla="*/ 0 h 102"/>
                  <a:gd name="T8" fmla="*/ 0 w 410"/>
                  <a:gd name="T9" fmla="*/ 0 h 102"/>
                  <a:gd name="T10" fmla="*/ 0 60000 65536"/>
                  <a:gd name="T11" fmla="*/ 0 60000 65536"/>
                  <a:gd name="T12" fmla="*/ 0 60000 65536"/>
                  <a:gd name="T13" fmla="*/ 0 60000 65536"/>
                  <a:gd name="T14" fmla="*/ 0 60000 65536"/>
                  <a:gd name="T15" fmla="*/ 0 w 410"/>
                  <a:gd name="T16" fmla="*/ 0 h 102"/>
                  <a:gd name="T17" fmla="*/ 410 w 410"/>
                  <a:gd name="T18" fmla="*/ 102 h 102"/>
                </a:gdLst>
                <a:ahLst/>
                <a:cxnLst>
                  <a:cxn ang="T10">
                    <a:pos x="T0" y="T1"/>
                  </a:cxn>
                  <a:cxn ang="T11">
                    <a:pos x="T2" y="T3"/>
                  </a:cxn>
                  <a:cxn ang="T12">
                    <a:pos x="T4" y="T5"/>
                  </a:cxn>
                  <a:cxn ang="T13">
                    <a:pos x="T6" y="T7"/>
                  </a:cxn>
                  <a:cxn ang="T14">
                    <a:pos x="T8" y="T9"/>
                  </a:cxn>
                </a:cxnLst>
                <a:rect l="T15" t="T16" r="T17" b="T18"/>
                <a:pathLst>
                  <a:path w="410" h="102">
                    <a:moveTo>
                      <a:pt x="410" y="0"/>
                    </a:moveTo>
                    <a:lnTo>
                      <a:pt x="231" y="0"/>
                    </a:lnTo>
                    <a:lnTo>
                      <a:pt x="205" y="102"/>
                    </a:lnTo>
                    <a:lnTo>
                      <a:pt x="180" y="0"/>
                    </a:lnTo>
                    <a:lnTo>
                      <a:pt x="0" y="0"/>
                    </a:lnTo>
                  </a:path>
                </a:pathLst>
              </a:custGeom>
              <a:noFill/>
              <a:ln w="4763">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3349" name="Line 1969"/>
              <p:cNvSpPr>
                <a:spLocks noChangeShapeType="1"/>
              </p:cNvSpPr>
              <p:nvPr>
                <p:custDataLst>
                  <p:tags r:id="rId31"/>
                </p:custDataLst>
              </p:nvPr>
            </p:nvSpPr>
            <p:spPr bwMode="auto">
              <a:xfrm>
                <a:off x="2071" y="2116"/>
                <a:ext cx="0" cy="52"/>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350" name="Line 1970"/>
              <p:cNvSpPr>
                <a:spLocks noChangeShapeType="1"/>
              </p:cNvSpPr>
              <p:nvPr>
                <p:custDataLst>
                  <p:tags r:id="rId32"/>
                </p:custDataLst>
              </p:nvPr>
            </p:nvSpPr>
            <p:spPr bwMode="auto">
              <a:xfrm>
                <a:off x="2326" y="2116"/>
                <a:ext cx="0" cy="52"/>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351" name="Line 1971"/>
              <p:cNvSpPr>
                <a:spLocks noChangeShapeType="1"/>
              </p:cNvSpPr>
              <p:nvPr>
                <p:custDataLst>
                  <p:tags r:id="rId33"/>
                </p:custDataLst>
              </p:nvPr>
            </p:nvSpPr>
            <p:spPr bwMode="auto">
              <a:xfrm>
                <a:off x="2198" y="2373"/>
                <a:ext cx="0" cy="50"/>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352" name="Rectangle 1972"/>
              <p:cNvSpPr>
                <a:spLocks noChangeArrowheads="1"/>
              </p:cNvSpPr>
              <p:nvPr>
                <p:custDataLst>
                  <p:tags r:id="rId34"/>
                </p:custDataLst>
              </p:nvPr>
            </p:nvSpPr>
            <p:spPr bwMode="auto">
              <a:xfrm>
                <a:off x="2171" y="2266"/>
                <a:ext cx="71"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a:t>
                </a:r>
                <a:endParaRPr lang="de-DE" altLang="en-US" sz="600"/>
              </a:p>
            </p:txBody>
          </p:sp>
          <p:sp>
            <p:nvSpPr>
              <p:cNvPr id="3353" name="Rectangle 1973"/>
              <p:cNvSpPr>
                <a:spLocks noChangeArrowheads="1"/>
              </p:cNvSpPr>
              <p:nvPr>
                <p:custDataLst>
                  <p:tags r:id="rId35"/>
                </p:custDataLst>
              </p:nvPr>
            </p:nvSpPr>
            <p:spPr bwMode="auto">
              <a:xfrm>
                <a:off x="3292" y="3674"/>
                <a:ext cx="81"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P</a:t>
                </a:r>
                <a:endParaRPr lang="de-DE" altLang="en-US" sz="600"/>
              </a:p>
            </p:txBody>
          </p:sp>
          <p:sp>
            <p:nvSpPr>
              <p:cNvPr id="3354" name="Rectangle 1974"/>
              <p:cNvSpPr>
                <a:spLocks noChangeArrowheads="1"/>
              </p:cNvSpPr>
              <p:nvPr>
                <p:custDataLst>
                  <p:tags r:id="rId36"/>
                </p:custDataLst>
              </p:nvPr>
            </p:nvSpPr>
            <p:spPr bwMode="auto">
              <a:xfrm>
                <a:off x="3353" y="3732"/>
                <a:ext cx="170"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3:0</a:t>
                </a:r>
                <a:endParaRPr lang="de-DE" altLang="en-US" sz="600"/>
              </a:p>
            </p:txBody>
          </p:sp>
          <p:sp>
            <p:nvSpPr>
              <p:cNvPr id="3355" name="Rectangle 1975"/>
              <p:cNvSpPr>
                <a:spLocks noChangeArrowheads="1"/>
              </p:cNvSpPr>
              <p:nvPr>
                <p:custDataLst>
                  <p:tags r:id="rId37"/>
                </p:custDataLst>
              </p:nvPr>
            </p:nvSpPr>
            <p:spPr bwMode="auto">
              <a:xfrm>
                <a:off x="3987" y="2705"/>
                <a:ext cx="94"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G</a:t>
                </a:r>
                <a:endParaRPr lang="de-DE" altLang="en-US" sz="600"/>
              </a:p>
            </p:txBody>
          </p:sp>
          <p:sp>
            <p:nvSpPr>
              <p:cNvPr id="3356" name="Rectangle 1976"/>
              <p:cNvSpPr>
                <a:spLocks noChangeArrowheads="1"/>
              </p:cNvSpPr>
              <p:nvPr>
                <p:custDataLst>
                  <p:tags r:id="rId38"/>
                </p:custDataLst>
              </p:nvPr>
            </p:nvSpPr>
            <p:spPr bwMode="auto">
              <a:xfrm>
                <a:off x="4058" y="2758"/>
                <a:ext cx="68"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3</a:t>
                </a:r>
                <a:endParaRPr lang="de-DE" altLang="en-US" sz="600"/>
              </a:p>
            </p:txBody>
          </p:sp>
          <p:sp>
            <p:nvSpPr>
              <p:cNvPr id="3357" name="Freeform 1977"/>
              <p:cNvSpPr>
                <a:spLocks/>
              </p:cNvSpPr>
              <p:nvPr>
                <p:custDataLst>
                  <p:tags r:id="rId39"/>
                </p:custDataLst>
              </p:nvPr>
            </p:nvSpPr>
            <p:spPr bwMode="auto">
              <a:xfrm>
                <a:off x="2557" y="2807"/>
                <a:ext cx="103" cy="205"/>
              </a:xfrm>
              <a:custGeom>
                <a:avLst/>
                <a:gdLst>
                  <a:gd name="T0" fmla="*/ 103 w 103"/>
                  <a:gd name="T1" fmla="*/ 205 h 205"/>
                  <a:gd name="T2" fmla="*/ 79 w 103"/>
                  <a:gd name="T3" fmla="*/ 203 h 205"/>
                  <a:gd name="T4" fmla="*/ 58 w 103"/>
                  <a:gd name="T5" fmla="*/ 195 h 205"/>
                  <a:gd name="T6" fmla="*/ 38 w 103"/>
                  <a:gd name="T7" fmla="*/ 183 h 205"/>
                  <a:gd name="T8" fmla="*/ 22 w 103"/>
                  <a:gd name="T9" fmla="*/ 167 h 205"/>
                  <a:gd name="T10" fmla="*/ 10 w 103"/>
                  <a:gd name="T11" fmla="*/ 147 h 205"/>
                  <a:gd name="T12" fmla="*/ 3 w 103"/>
                  <a:gd name="T13" fmla="*/ 126 h 205"/>
                  <a:gd name="T14" fmla="*/ 0 w 103"/>
                  <a:gd name="T15" fmla="*/ 102 h 205"/>
                  <a:gd name="T16" fmla="*/ 3 w 103"/>
                  <a:gd name="T17" fmla="*/ 81 h 205"/>
                  <a:gd name="T18" fmla="*/ 10 w 103"/>
                  <a:gd name="T19" fmla="*/ 59 h 205"/>
                  <a:gd name="T20" fmla="*/ 22 w 103"/>
                  <a:gd name="T21" fmla="*/ 40 h 205"/>
                  <a:gd name="T22" fmla="*/ 38 w 103"/>
                  <a:gd name="T23" fmla="*/ 23 h 205"/>
                  <a:gd name="T24" fmla="*/ 58 w 103"/>
                  <a:gd name="T25" fmla="*/ 11 h 205"/>
                  <a:gd name="T26" fmla="*/ 79 w 103"/>
                  <a:gd name="T27" fmla="*/ 3 h 205"/>
                  <a:gd name="T28" fmla="*/ 103 w 103"/>
                  <a:gd name="T29" fmla="*/ 0 h 20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03"/>
                  <a:gd name="T46" fmla="*/ 0 h 205"/>
                  <a:gd name="T47" fmla="*/ 103 w 103"/>
                  <a:gd name="T48" fmla="*/ 205 h 20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03" h="205">
                    <a:moveTo>
                      <a:pt x="103" y="205"/>
                    </a:moveTo>
                    <a:lnTo>
                      <a:pt x="79" y="203"/>
                    </a:lnTo>
                    <a:lnTo>
                      <a:pt x="58" y="195"/>
                    </a:lnTo>
                    <a:lnTo>
                      <a:pt x="38" y="183"/>
                    </a:lnTo>
                    <a:lnTo>
                      <a:pt x="22" y="167"/>
                    </a:lnTo>
                    <a:lnTo>
                      <a:pt x="10" y="147"/>
                    </a:lnTo>
                    <a:lnTo>
                      <a:pt x="3" y="126"/>
                    </a:lnTo>
                    <a:lnTo>
                      <a:pt x="0" y="102"/>
                    </a:lnTo>
                    <a:lnTo>
                      <a:pt x="3" y="81"/>
                    </a:lnTo>
                    <a:lnTo>
                      <a:pt x="10" y="59"/>
                    </a:lnTo>
                    <a:lnTo>
                      <a:pt x="22" y="40"/>
                    </a:lnTo>
                    <a:lnTo>
                      <a:pt x="38" y="23"/>
                    </a:lnTo>
                    <a:lnTo>
                      <a:pt x="58" y="11"/>
                    </a:lnTo>
                    <a:lnTo>
                      <a:pt x="79" y="3"/>
                    </a:lnTo>
                    <a:lnTo>
                      <a:pt x="103" y="0"/>
                    </a:lnTo>
                  </a:path>
                </a:pathLst>
              </a:custGeom>
              <a:noFill/>
              <a:ln w="4763">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3358" name="Freeform 1978"/>
              <p:cNvSpPr>
                <a:spLocks/>
              </p:cNvSpPr>
              <p:nvPr>
                <p:custDataLst>
                  <p:tags r:id="rId40"/>
                </p:custDataLst>
              </p:nvPr>
            </p:nvSpPr>
            <p:spPr bwMode="auto">
              <a:xfrm>
                <a:off x="2660" y="2807"/>
                <a:ext cx="154" cy="205"/>
              </a:xfrm>
              <a:custGeom>
                <a:avLst/>
                <a:gdLst>
                  <a:gd name="T0" fmla="*/ 0 w 154"/>
                  <a:gd name="T1" fmla="*/ 205 h 205"/>
                  <a:gd name="T2" fmla="*/ 154 w 154"/>
                  <a:gd name="T3" fmla="*/ 205 h 205"/>
                  <a:gd name="T4" fmla="*/ 154 w 154"/>
                  <a:gd name="T5" fmla="*/ 0 h 205"/>
                  <a:gd name="T6" fmla="*/ 0 w 154"/>
                  <a:gd name="T7" fmla="*/ 0 h 205"/>
                  <a:gd name="T8" fmla="*/ 0 60000 65536"/>
                  <a:gd name="T9" fmla="*/ 0 60000 65536"/>
                  <a:gd name="T10" fmla="*/ 0 60000 65536"/>
                  <a:gd name="T11" fmla="*/ 0 60000 65536"/>
                  <a:gd name="T12" fmla="*/ 0 w 154"/>
                  <a:gd name="T13" fmla="*/ 0 h 205"/>
                  <a:gd name="T14" fmla="*/ 154 w 154"/>
                  <a:gd name="T15" fmla="*/ 205 h 205"/>
                </a:gdLst>
                <a:ahLst/>
                <a:cxnLst>
                  <a:cxn ang="T8">
                    <a:pos x="T0" y="T1"/>
                  </a:cxn>
                  <a:cxn ang="T9">
                    <a:pos x="T2" y="T3"/>
                  </a:cxn>
                  <a:cxn ang="T10">
                    <a:pos x="T4" y="T5"/>
                  </a:cxn>
                  <a:cxn ang="T11">
                    <a:pos x="T6" y="T7"/>
                  </a:cxn>
                </a:cxnLst>
                <a:rect l="T12" t="T13" r="T14" b="T15"/>
                <a:pathLst>
                  <a:path w="154" h="205">
                    <a:moveTo>
                      <a:pt x="0" y="205"/>
                    </a:moveTo>
                    <a:lnTo>
                      <a:pt x="154" y="205"/>
                    </a:lnTo>
                    <a:lnTo>
                      <a:pt x="154" y="0"/>
                    </a:lnTo>
                    <a:lnTo>
                      <a:pt x="0" y="0"/>
                    </a:lnTo>
                  </a:path>
                </a:pathLst>
              </a:custGeom>
              <a:noFill/>
              <a:ln w="4763">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3359" name="Freeform 1979"/>
              <p:cNvSpPr>
                <a:spLocks/>
              </p:cNvSpPr>
              <p:nvPr>
                <p:custDataLst>
                  <p:tags r:id="rId41"/>
                </p:custDataLst>
              </p:nvPr>
            </p:nvSpPr>
            <p:spPr bwMode="auto">
              <a:xfrm>
                <a:off x="2300" y="2704"/>
                <a:ext cx="205" cy="103"/>
              </a:xfrm>
              <a:custGeom>
                <a:avLst/>
                <a:gdLst>
                  <a:gd name="T0" fmla="*/ 0 w 205"/>
                  <a:gd name="T1" fmla="*/ 103 h 103"/>
                  <a:gd name="T2" fmla="*/ 3 w 205"/>
                  <a:gd name="T3" fmla="*/ 88 h 103"/>
                  <a:gd name="T4" fmla="*/ 11 w 205"/>
                  <a:gd name="T5" fmla="*/ 71 h 103"/>
                  <a:gd name="T6" fmla="*/ 24 w 205"/>
                  <a:gd name="T7" fmla="*/ 56 h 103"/>
                  <a:gd name="T8" fmla="*/ 40 w 205"/>
                  <a:gd name="T9" fmla="*/ 43 h 103"/>
                  <a:gd name="T10" fmla="*/ 60 w 205"/>
                  <a:gd name="T11" fmla="*/ 31 h 103"/>
                  <a:gd name="T12" fmla="*/ 85 w 205"/>
                  <a:gd name="T13" fmla="*/ 21 h 103"/>
                  <a:gd name="T14" fmla="*/ 112 w 205"/>
                  <a:gd name="T15" fmla="*/ 13 h 103"/>
                  <a:gd name="T16" fmla="*/ 142 w 205"/>
                  <a:gd name="T17" fmla="*/ 6 h 103"/>
                  <a:gd name="T18" fmla="*/ 174 w 205"/>
                  <a:gd name="T19" fmla="*/ 2 h 103"/>
                  <a:gd name="T20" fmla="*/ 205 w 205"/>
                  <a:gd name="T21" fmla="*/ 0 h 10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5"/>
                  <a:gd name="T34" fmla="*/ 0 h 103"/>
                  <a:gd name="T35" fmla="*/ 205 w 205"/>
                  <a:gd name="T36" fmla="*/ 103 h 10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5" h="103">
                    <a:moveTo>
                      <a:pt x="0" y="103"/>
                    </a:moveTo>
                    <a:lnTo>
                      <a:pt x="3" y="88"/>
                    </a:lnTo>
                    <a:lnTo>
                      <a:pt x="11" y="71"/>
                    </a:lnTo>
                    <a:lnTo>
                      <a:pt x="24" y="56"/>
                    </a:lnTo>
                    <a:lnTo>
                      <a:pt x="40" y="43"/>
                    </a:lnTo>
                    <a:lnTo>
                      <a:pt x="60" y="31"/>
                    </a:lnTo>
                    <a:lnTo>
                      <a:pt x="85" y="21"/>
                    </a:lnTo>
                    <a:lnTo>
                      <a:pt x="112" y="13"/>
                    </a:lnTo>
                    <a:lnTo>
                      <a:pt x="142" y="6"/>
                    </a:lnTo>
                    <a:lnTo>
                      <a:pt x="174" y="2"/>
                    </a:lnTo>
                    <a:lnTo>
                      <a:pt x="205" y="0"/>
                    </a:lnTo>
                  </a:path>
                </a:pathLst>
              </a:custGeom>
              <a:noFill/>
              <a:ln w="4763">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3360" name="Freeform 1980"/>
              <p:cNvSpPr>
                <a:spLocks/>
              </p:cNvSpPr>
              <p:nvPr>
                <p:custDataLst>
                  <p:tags r:id="rId42"/>
                </p:custDataLst>
              </p:nvPr>
            </p:nvSpPr>
            <p:spPr bwMode="auto">
              <a:xfrm>
                <a:off x="2300" y="2807"/>
                <a:ext cx="205" cy="102"/>
              </a:xfrm>
              <a:custGeom>
                <a:avLst/>
                <a:gdLst>
                  <a:gd name="T0" fmla="*/ 205 w 205"/>
                  <a:gd name="T1" fmla="*/ 102 h 102"/>
                  <a:gd name="T2" fmla="*/ 174 w 205"/>
                  <a:gd name="T3" fmla="*/ 101 h 102"/>
                  <a:gd name="T4" fmla="*/ 142 w 205"/>
                  <a:gd name="T5" fmla="*/ 98 h 102"/>
                  <a:gd name="T6" fmla="*/ 112 w 205"/>
                  <a:gd name="T7" fmla="*/ 91 h 102"/>
                  <a:gd name="T8" fmla="*/ 85 w 205"/>
                  <a:gd name="T9" fmla="*/ 83 h 102"/>
                  <a:gd name="T10" fmla="*/ 60 w 205"/>
                  <a:gd name="T11" fmla="*/ 72 h 102"/>
                  <a:gd name="T12" fmla="*/ 40 w 205"/>
                  <a:gd name="T13" fmla="*/ 60 h 102"/>
                  <a:gd name="T14" fmla="*/ 24 w 205"/>
                  <a:gd name="T15" fmla="*/ 46 h 102"/>
                  <a:gd name="T16" fmla="*/ 11 w 205"/>
                  <a:gd name="T17" fmla="*/ 33 h 102"/>
                  <a:gd name="T18" fmla="*/ 3 w 205"/>
                  <a:gd name="T19" fmla="*/ 16 h 102"/>
                  <a:gd name="T20" fmla="*/ 0 w 205"/>
                  <a:gd name="T21" fmla="*/ 0 h 10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5"/>
                  <a:gd name="T34" fmla="*/ 0 h 102"/>
                  <a:gd name="T35" fmla="*/ 205 w 205"/>
                  <a:gd name="T36" fmla="*/ 102 h 10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5" h="102">
                    <a:moveTo>
                      <a:pt x="205" y="102"/>
                    </a:moveTo>
                    <a:lnTo>
                      <a:pt x="174" y="101"/>
                    </a:lnTo>
                    <a:lnTo>
                      <a:pt x="142" y="98"/>
                    </a:lnTo>
                    <a:lnTo>
                      <a:pt x="112" y="91"/>
                    </a:lnTo>
                    <a:lnTo>
                      <a:pt x="85" y="83"/>
                    </a:lnTo>
                    <a:lnTo>
                      <a:pt x="60" y="72"/>
                    </a:lnTo>
                    <a:lnTo>
                      <a:pt x="40" y="60"/>
                    </a:lnTo>
                    <a:lnTo>
                      <a:pt x="24" y="46"/>
                    </a:lnTo>
                    <a:lnTo>
                      <a:pt x="11" y="33"/>
                    </a:lnTo>
                    <a:lnTo>
                      <a:pt x="3" y="16"/>
                    </a:lnTo>
                    <a:lnTo>
                      <a:pt x="0" y="0"/>
                    </a:lnTo>
                  </a:path>
                </a:pathLst>
              </a:custGeom>
              <a:noFill/>
              <a:ln w="4763">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3361" name="Freeform 1981"/>
              <p:cNvSpPr>
                <a:spLocks/>
              </p:cNvSpPr>
              <p:nvPr>
                <p:custDataLst>
                  <p:tags r:id="rId43"/>
                </p:custDataLst>
              </p:nvPr>
            </p:nvSpPr>
            <p:spPr bwMode="auto">
              <a:xfrm>
                <a:off x="2531" y="2704"/>
                <a:ext cx="26" cy="103"/>
              </a:xfrm>
              <a:custGeom>
                <a:avLst/>
                <a:gdLst>
                  <a:gd name="T0" fmla="*/ 0 w 26"/>
                  <a:gd name="T1" fmla="*/ 103 h 103"/>
                  <a:gd name="T2" fmla="*/ 2 w 26"/>
                  <a:gd name="T3" fmla="*/ 81 h 103"/>
                  <a:gd name="T4" fmla="*/ 3 w 26"/>
                  <a:gd name="T5" fmla="*/ 59 h 103"/>
                  <a:gd name="T6" fmla="*/ 6 w 26"/>
                  <a:gd name="T7" fmla="*/ 40 h 103"/>
                  <a:gd name="T8" fmla="*/ 10 w 26"/>
                  <a:gd name="T9" fmla="*/ 24 h 103"/>
                  <a:gd name="T10" fmla="*/ 15 w 26"/>
                  <a:gd name="T11" fmla="*/ 11 h 103"/>
                  <a:gd name="T12" fmla="*/ 21 w 26"/>
                  <a:gd name="T13" fmla="*/ 3 h 103"/>
                  <a:gd name="T14" fmla="*/ 26 w 26"/>
                  <a:gd name="T15" fmla="*/ 0 h 103"/>
                  <a:gd name="T16" fmla="*/ 0 60000 65536"/>
                  <a:gd name="T17" fmla="*/ 0 60000 65536"/>
                  <a:gd name="T18" fmla="*/ 0 60000 65536"/>
                  <a:gd name="T19" fmla="*/ 0 60000 65536"/>
                  <a:gd name="T20" fmla="*/ 0 60000 65536"/>
                  <a:gd name="T21" fmla="*/ 0 60000 65536"/>
                  <a:gd name="T22" fmla="*/ 0 60000 65536"/>
                  <a:gd name="T23" fmla="*/ 0 60000 65536"/>
                  <a:gd name="T24" fmla="*/ 0 w 26"/>
                  <a:gd name="T25" fmla="*/ 0 h 103"/>
                  <a:gd name="T26" fmla="*/ 26 w 26"/>
                  <a:gd name="T27" fmla="*/ 103 h 10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6" h="103">
                    <a:moveTo>
                      <a:pt x="0" y="103"/>
                    </a:moveTo>
                    <a:lnTo>
                      <a:pt x="2" y="81"/>
                    </a:lnTo>
                    <a:lnTo>
                      <a:pt x="3" y="59"/>
                    </a:lnTo>
                    <a:lnTo>
                      <a:pt x="6" y="40"/>
                    </a:lnTo>
                    <a:lnTo>
                      <a:pt x="10" y="24"/>
                    </a:lnTo>
                    <a:lnTo>
                      <a:pt x="15" y="11"/>
                    </a:lnTo>
                    <a:lnTo>
                      <a:pt x="21" y="3"/>
                    </a:lnTo>
                    <a:lnTo>
                      <a:pt x="26" y="0"/>
                    </a:lnTo>
                  </a:path>
                </a:pathLst>
              </a:custGeom>
              <a:noFill/>
              <a:ln w="4763">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3362" name="Freeform 1982"/>
              <p:cNvSpPr>
                <a:spLocks/>
              </p:cNvSpPr>
              <p:nvPr>
                <p:custDataLst>
                  <p:tags r:id="rId44"/>
                </p:custDataLst>
              </p:nvPr>
            </p:nvSpPr>
            <p:spPr bwMode="auto">
              <a:xfrm>
                <a:off x="2531" y="2807"/>
                <a:ext cx="23" cy="102"/>
              </a:xfrm>
              <a:custGeom>
                <a:avLst/>
                <a:gdLst>
                  <a:gd name="T0" fmla="*/ 0 w 23"/>
                  <a:gd name="T1" fmla="*/ 0 h 102"/>
                  <a:gd name="T2" fmla="*/ 2 w 23"/>
                  <a:gd name="T3" fmla="*/ 23 h 102"/>
                  <a:gd name="T4" fmla="*/ 3 w 23"/>
                  <a:gd name="T5" fmla="*/ 45 h 102"/>
                  <a:gd name="T6" fmla="*/ 6 w 23"/>
                  <a:gd name="T7" fmla="*/ 64 h 102"/>
                  <a:gd name="T8" fmla="*/ 8 w 23"/>
                  <a:gd name="T9" fmla="*/ 81 h 102"/>
                  <a:gd name="T10" fmla="*/ 14 w 23"/>
                  <a:gd name="T11" fmla="*/ 93 h 102"/>
                  <a:gd name="T12" fmla="*/ 18 w 23"/>
                  <a:gd name="T13" fmla="*/ 101 h 102"/>
                  <a:gd name="T14" fmla="*/ 23 w 23"/>
                  <a:gd name="T15" fmla="*/ 102 h 102"/>
                  <a:gd name="T16" fmla="*/ 0 60000 65536"/>
                  <a:gd name="T17" fmla="*/ 0 60000 65536"/>
                  <a:gd name="T18" fmla="*/ 0 60000 65536"/>
                  <a:gd name="T19" fmla="*/ 0 60000 65536"/>
                  <a:gd name="T20" fmla="*/ 0 60000 65536"/>
                  <a:gd name="T21" fmla="*/ 0 60000 65536"/>
                  <a:gd name="T22" fmla="*/ 0 60000 65536"/>
                  <a:gd name="T23" fmla="*/ 0 60000 65536"/>
                  <a:gd name="T24" fmla="*/ 0 w 23"/>
                  <a:gd name="T25" fmla="*/ 0 h 102"/>
                  <a:gd name="T26" fmla="*/ 23 w 23"/>
                  <a:gd name="T27" fmla="*/ 102 h 10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3" h="102">
                    <a:moveTo>
                      <a:pt x="0" y="0"/>
                    </a:moveTo>
                    <a:lnTo>
                      <a:pt x="2" y="23"/>
                    </a:lnTo>
                    <a:lnTo>
                      <a:pt x="3" y="45"/>
                    </a:lnTo>
                    <a:lnTo>
                      <a:pt x="6" y="64"/>
                    </a:lnTo>
                    <a:lnTo>
                      <a:pt x="8" y="81"/>
                    </a:lnTo>
                    <a:lnTo>
                      <a:pt x="14" y="93"/>
                    </a:lnTo>
                    <a:lnTo>
                      <a:pt x="18" y="101"/>
                    </a:lnTo>
                    <a:lnTo>
                      <a:pt x="23" y="102"/>
                    </a:lnTo>
                  </a:path>
                </a:pathLst>
              </a:custGeom>
              <a:noFill/>
              <a:ln w="4763">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3363" name="Line 1983"/>
              <p:cNvSpPr>
                <a:spLocks noChangeShapeType="1"/>
              </p:cNvSpPr>
              <p:nvPr>
                <p:custDataLst>
                  <p:tags r:id="rId45"/>
                </p:custDataLst>
              </p:nvPr>
            </p:nvSpPr>
            <p:spPr bwMode="auto">
              <a:xfrm flipH="1">
                <a:off x="2505" y="2909"/>
                <a:ext cx="52" cy="0"/>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364" name="Line 1984"/>
              <p:cNvSpPr>
                <a:spLocks noChangeShapeType="1"/>
              </p:cNvSpPr>
              <p:nvPr>
                <p:custDataLst>
                  <p:tags r:id="rId46"/>
                </p:custDataLst>
              </p:nvPr>
            </p:nvSpPr>
            <p:spPr bwMode="auto">
              <a:xfrm flipH="1">
                <a:off x="2505" y="2704"/>
                <a:ext cx="52" cy="0"/>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365" name="Rectangle 1985"/>
              <p:cNvSpPr>
                <a:spLocks noChangeArrowheads="1"/>
              </p:cNvSpPr>
              <p:nvPr>
                <p:custDataLst>
                  <p:tags r:id="rId47"/>
                </p:custDataLst>
              </p:nvPr>
            </p:nvSpPr>
            <p:spPr bwMode="auto">
              <a:xfrm>
                <a:off x="3987" y="2804"/>
                <a:ext cx="81"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P</a:t>
                </a:r>
                <a:endParaRPr lang="de-DE" altLang="en-US" sz="600"/>
              </a:p>
            </p:txBody>
          </p:sp>
          <p:sp>
            <p:nvSpPr>
              <p:cNvPr id="3366" name="Rectangle 1986"/>
              <p:cNvSpPr>
                <a:spLocks noChangeArrowheads="1"/>
              </p:cNvSpPr>
              <p:nvPr>
                <p:custDataLst>
                  <p:tags r:id="rId48"/>
                </p:custDataLst>
              </p:nvPr>
            </p:nvSpPr>
            <p:spPr bwMode="auto">
              <a:xfrm>
                <a:off x="4048" y="2859"/>
                <a:ext cx="68" cy="14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3</a:t>
                </a:r>
                <a:endParaRPr lang="de-DE" altLang="en-US" sz="600"/>
              </a:p>
            </p:txBody>
          </p:sp>
          <p:sp>
            <p:nvSpPr>
              <p:cNvPr id="3367" name="Rectangle 1987"/>
              <p:cNvSpPr>
                <a:spLocks noChangeArrowheads="1"/>
              </p:cNvSpPr>
              <p:nvPr>
                <p:custDataLst>
                  <p:tags r:id="rId49"/>
                </p:custDataLst>
              </p:nvPr>
            </p:nvSpPr>
            <p:spPr bwMode="auto">
              <a:xfrm>
                <a:off x="3987" y="2905"/>
                <a:ext cx="94"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G</a:t>
                </a:r>
                <a:endParaRPr lang="de-DE" altLang="en-US" sz="600"/>
              </a:p>
            </p:txBody>
          </p:sp>
          <p:sp>
            <p:nvSpPr>
              <p:cNvPr id="3368" name="Rectangle 1988"/>
              <p:cNvSpPr>
                <a:spLocks noChangeArrowheads="1"/>
              </p:cNvSpPr>
              <p:nvPr>
                <p:custDataLst>
                  <p:tags r:id="rId50"/>
                </p:custDataLst>
              </p:nvPr>
            </p:nvSpPr>
            <p:spPr bwMode="auto">
              <a:xfrm>
                <a:off x="4058" y="2963"/>
                <a:ext cx="68" cy="14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2</a:t>
                </a:r>
                <a:endParaRPr lang="de-DE" altLang="en-US" sz="600"/>
              </a:p>
            </p:txBody>
          </p:sp>
          <p:sp>
            <p:nvSpPr>
              <p:cNvPr id="3369" name="Rectangle 1989"/>
              <p:cNvSpPr>
                <a:spLocks noChangeArrowheads="1"/>
              </p:cNvSpPr>
              <p:nvPr>
                <p:custDataLst>
                  <p:tags r:id="rId51"/>
                </p:custDataLst>
              </p:nvPr>
            </p:nvSpPr>
            <p:spPr bwMode="auto">
              <a:xfrm>
                <a:off x="3987" y="3009"/>
                <a:ext cx="81"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P</a:t>
                </a:r>
                <a:endParaRPr lang="de-DE" altLang="en-US" sz="600"/>
              </a:p>
            </p:txBody>
          </p:sp>
          <p:sp>
            <p:nvSpPr>
              <p:cNvPr id="3370" name="Rectangle 1990"/>
              <p:cNvSpPr>
                <a:spLocks noChangeArrowheads="1"/>
              </p:cNvSpPr>
              <p:nvPr>
                <p:custDataLst>
                  <p:tags r:id="rId52"/>
                </p:custDataLst>
              </p:nvPr>
            </p:nvSpPr>
            <p:spPr bwMode="auto">
              <a:xfrm>
                <a:off x="4048" y="3067"/>
                <a:ext cx="68" cy="14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2</a:t>
                </a:r>
                <a:endParaRPr lang="de-DE" altLang="en-US" sz="600"/>
              </a:p>
            </p:txBody>
          </p:sp>
          <p:sp>
            <p:nvSpPr>
              <p:cNvPr id="3371" name="Rectangle 1991"/>
              <p:cNvSpPr>
                <a:spLocks noChangeArrowheads="1"/>
              </p:cNvSpPr>
              <p:nvPr>
                <p:custDataLst>
                  <p:tags r:id="rId53"/>
                </p:custDataLst>
              </p:nvPr>
            </p:nvSpPr>
            <p:spPr bwMode="auto">
              <a:xfrm>
                <a:off x="3987" y="3111"/>
                <a:ext cx="94"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G</a:t>
                </a:r>
                <a:endParaRPr lang="de-DE" altLang="en-US" sz="600"/>
              </a:p>
            </p:txBody>
          </p:sp>
          <p:sp>
            <p:nvSpPr>
              <p:cNvPr id="3372" name="Rectangle 1992"/>
              <p:cNvSpPr>
                <a:spLocks noChangeArrowheads="1"/>
              </p:cNvSpPr>
              <p:nvPr>
                <p:custDataLst>
                  <p:tags r:id="rId54"/>
                </p:custDataLst>
              </p:nvPr>
            </p:nvSpPr>
            <p:spPr bwMode="auto">
              <a:xfrm>
                <a:off x="4058" y="3169"/>
                <a:ext cx="68"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1</a:t>
                </a:r>
                <a:endParaRPr lang="de-DE" altLang="en-US" sz="600"/>
              </a:p>
            </p:txBody>
          </p:sp>
          <p:sp>
            <p:nvSpPr>
              <p:cNvPr id="3373" name="Rectangle 1993"/>
              <p:cNvSpPr>
                <a:spLocks noChangeArrowheads="1"/>
              </p:cNvSpPr>
              <p:nvPr>
                <p:custDataLst>
                  <p:tags r:id="rId55"/>
                </p:custDataLst>
              </p:nvPr>
            </p:nvSpPr>
            <p:spPr bwMode="auto">
              <a:xfrm>
                <a:off x="3987" y="3215"/>
                <a:ext cx="81"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P</a:t>
                </a:r>
                <a:endParaRPr lang="de-DE" altLang="en-US" sz="600"/>
              </a:p>
            </p:txBody>
          </p:sp>
          <p:sp>
            <p:nvSpPr>
              <p:cNvPr id="3374" name="Rectangle 1994"/>
              <p:cNvSpPr>
                <a:spLocks noChangeArrowheads="1"/>
              </p:cNvSpPr>
              <p:nvPr>
                <p:custDataLst>
                  <p:tags r:id="rId56"/>
                </p:custDataLst>
              </p:nvPr>
            </p:nvSpPr>
            <p:spPr bwMode="auto">
              <a:xfrm>
                <a:off x="4048" y="3268"/>
                <a:ext cx="68"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1</a:t>
                </a:r>
                <a:endParaRPr lang="de-DE" altLang="en-US" sz="600"/>
              </a:p>
            </p:txBody>
          </p:sp>
          <p:sp>
            <p:nvSpPr>
              <p:cNvPr id="3375" name="Rectangle 1995"/>
              <p:cNvSpPr>
                <a:spLocks noChangeArrowheads="1"/>
              </p:cNvSpPr>
              <p:nvPr>
                <p:custDataLst>
                  <p:tags r:id="rId57"/>
                </p:custDataLst>
              </p:nvPr>
            </p:nvSpPr>
            <p:spPr bwMode="auto">
              <a:xfrm>
                <a:off x="3987" y="3316"/>
                <a:ext cx="94"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G</a:t>
                </a:r>
                <a:endParaRPr lang="de-DE" altLang="en-US" sz="600"/>
              </a:p>
            </p:txBody>
          </p:sp>
          <p:sp>
            <p:nvSpPr>
              <p:cNvPr id="3376" name="Rectangle 1996"/>
              <p:cNvSpPr>
                <a:spLocks noChangeArrowheads="1"/>
              </p:cNvSpPr>
              <p:nvPr>
                <p:custDataLst>
                  <p:tags r:id="rId58"/>
                </p:custDataLst>
              </p:nvPr>
            </p:nvSpPr>
            <p:spPr bwMode="auto">
              <a:xfrm>
                <a:off x="4058" y="3372"/>
                <a:ext cx="68"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0</a:t>
                </a:r>
                <a:endParaRPr lang="de-DE" altLang="en-US" sz="600"/>
              </a:p>
            </p:txBody>
          </p:sp>
          <p:sp>
            <p:nvSpPr>
              <p:cNvPr id="3377" name="Freeform 1997"/>
              <p:cNvSpPr>
                <a:spLocks/>
              </p:cNvSpPr>
              <p:nvPr>
                <p:custDataLst>
                  <p:tags r:id="rId59"/>
                </p:custDataLst>
              </p:nvPr>
            </p:nvSpPr>
            <p:spPr bwMode="auto">
              <a:xfrm>
                <a:off x="2814" y="2909"/>
                <a:ext cx="205" cy="103"/>
              </a:xfrm>
              <a:custGeom>
                <a:avLst/>
                <a:gdLst>
                  <a:gd name="T0" fmla="*/ 0 w 205"/>
                  <a:gd name="T1" fmla="*/ 103 h 103"/>
                  <a:gd name="T2" fmla="*/ 1 w 205"/>
                  <a:gd name="T3" fmla="*/ 88 h 103"/>
                  <a:gd name="T4" fmla="*/ 10 w 205"/>
                  <a:gd name="T5" fmla="*/ 71 h 103"/>
                  <a:gd name="T6" fmla="*/ 22 w 205"/>
                  <a:gd name="T7" fmla="*/ 56 h 103"/>
                  <a:gd name="T8" fmla="*/ 38 w 205"/>
                  <a:gd name="T9" fmla="*/ 43 h 103"/>
                  <a:gd name="T10" fmla="*/ 59 w 205"/>
                  <a:gd name="T11" fmla="*/ 30 h 103"/>
                  <a:gd name="T12" fmla="*/ 83 w 205"/>
                  <a:gd name="T13" fmla="*/ 21 h 103"/>
                  <a:gd name="T14" fmla="*/ 111 w 205"/>
                  <a:gd name="T15" fmla="*/ 13 h 103"/>
                  <a:gd name="T16" fmla="*/ 141 w 205"/>
                  <a:gd name="T17" fmla="*/ 6 h 103"/>
                  <a:gd name="T18" fmla="*/ 172 w 205"/>
                  <a:gd name="T19" fmla="*/ 2 h 103"/>
                  <a:gd name="T20" fmla="*/ 205 w 205"/>
                  <a:gd name="T21" fmla="*/ 0 h 10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5"/>
                  <a:gd name="T34" fmla="*/ 0 h 103"/>
                  <a:gd name="T35" fmla="*/ 205 w 205"/>
                  <a:gd name="T36" fmla="*/ 103 h 10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5" h="103">
                    <a:moveTo>
                      <a:pt x="0" y="103"/>
                    </a:moveTo>
                    <a:lnTo>
                      <a:pt x="1" y="88"/>
                    </a:lnTo>
                    <a:lnTo>
                      <a:pt x="10" y="71"/>
                    </a:lnTo>
                    <a:lnTo>
                      <a:pt x="22" y="56"/>
                    </a:lnTo>
                    <a:lnTo>
                      <a:pt x="38" y="43"/>
                    </a:lnTo>
                    <a:lnTo>
                      <a:pt x="59" y="30"/>
                    </a:lnTo>
                    <a:lnTo>
                      <a:pt x="83" y="21"/>
                    </a:lnTo>
                    <a:lnTo>
                      <a:pt x="111" y="13"/>
                    </a:lnTo>
                    <a:lnTo>
                      <a:pt x="141" y="6"/>
                    </a:lnTo>
                    <a:lnTo>
                      <a:pt x="172" y="2"/>
                    </a:lnTo>
                    <a:lnTo>
                      <a:pt x="205" y="0"/>
                    </a:lnTo>
                  </a:path>
                </a:pathLst>
              </a:custGeom>
              <a:noFill/>
              <a:ln w="4763">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3378" name="Freeform 1998"/>
              <p:cNvSpPr>
                <a:spLocks/>
              </p:cNvSpPr>
              <p:nvPr>
                <p:custDataLst>
                  <p:tags r:id="rId60"/>
                </p:custDataLst>
              </p:nvPr>
            </p:nvSpPr>
            <p:spPr bwMode="auto">
              <a:xfrm>
                <a:off x="2814" y="3012"/>
                <a:ext cx="205" cy="102"/>
              </a:xfrm>
              <a:custGeom>
                <a:avLst/>
                <a:gdLst>
                  <a:gd name="T0" fmla="*/ 205 w 205"/>
                  <a:gd name="T1" fmla="*/ 102 h 102"/>
                  <a:gd name="T2" fmla="*/ 172 w 205"/>
                  <a:gd name="T3" fmla="*/ 101 h 102"/>
                  <a:gd name="T4" fmla="*/ 141 w 205"/>
                  <a:gd name="T5" fmla="*/ 98 h 102"/>
                  <a:gd name="T6" fmla="*/ 111 w 205"/>
                  <a:gd name="T7" fmla="*/ 91 h 102"/>
                  <a:gd name="T8" fmla="*/ 83 w 205"/>
                  <a:gd name="T9" fmla="*/ 83 h 102"/>
                  <a:gd name="T10" fmla="*/ 59 w 205"/>
                  <a:gd name="T11" fmla="*/ 72 h 102"/>
                  <a:gd name="T12" fmla="*/ 38 w 205"/>
                  <a:gd name="T13" fmla="*/ 61 h 102"/>
                  <a:gd name="T14" fmla="*/ 22 w 205"/>
                  <a:gd name="T15" fmla="*/ 46 h 102"/>
                  <a:gd name="T16" fmla="*/ 10 w 205"/>
                  <a:gd name="T17" fmla="*/ 33 h 102"/>
                  <a:gd name="T18" fmla="*/ 1 w 205"/>
                  <a:gd name="T19" fmla="*/ 16 h 102"/>
                  <a:gd name="T20" fmla="*/ 0 w 205"/>
                  <a:gd name="T21" fmla="*/ 0 h 10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5"/>
                  <a:gd name="T34" fmla="*/ 0 h 102"/>
                  <a:gd name="T35" fmla="*/ 205 w 205"/>
                  <a:gd name="T36" fmla="*/ 102 h 10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5" h="102">
                    <a:moveTo>
                      <a:pt x="205" y="102"/>
                    </a:moveTo>
                    <a:lnTo>
                      <a:pt x="172" y="101"/>
                    </a:lnTo>
                    <a:lnTo>
                      <a:pt x="141" y="98"/>
                    </a:lnTo>
                    <a:lnTo>
                      <a:pt x="111" y="91"/>
                    </a:lnTo>
                    <a:lnTo>
                      <a:pt x="83" y="83"/>
                    </a:lnTo>
                    <a:lnTo>
                      <a:pt x="59" y="72"/>
                    </a:lnTo>
                    <a:lnTo>
                      <a:pt x="38" y="61"/>
                    </a:lnTo>
                    <a:lnTo>
                      <a:pt x="22" y="46"/>
                    </a:lnTo>
                    <a:lnTo>
                      <a:pt x="10" y="33"/>
                    </a:lnTo>
                    <a:lnTo>
                      <a:pt x="1" y="16"/>
                    </a:lnTo>
                    <a:lnTo>
                      <a:pt x="0" y="0"/>
                    </a:lnTo>
                  </a:path>
                </a:pathLst>
              </a:custGeom>
              <a:noFill/>
              <a:ln w="4763">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3379" name="Freeform 1999"/>
              <p:cNvSpPr>
                <a:spLocks/>
              </p:cNvSpPr>
              <p:nvPr>
                <p:custDataLst>
                  <p:tags r:id="rId61"/>
                </p:custDataLst>
              </p:nvPr>
            </p:nvSpPr>
            <p:spPr bwMode="auto">
              <a:xfrm>
                <a:off x="3043" y="2909"/>
                <a:ext cx="26" cy="103"/>
              </a:xfrm>
              <a:custGeom>
                <a:avLst/>
                <a:gdLst>
                  <a:gd name="T0" fmla="*/ 0 w 26"/>
                  <a:gd name="T1" fmla="*/ 103 h 103"/>
                  <a:gd name="T2" fmla="*/ 2 w 26"/>
                  <a:gd name="T3" fmla="*/ 81 h 103"/>
                  <a:gd name="T4" fmla="*/ 3 w 26"/>
                  <a:gd name="T5" fmla="*/ 59 h 103"/>
                  <a:gd name="T6" fmla="*/ 6 w 26"/>
                  <a:gd name="T7" fmla="*/ 40 h 103"/>
                  <a:gd name="T8" fmla="*/ 10 w 26"/>
                  <a:gd name="T9" fmla="*/ 24 h 103"/>
                  <a:gd name="T10" fmla="*/ 15 w 26"/>
                  <a:gd name="T11" fmla="*/ 11 h 103"/>
                  <a:gd name="T12" fmla="*/ 21 w 26"/>
                  <a:gd name="T13" fmla="*/ 3 h 103"/>
                  <a:gd name="T14" fmla="*/ 26 w 26"/>
                  <a:gd name="T15" fmla="*/ 0 h 103"/>
                  <a:gd name="T16" fmla="*/ 0 60000 65536"/>
                  <a:gd name="T17" fmla="*/ 0 60000 65536"/>
                  <a:gd name="T18" fmla="*/ 0 60000 65536"/>
                  <a:gd name="T19" fmla="*/ 0 60000 65536"/>
                  <a:gd name="T20" fmla="*/ 0 60000 65536"/>
                  <a:gd name="T21" fmla="*/ 0 60000 65536"/>
                  <a:gd name="T22" fmla="*/ 0 60000 65536"/>
                  <a:gd name="T23" fmla="*/ 0 60000 65536"/>
                  <a:gd name="T24" fmla="*/ 0 w 26"/>
                  <a:gd name="T25" fmla="*/ 0 h 103"/>
                  <a:gd name="T26" fmla="*/ 26 w 26"/>
                  <a:gd name="T27" fmla="*/ 103 h 10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6" h="103">
                    <a:moveTo>
                      <a:pt x="0" y="103"/>
                    </a:moveTo>
                    <a:lnTo>
                      <a:pt x="2" y="81"/>
                    </a:lnTo>
                    <a:lnTo>
                      <a:pt x="3" y="59"/>
                    </a:lnTo>
                    <a:lnTo>
                      <a:pt x="6" y="40"/>
                    </a:lnTo>
                    <a:lnTo>
                      <a:pt x="10" y="24"/>
                    </a:lnTo>
                    <a:lnTo>
                      <a:pt x="15" y="11"/>
                    </a:lnTo>
                    <a:lnTo>
                      <a:pt x="21" y="3"/>
                    </a:lnTo>
                    <a:lnTo>
                      <a:pt x="26" y="0"/>
                    </a:lnTo>
                  </a:path>
                </a:pathLst>
              </a:custGeom>
              <a:noFill/>
              <a:ln w="4763">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3380" name="Freeform 2000"/>
              <p:cNvSpPr>
                <a:spLocks/>
              </p:cNvSpPr>
              <p:nvPr>
                <p:custDataLst>
                  <p:tags r:id="rId62"/>
                </p:custDataLst>
              </p:nvPr>
            </p:nvSpPr>
            <p:spPr bwMode="auto">
              <a:xfrm>
                <a:off x="3043" y="3012"/>
                <a:ext cx="24" cy="102"/>
              </a:xfrm>
              <a:custGeom>
                <a:avLst/>
                <a:gdLst>
                  <a:gd name="T0" fmla="*/ 0 w 24"/>
                  <a:gd name="T1" fmla="*/ 0 h 102"/>
                  <a:gd name="T2" fmla="*/ 2 w 24"/>
                  <a:gd name="T3" fmla="*/ 23 h 102"/>
                  <a:gd name="T4" fmla="*/ 3 w 24"/>
                  <a:gd name="T5" fmla="*/ 45 h 102"/>
                  <a:gd name="T6" fmla="*/ 6 w 24"/>
                  <a:gd name="T7" fmla="*/ 64 h 102"/>
                  <a:gd name="T8" fmla="*/ 9 w 24"/>
                  <a:gd name="T9" fmla="*/ 80 h 102"/>
                  <a:gd name="T10" fmla="*/ 14 w 24"/>
                  <a:gd name="T11" fmla="*/ 93 h 102"/>
                  <a:gd name="T12" fmla="*/ 18 w 24"/>
                  <a:gd name="T13" fmla="*/ 101 h 102"/>
                  <a:gd name="T14" fmla="*/ 24 w 24"/>
                  <a:gd name="T15" fmla="*/ 102 h 102"/>
                  <a:gd name="T16" fmla="*/ 0 60000 65536"/>
                  <a:gd name="T17" fmla="*/ 0 60000 65536"/>
                  <a:gd name="T18" fmla="*/ 0 60000 65536"/>
                  <a:gd name="T19" fmla="*/ 0 60000 65536"/>
                  <a:gd name="T20" fmla="*/ 0 60000 65536"/>
                  <a:gd name="T21" fmla="*/ 0 60000 65536"/>
                  <a:gd name="T22" fmla="*/ 0 60000 65536"/>
                  <a:gd name="T23" fmla="*/ 0 60000 65536"/>
                  <a:gd name="T24" fmla="*/ 0 w 24"/>
                  <a:gd name="T25" fmla="*/ 0 h 102"/>
                  <a:gd name="T26" fmla="*/ 24 w 24"/>
                  <a:gd name="T27" fmla="*/ 102 h 10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4" h="102">
                    <a:moveTo>
                      <a:pt x="0" y="0"/>
                    </a:moveTo>
                    <a:lnTo>
                      <a:pt x="2" y="23"/>
                    </a:lnTo>
                    <a:lnTo>
                      <a:pt x="3" y="45"/>
                    </a:lnTo>
                    <a:lnTo>
                      <a:pt x="6" y="64"/>
                    </a:lnTo>
                    <a:lnTo>
                      <a:pt x="9" y="80"/>
                    </a:lnTo>
                    <a:lnTo>
                      <a:pt x="14" y="93"/>
                    </a:lnTo>
                    <a:lnTo>
                      <a:pt x="18" y="101"/>
                    </a:lnTo>
                    <a:lnTo>
                      <a:pt x="24" y="102"/>
                    </a:lnTo>
                  </a:path>
                </a:pathLst>
              </a:custGeom>
              <a:noFill/>
              <a:ln w="4763">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3381" name="Line 2001"/>
              <p:cNvSpPr>
                <a:spLocks noChangeShapeType="1"/>
              </p:cNvSpPr>
              <p:nvPr>
                <p:custDataLst>
                  <p:tags r:id="rId63"/>
                </p:custDataLst>
              </p:nvPr>
            </p:nvSpPr>
            <p:spPr bwMode="auto">
              <a:xfrm flipH="1">
                <a:off x="3019" y="3114"/>
                <a:ext cx="50" cy="0"/>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382" name="Line 2002"/>
              <p:cNvSpPr>
                <a:spLocks noChangeShapeType="1"/>
              </p:cNvSpPr>
              <p:nvPr>
                <p:custDataLst>
                  <p:tags r:id="rId64"/>
                </p:custDataLst>
              </p:nvPr>
            </p:nvSpPr>
            <p:spPr bwMode="auto">
              <a:xfrm flipH="1">
                <a:off x="3019" y="2909"/>
                <a:ext cx="50" cy="0"/>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383" name="Freeform 2003"/>
              <p:cNvSpPr>
                <a:spLocks/>
              </p:cNvSpPr>
              <p:nvPr>
                <p:custDataLst>
                  <p:tags r:id="rId65"/>
                </p:custDataLst>
              </p:nvPr>
            </p:nvSpPr>
            <p:spPr bwMode="auto">
              <a:xfrm>
                <a:off x="3069" y="3012"/>
                <a:ext cx="103" cy="205"/>
              </a:xfrm>
              <a:custGeom>
                <a:avLst/>
                <a:gdLst>
                  <a:gd name="T0" fmla="*/ 103 w 103"/>
                  <a:gd name="T1" fmla="*/ 205 h 205"/>
                  <a:gd name="T2" fmla="*/ 80 w 103"/>
                  <a:gd name="T3" fmla="*/ 203 h 205"/>
                  <a:gd name="T4" fmla="*/ 58 w 103"/>
                  <a:gd name="T5" fmla="*/ 195 h 205"/>
                  <a:gd name="T6" fmla="*/ 39 w 103"/>
                  <a:gd name="T7" fmla="*/ 183 h 205"/>
                  <a:gd name="T8" fmla="*/ 22 w 103"/>
                  <a:gd name="T9" fmla="*/ 166 h 205"/>
                  <a:gd name="T10" fmla="*/ 10 w 103"/>
                  <a:gd name="T11" fmla="*/ 147 h 205"/>
                  <a:gd name="T12" fmla="*/ 3 w 103"/>
                  <a:gd name="T13" fmla="*/ 125 h 205"/>
                  <a:gd name="T14" fmla="*/ 0 w 103"/>
                  <a:gd name="T15" fmla="*/ 102 h 205"/>
                  <a:gd name="T16" fmla="*/ 3 w 103"/>
                  <a:gd name="T17" fmla="*/ 80 h 205"/>
                  <a:gd name="T18" fmla="*/ 10 w 103"/>
                  <a:gd name="T19" fmla="*/ 59 h 205"/>
                  <a:gd name="T20" fmla="*/ 22 w 103"/>
                  <a:gd name="T21" fmla="*/ 39 h 205"/>
                  <a:gd name="T22" fmla="*/ 39 w 103"/>
                  <a:gd name="T23" fmla="*/ 23 h 205"/>
                  <a:gd name="T24" fmla="*/ 58 w 103"/>
                  <a:gd name="T25" fmla="*/ 11 h 205"/>
                  <a:gd name="T26" fmla="*/ 80 w 103"/>
                  <a:gd name="T27" fmla="*/ 3 h 205"/>
                  <a:gd name="T28" fmla="*/ 103 w 103"/>
                  <a:gd name="T29" fmla="*/ 0 h 20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03"/>
                  <a:gd name="T46" fmla="*/ 0 h 205"/>
                  <a:gd name="T47" fmla="*/ 103 w 103"/>
                  <a:gd name="T48" fmla="*/ 205 h 20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03" h="205">
                    <a:moveTo>
                      <a:pt x="103" y="205"/>
                    </a:moveTo>
                    <a:lnTo>
                      <a:pt x="80" y="203"/>
                    </a:lnTo>
                    <a:lnTo>
                      <a:pt x="58" y="195"/>
                    </a:lnTo>
                    <a:lnTo>
                      <a:pt x="39" y="183"/>
                    </a:lnTo>
                    <a:lnTo>
                      <a:pt x="22" y="166"/>
                    </a:lnTo>
                    <a:lnTo>
                      <a:pt x="10" y="147"/>
                    </a:lnTo>
                    <a:lnTo>
                      <a:pt x="3" y="125"/>
                    </a:lnTo>
                    <a:lnTo>
                      <a:pt x="0" y="102"/>
                    </a:lnTo>
                    <a:lnTo>
                      <a:pt x="3" y="80"/>
                    </a:lnTo>
                    <a:lnTo>
                      <a:pt x="10" y="59"/>
                    </a:lnTo>
                    <a:lnTo>
                      <a:pt x="22" y="39"/>
                    </a:lnTo>
                    <a:lnTo>
                      <a:pt x="39" y="23"/>
                    </a:lnTo>
                    <a:lnTo>
                      <a:pt x="58" y="11"/>
                    </a:lnTo>
                    <a:lnTo>
                      <a:pt x="80" y="3"/>
                    </a:lnTo>
                    <a:lnTo>
                      <a:pt x="103" y="0"/>
                    </a:lnTo>
                  </a:path>
                </a:pathLst>
              </a:custGeom>
              <a:noFill/>
              <a:ln w="4763">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3384" name="Freeform 2004"/>
              <p:cNvSpPr>
                <a:spLocks/>
              </p:cNvSpPr>
              <p:nvPr>
                <p:custDataLst>
                  <p:tags r:id="rId66"/>
                </p:custDataLst>
              </p:nvPr>
            </p:nvSpPr>
            <p:spPr bwMode="auto">
              <a:xfrm>
                <a:off x="3172" y="3012"/>
                <a:ext cx="154" cy="205"/>
              </a:xfrm>
              <a:custGeom>
                <a:avLst/>
                <a:gdLst>
                  <a:gd name="T0" fmla="*/ 0 w 154"/>
                  <a:gd name="T1" fmla="*/ 205 h 205"/>
                  <a:gd name="T2" fmla="*/ 154 w 154"/>
                  <a:gd name="T3" fmla="*/ 205 h 205"/>
                  <a:gd name="T4" fmla="*/ 154 w 154"/>
                  <a:gd name="T5" fmla="*/ 0 h 205"/>
                  <a:gd name="T6" fmla="*/ 0 w 154"/>
                  <a:gd name="T7" fmla="*/ 0 h 205"/>
                  <a:gd name="T8" fmla="*/ 0 60000 65536"/>
                  <a:gd name="T9" fmla="*/ 0 60000 65536"/>
                  <a:gd name="T10" fmla="*/ 0 60000 65536"/>
                  <a:gd name="T11" fmla="*/ 0 60000 65536"/>
                  <a:gd name="T12" fmla="*/ 0 w 154"/>
                  <a:gd name="T13" fmla="*/ 0 h 205"/>
                  <a:gd name="T14" fmla="*/ 154 w 154"/>
                  <a:gd name="T15" fmla="*/ 205 h 205"/>
                </a:gdLst>
                <a:ahLst/>
                <a:cxnLst>
                  <a:cxn ang="T8">
                    <a:pos x="T0" y="T1"/>
                  </a:cxn>
                  <a:cxn ang="T9">
                    <a:pos x="T2" y="T3"/>
                  </a:cxn>
                  <a:cxn ang="T10">
                    <a:pos x="T4" y="T5"/>
                  </a:cxn>
                  <a:cxn ang="T11">
                    <a:pos x="T6" y="T7"/>
                  </a:cxn>
                </a:cxnLst>
                <a:rect l="T12" t="T13" r="T14" b="T15"/>
                <a:pathLst>
                  <a:path w="154" h="205">
                    <a:moveTo>
                      <a:pt x="0" y="205"/>
                    </a:moveTo>
                    <a:lnTo>
                      <a:pt x="154" y="205"/>
                    </a:lnTo>
                    <a:lnTo>
                      <a:pt x="154" y="0"/>
                    </a:lnTo>
                    <a:lnTo>
                      <a:pt x="0" y="0"/>
                    </a:lnTo>
                  </a:path>
                </a:pathLst>
              </a:custGeom>
              <a:noFill/>
              <a:ln w="4763">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3385" name="Freeform 2005"/>
              <p:cNvSpPr>
                <a:spLocks/>
              </p:cNvSpPr>
              <p:nvPr>
                <p:custDataLst>
                  <p:tags r:id="rId67"/>
                </p:custDataLst>
              </p:nvPr>
            </p:nvSpPr>
            <p:spPr bwMode="auto">
              <a:xfrm>
                <a:off x="3582" y="3217"/>
                <a:ext cx="102" cy="205"/>
              </a:xfrm>
              <a:custGeom>
                <a:avLst/>
                <a:gdLst>
                  <a:gd name="T0" fmla="*/ 102 w 102"/>
                  <a:gd name="T1" fmla="*/ 205 h 205"/>
                  <a:gd name="T2" fmla="*/ 79 w 102"/>
                  <a:gd name="T3" fmla="*/ 203 h 205"/>
                  <a:gd name="T4" fmla="*/ 58 w 102"/>
                  <a:gd name="T5" fmla="*/ 195 h 205"/>
                  <a:gd name="T6" fmla="*/ 38 w 102"/>
                  <a:gd name="T7" fmla="*/ 183 h 205"/>
                  <a:gd name="T8" fmla="*/ 22 w 102"/>
                  <a:gd name="T9" fmla="*/ 166 h 205"/>
                  <a:gd name="T10" fmla="*/ 9 w 102"/>
                  <a:gd name="T11" fmla="*/ 147 h 205"/>
                  <a:gd name="T12" fmla="*/ 2 w 102"/>
                  <a:gd name="T13" fmla="*/ 125 h 205"/>
                  <a:gd name="T14" fmla="*/ 0 w 102"/>
                  <a:gd name="T15" fmla="*/ 102 h 205"/>
                  <a:gd name="T16" fmla="*/ 2 w 102"/>
                  <a:gd name="T17" fmla="*/ 80 h 205"/>
                  <a:gd name="T18" fmla="*/ 9 w 102"/>
                  <a:gd name="T19" fmla="*/ 58 h 205"/>
                  <a:gd name="T20" fmla="*/ 22 w 102"/>
                  <a:gd name="T21" fmla="*/ 39 h 205"/>
                  <a:gd name="T22" fmla="*/ 38 w 102"/>
                  <a:gd name="T23" fmla="*/ 23 h 205"/>
                  <a:gd name="T24" fmla="*/ 58 w 102"/>
                  <a:gd name="T25" fmla="*/ 11 h 205"/>
                  <a:gd name="T26" fmla="*/ 79 w 102"/>
                  <a:gd name="T27" fmla="*/ 2 h 205"/>
                  <a:gd name="T28" fmla="*/ 102 w 102"/>
                  <a:gd name="T29" fmla="*/ 0 h 20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02"/>
                  <a:gd name="T46" fmla="*/ 0 h 205"/>
                  <a:gd name="T47" fmla="*/ 102 w 102"/>
                  <a:gd name="T48" fmla="*/ 205 h 20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02" h="205">
                    <a:moveTo>
                      <a:pt x="102" y="205"/>
                    </a:moveTo>
                    <a:lnTo>
                      <a:pt x="79" y="203"/>
                    </a:lnTo>
                    <a:lnTo>
                      <a:pt x="58" y="195"/>
                    </a:lnTo>
                    <a:lnTo>
                      <a:pt x="38" y="183"/>
                    </a:lnTo>
                    <a:lnTo>
                      <a:pt x="22" y="166"/>
                    </a:lnTo>
                    <a:lnTo>
                      <a:pt x="9" y="147"/>
                    </a:lnTo>
                    <a:lnTo>
                      <a:pt x="2" y="125"/>
                    </a:lnTo>
                    <a:lnTo>
                      <a:pt x="0" y="102"/>
                    </a:lnTo>
                    <a:lnTo>
                      <a:pt x="2" y="80"/>
                    </a:lnTo>
                    <a:lnTo>
                      <a:pt x="9" y="58"/>
                    </a:lnTo>
                    <a:lnTo>
                      <a:pt x="22" y="39"/>
                    </a:lnTo>
                    <a:lnTo>
                      <a:pt x="38" y="23"/>
                    </a:lnTo>
                    <a:lnTo>
                      <a:pt x="58" y="11"/>
                    </a:lnTo>
                    <a:lnTo>
                      <a:pt x="79" y="2"/>
                    </a:lnTo>
                    <a:lnTo>
                      <a:pt x="102" y="0"/>
                    </a:lnTo>
                  </a:path>
                </a:pathLst>
              </a:custGeom>
              <a:noFill/>
              <a:ln w="4763">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3386" name="Freeform 2006"/>
              <p:cNvSpPr>
                <a:spLocks/>
              </p:cNvSpPr>
              <p:nvPr>
                <p:custDataLst>
                  <p:tags r:id="rId68"/>
                </p:custDataLst>
              </p:nvPr>
            </p:nvSpPr>
            <p:spPr bwMode="auto">
              <a:xfrm>
                <a:off x="3684" y="3217"/>
                <a:ext cx="155" cy="205"/>
              </a:xfrm>
              <a:custGeom>
                <a:avLst/>
                <a:gdLst>
                  <a:gd name="T0" fmla="*/ 0 w 155"/>
                  <a:gd name="T1" fmla="*/ 205 h 205"/>
                  <a:gd name="T2" fmla="*/ 155 w 155"/>
                  <a:gd name="T3" fmla="*/ 205 h 205"/>
                  <a:gd name="T4" fmla="*/ 155 w 155"/>
                  <a:gd name="T5" fmla="*/ 0 h 205"/>
                  <a:gd name="T6" fmla="*/ 0 w 155"/>
                  <a:gd name="T7" fmla="*/ 0 h 205"/>
                  <a:gd name="T8" fmla="*/ 0 60000 65536"/>
                  <a:gd name="T9" fmla="*/ 0 60000 65536"/>
                  <a:gd name="T10" fmla="*/ 0 60000 65536"/>
                  <a:gd name="T11" fmla="*/ 0 60000 65536"/>
                  <a:gd name="T12" fmla="*/ 0 w 155"/>
                  <a:gd name="T13" fmla="*/ 0 h 205"/>
                  <a:gd name="T14" fmla="*/ 155 w 155"/>
                  <a:gd name="T15" fmla="*/ 205 h 205"/>
                </a:gdLst>
                <a:ahLst/>
                <a:cxnLst>
                  <a:cxn ang="T8">
                    <a:pos x="T0" y="T1"/>
                  </a:cxn>
                  <a:cxn ang="T9">
                    <a:pos x="T2" y="T3"/>
                  </a:cxn>
                  <a:cxn ang="T10">
                    <a:pos x="T4" y="T5"/>
                  </a:cxn>
                  <a:cxn ang="T11">
                    <a:pos x="T6" y="T7"/>
                  </a:cxn>
                </a:cxnLst>
                <a:rect l="T12" t="T13" r="T14" b="T15"/>
                <a:pathLst>
                  <a:path w="155" h="205">
                    <a:moveTo>
                      <a:pt x="0" y="205"/>
                    </a:moveTo>
                    <a:lnTo>
                      <a:pt x="155" y="205"/>
                    </a:lnTo>
                    <a:lnTo>
                      <a:pt x="155" y="0"/>
                    </a:lnTo>
                    <a:lnTo>
                      <a:pt x="0" y="0"/>
                    </a:lnTo>
                  </a:path>
                </a:pathLst>
              </a:custGeom>
              <a:noFill/>
              <a:ln w="4763">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3387" name="Freeform 2007"/>
              <p:cNvSpPr>
                <a:spLocks/>
              </p:cNvSpPr>
              <p:nvPr>
                <p:custDataLst>
                  <p:tags r:id="rId69"/>
                </p:custDataLst>
              </p:nvPr>
            </p:nvSpPr>
            <p:spPr bwMode="auto">
              <a:xfrm>
                <a:off x="3326" y="3114"/>
                <a:ext cx="205" cy="103"/>
              </a:xfrm>
              <a:custGeom>
                <a:avLst/>
                <a:gdLst>
                  <a:gd name="T0" fmla="*/ 0 w 205"/>
                  <a:gd name="T1" fmla="*/ 103 h 103"/>
                  <a:gd name="T2" fmla="*/ 2 w 205"/>
                  <a:gd name="T3" fmla="*/ 88 h 103"/>
                  <a:gd name="T4" fmla="*/ 10 w 205"/>
                  <a:gd name="T5" fmla="*/ 71 h 103"/>
                  <a:gd name="T6" fmla="*/ 22 w 205"/>
                  <a:gd name="T7" fmla="*/ 56 h 103"/>
                  <a:gd name="T8" fmla="*/ 38 w 205"/>
                  <a:gd name="T9" fmla="*/ 43 h 103"/>
                  <a:gd name="T10" fmla="*/ 59 w 205"/>
                  <a:gd name="T11" fmla="*/ 30 h 103"/>
                  <a:gd name="T12" fmla="*/ 84 w 205"/>
                  <a:gd name="T13" fmla="*/ 21 h 103"/>
                  <a:gd name="T14" fmla="*/ 111 w 205"/>
                  <a:gd name="T15" fmla="*/ 13 h 103"/>
                  <a:gd name="T16" fmla="*/ 141 w 205"/>
                  <a:gd name="T17" fmla="*/ 6 h 103"/>
                  <a:gd name="T18" fmla="*/ 172 w 205"/>
                  <a:gd name="T19" fmla="*/ 2 h 103"/>
                  <a:gd name="T20" fmla="*/ 205 w 205"/>
                  <a:gd name="T21" fmla="*/ 0 h 10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5"/>
                  <a:gd name="T34" fmla="*/ 0 h 103"/>
                  <a:gd name="T35" fmla="*/ 205 w 205"/>
                  <a:gd name="T36" fmla="*/ 103 h 10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5" h="103">
                    <a:moveTo>
                      <a:pt x="0" y="103"/>
                    </a:moveTo>
                    <a:lnTo>
                      <a:pt x="2" y="88"/>
                    </a:lnTo>
                    <a:lnTo>
                      <a:pt x="10" y="71"/>
                    </a:lnTo>
                    <a:lnTo>
                      <a:pt x="22" y="56"/>
                    </a:lnTo>
                    <a:lnTo>
                      <a:pt x="38" y="43"/>
                    </a:lnTo>
                    <a:lnTo>
                      <a:pt x="59" y="30"/>
                    </a:lnTo>
                    <a:lnTo>
                      <a:pt x="84" y="21"/>
                    </a:lnTo>
                    <a:lnTo>
                      <a:pt x="111" y="13"/>
                    </a:lnTo>
                    <a:lnTo>
                      <a:pt x="141" y="6"/>
                    </a:lnTo>
                    <a:lnTo>
                      <a:pt x="172" y="2"/>
                    </a:lnTo>
                    <a:lnTo>
                      <a:pt x="205" y="0"/>
                    </a:lnTo>
                  </a:path>
                </a:pathLst>
              </a:custGeom>
              <a:noFill/>
              <a:ln w="4763">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3388" name="Freeform 2008"/>
              <p:cNvSpPr>
                <a:spLocks/>
              </p:cNvSpPr>
              <p:nvPr>
                <p:custDataLst>
                  <p:tags r:id="rId70"/>
                </p:custDataLst>
              </p:nvPr>
            </p:nvSpPr>
            <p:spPr bwMode="auto">
              <a:xfrm>
                <a:off x="3326" y="3217"/>
                <a:ext cx="205" cy="102"/>
              </a:xfrm>
              <a:custGeom>
                <a:avLst/>
                <a:gdLst>
                  <a:gd name="T0" fmla="*/ 205 w 205"/>
                  <a:gd name="T1" fmla="*/ 102 h 102"/>
                  <a:gd name="T2" fmla="*/ 172 w 205"/>
                  <a:gd name="T3" fmla="*/ 102 h 102"/>
                  <a:gd name="T4" fmla="*/ 141 w 205"/>
                  <a:gd name="T5" fmla="*/ 98 h 102"/>
                  <a:gd name="T6" fmla="*/ 111 w 205"/>
                  <a:gd name="T7" fmla="*/ 91 h 102"/>
                  <a:gd name="T8" fmla="*/ 84 w 205"/>
                  <a:gd name="T9" fmla="*/ 83 h 102"/>
                  <a:gd name="T10" fmla="*/ 59 w 205"/>
                  <a:gd name="T11" fmla="*/ 72 h 102"/>
                  <a:gd name="T12" fmla="*/ 38 w 205"/>
                  <a:gd name="T13" fmla="*/ 61 h 102"/>
                  <a:gd name="T14" fmla="*/ 22 w 205"/>
                  <a:gd name="T15" fmla="*/ 46 h 102"/>
                  <a:gd name="T16" fmla="*/ 10 w 205"/>
                  <a:gd name="T17" fmla="*/ 32 h 102"/>
                  <a:gd name="T18" fmla="*/ 2 w 205"/>
                  <a:gd name="T19" fmla="*/ 16 h 102"/>
                  <a:gd name="T20" fmla="*/ 0 w 205"/>
                  <a:gd name="T21" fmla="*/ 0 h 10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5"/>
                  <a:gd name="T34" fmla="*/ 0 h 102"/>
                  <a:gd name="T35" fmla="*/ 205 w 205"/>
                  <a:gd name="T36" fmla="*/ 102 h 10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5" h="102">
                    <a:moveTo>
                      <a:pt x="205" y="102"/>
                    </a:moveTo>
                    <a:lnTo>
                      <a:pt x="172" y="102"/>
                    </a:lnTo>
                    <a:lnTo>
                      <a:pt x="141" y="98"/>
                    </a:lnTo>
                    <a:lnTo>
                      <a:pt x="111" y="91"/>
                    </a:lnTo>
                    <a:lnTo>
                      <a:pt x="84" y="83"/>
                    </a:lnTo>
                    <a:lnTo>
                      <a:pt x="59" y="72"/>
                    </a:lnTo>
                    <a:lnTo>
                      <a:pt x="38" y="61"/>
                    </a:lnTo>
                    <a:lnTo>
                      <a:pt x="22" y="46"/>
                    </a:lnTo>
                    <a:lnTo>
                      <a:pt x="10" y="32"/>
                    </a:lnTo>
                    <a:lnTo>
                      <a:pt x="2" y="16"/>
                    </a:lnTo>
                    <a:lnTo>
                      <a:pt x="0" y="0"/>
                    </a:lnTo>
                  </a:path>
                </a:pathLst>
              </a:custGeom>
              <a:noFill/>
              <a:ln w="4763">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3389" name="Freeform 2009"/>
              <p:cNvSpPr>
                <a:spLocks/>
              </p:cNvSpPr>
              <p:nvPr>
                <p:custDataLst>
                  <p:tags r:id="rId71"/>
                </p:custDataLst>
              </p:nvPr>
            </p:nvSpPr>
            <p:spPr bwMode="auto">
              <a:xfrm>
                <a:off x="3556" y="3114"/>
                <a:ext cx="26" cy="103"/>
              </a:xfrm>
              <a:custGeom>
                <a:avLst/>
                <a:gdLst>
                  <a:gd name="T0" fmla="*/ 0 w 26"/>
                  <a:gd name="T1" fmla="*/ 103 h 103"/>
                  <a:gd name="T2" fmla="*/ 1 w 26"/>
                  <a:gd name="T3" fmla="*/ 81 h 103"/>
                  <a:gd name="T4" fmla="*/ 2 w 26"/>
                  <a:gd name="T5" fmla="*/ 59 h 103"/>
                  <a:gd name="T6" fmla="*/ 5 w 26"/>
                  <a:gd name="T7" fmla="*/ 40 h 103"/>
                  <a:gd name="T8" fmla="*/ 9 w 26"/>
                  <a:gd name="T9" fmla="*/ 23 h 103"/>
                  <a:gd name="T10" fmla="*/ 15 w 26"/>
                  <a:gd name="T11" fmla="*/ 11 h 103"/>
                  <a:gd name="T12" fmla="*/ 20 w 26"/>
                  <a:gd name="T13" fmla="*/ 3 h 103"/>
                  <a:gd name="T14" fmla="*/ 26 w 26"/>
                  <a:gd name="T15" fmla="*/ 0 h 103"/>
                  <a:gd name="T16" fmla="*/ 0 60000 65536"/>
                  <a:gd name="T17" fmla="*/ 0 60000 65536"/>
                  <a:gd name="T18" fmla="*/ 0 60000 65536"/>
                  <a:gd name="T19" fmla="*/ 0 60000 65536"/>
                  <a:gd name="T20" fmla="*/ 0 60000 65536"/>
                  <a:gd name="T21" fmla="*/ 0 60000 65536"/>
                  <a:gd name="T22" fmla="*/ 0 60000 65536"/>
                  <a:gd name="T23" fmla="*/ 0 60000 65536"/>
                  <a:gd name="T24" fmla="*/ 0 w 26"/>
                  <a:gd name="T25" fmla="*/ 0 h 103"/>
                  <a:gd name="T26" fmla="*/ 26 w 26"/>
                  <a:gd name="T27" fmla="*/ 103 h 10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6" h="103">
                    <a:moveTo>
                      <a:pt x="0" y="103"/>
                    </a:moveTo>
                    <a:lnTo>
                      <a:pt x="1" y="81"/>
                    </a:lnTo>
                    <a:lnTo>
                      <a:pt x="2" y="59"/>
                    </a:lnTo>
                    <a:lnTo>
                      <a:pt x="5" y="40"/>
                    </a:lnTo>
                    <a:lnTo>
                      <a:pt x="9" y="23"/>
                    </a:lnTo>
                    <a:lnTo>
                      <a:pt x="15" y="11"/>
                    </a:lnTo>
                    <a:lnTo>
                      <a:pt x="20" y="3"/>
                    </a:lnTo>
                    <a:lnTo>
                      <a:pt x="26" y="0"/>
                    </a:lnTo>
                  </a:path>
                </a:pathLst>
              </a:custGeom>
              <a:noFill/>
              <a:ln w="4763">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3390" name="Freeform 2010"/>
              <p:cNvSpPr>
                <a:spLocks/>
              </p:cNvSpPr>
              <p:nvPr>
                <p:custDataLst>
                  <p:tags r:id="rId72"/>
                </p:custDataLst>
              </p:nvPr>
            </p:nvSpPr>
            <p:spPr bwMode="auto">
              <a:xfrm>
                <a:off x="3556" y="3217"/>
                <a:ext cx="23" cy="102"/>
              </a:xfrm>
              <a:custGeom>
                <a:avLst/>
                <a:gdLst>
                  <a:gd name="T0" fmla="*/ 0 w 23"/>
                  <a:gd name="T1" fmla="*/ 0 h 102"/>
                  <a:gd name="T2" fmla="*/ 1 w 23"/>
                  <a:gd name="T3" fmla="*/ 23 h 102"/>
                  <a:gd name="T4" fmla="*/ 2 w 23"/>
                  <a:gd name="T5" fmla="*/ 45 h 102"/>
                  <a:gd name="T6" fmla="*/ 5 w 23"/>
                  <a:gd name="T7" fmla="*/ 64 h 102"/>
                  <a:gd name="T8" fmla="*/ 8 w 23"/>
                  <a:gd name="T9" fmla="*/ 80 h 102"/>
                  <a:gd name="T10" fmla="*/ 13 w 23"/>
                  <a:gd name="T11" fmla="*/ 93 h 102"/>
                  <a:gd name="T12" fmla="*/ 18 w 23"/>
                  <a:gd name="T13" fmla="*/ 101 h 102"/>
                  <a:gd name="T14" fmla="*/ 23 w 23"/>
                  <a:gd name="T15" fmla="*/ 102 h 102"/>
                  <a:gd name="T16" fmla="*/ 0 60000 65536"/>
                  <a:gd name="T17" fmla="*/ 0 60000 65536"/>
                  <a:gd name="T18" fmla="*/ 0 60000 65536"/>
                  <a:gd name="T19" fmla="*/ 0 60000 65536"/>
                  <a:gd name="T20" fmla="*/ 0 60000 65536"/>
                  <a:gd name="T21" fmla="*/ 0 60000 65536"/>
                  <a:gd name="T22" fmla="*/ 0 60000 65536"/>
                  <a:gd name="T23" fmla="*/ 0 60000 65536"/>
                  <a:gd name="T24" fmla="*/ 0 w 23"/>
                  <a:gd name="T25" fmla="*/ 0 h 102"/>
                  <a:gd name="T26" fmla="*/ 23 w 23"/>
                  <a:gd name="T27" fmla="*/ 102 h 10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3" h="102">
                    <a:moveTo>
                      <a:pt x="0" y="0"/>
                    </a:moveTo>
                    <a:lnTo>
                      <a:pt x="1" y="23"/>
                    </a:lnTo>
                    <a:lnTo>
                      <a:pt x="2" y="45"/>
                    </a:lnTo>
                    <a:lnTo>
                      <a:pt x="5" y="64"/>
                    </a:lnTo>
                    <a:lnTo>
                      <a:pt x="8" y="80"/>
                    </a:lnTo>
                    <a:lnTo>
                      <a:pt x="13" y="93"/>
                    </a:lnTo>
                    <a:lnTo>
                      <a:pt x="18" y="101"/>
                    </a:lnTo>
                    <a:lnTo>
                      <a:pt x="23" y="102"/>
                    </a:lnTo>
                  </a:path>
                </a:pathLst>
              </a:custGeom>
              <a:noFill/>
              <a:ln w="4763">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3391" name="Line 2011"/>
              <p:cNvSpPr>
                <a:spLocks noChangeShapeType="1"/>
              </p:cNvSpPr>
              <p:nvPr>
                <p:custDataLst>
                  <p:tags r:id="rId73"/>
                </p:custDataLst>
              </p:nvPr>
            </p:nvSpPr>
            <p:spPr bwMode="auto">
              <a:xfrm flipH="1">
                <a:off x="3531" y="3319"/>
                <a:ext cx="51" cy="0"/>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392" name="Line 2012"/>
              <p:cNvSpPr>
                <a:spLocks noChangeShapeType="1"/>
              </p:cNvSpPr>
              <p:nvPr>
                <p:custDataLst>
                  <p:tags r:id="rId74"/>
                </p:custDataLst>
              </p:nvPr>
            </p:nvSpPr>
            <p:spPr bwMode="auto">
              <a:xfrm flipH="1">
                <a:off x="3531" y="3114"/>
                <a:ext cx="51" cy="0"/>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393" name="Line 2013"/>
              <p:cNvSpPr>
                <a:spLocks noChangeShapeType="1"/>
              </p:cNvSpPr>
              <p:nvPr>
                <p:custDataLst>
                  <p:tags r:id="rId75"/>
                </p:custDataLst>
              </p:nvPr>
            </p:nvSpPr>
            <p:spPr bwMode="auto">
              <a:xfrm>
                <a:off x="3839" y="3371"/>
                <a:ext cx="102" cy="0"/>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394" name="Line 2014"/>
              <p:cNvSpPr>
                <a:spLocks noChangeShapeType="1"/>
              </p:cNvSpPr>
              <p:nvPr>
                <p:custDataLst>
                  <p:tags r:id="rId76"/>
                </p:custDataLst>
              </p:nvPr>
            </p:nvSpPr>
            <p:spPr bwMode="auto">
              <a:xfrm>
                <a:off x="3839" y="3269"/>
                <a:ext cx="102" cy="0"/>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395" name="Line 2015"/>
              <p:cNvSpPr>
                <a:spLocks noChangeShapeType="1"/>
              </p:cNvSpPr>
              <p:nvPr>
                <p:custDataLst>
                  <p:tags r:id="rId77"/>
                </p:custDataLst>
              </p:nvPr>
            </p:nvSpPr>
            <p:spPr bwMode="auto">
              <a:xfrm>
                <a:off x="3560" y="3166"/>
                <a:ext cx="381" cy="0"/>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396" name="Line 2016"/>
              <p:cNvSpPr>
                <a:spLocks noChangeShapeType="1"/>
              </p:cNvSpPr>
              <p:nvPr>
                <p:custDataLst>
                  <p:tags r:id="rId78"/>
                </p:custDataLst>
              </p:nvPr>
            </p:nvSpPr>
            <p:spPr bwMode="auto">
              <a:xfrm>
                <a:off x="3326" y="3064"/>
                <a:ext cx="615" cy="0"/>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397" name="Line 2017"/>
              <p:cNvSpPr>
                <a:spLocks noChangeShapeType="1"/>
              </p:cNvSpPr>
              <p:nvPr>
                <p:custDataLst>
                  <p:tags r:id="rId79"/>
                </p:custDataLst>
              </p:nvPr>
            </p:nvSpPr>
            <p:spPr bwMode="auto">
              <a:xfrm>
                <a:off x="3053" y="2961"/>
                <a:ext cx="888" cy="0"/>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398" name="Line 2018"/>
              <p:cNvSpPr>
                <a:spLocks noChangeShapeType="1"/>
              </p:cNvSpPr>
              <p:nvPr>
                <p:custDataLst>
                  <p:tags r:id="rId80"/>
                </p:custDataLst>
              </p:nvPr>
            </p:nvSpPr>
            <p:spPr bwMode="auto">
              <a:xfrm>
                <a:off x="2814" y="2859"/>
                <a:ext cx="1127" cy="0"/>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399" name="Line 2019"/>
              <p:cNvSpPr>
                <a:spLocks noChangeShapeType="1"/>
              </p:cNvSpPr>
              <p:nvPr>
                <p:custDataLst>
                  <p:tags r:id="rId81"/>
                </p:custDataLst>
              </p:nvPr>
            </p:nvSpPr>
            <p:spPr bwMode="auto">
              <a:xfrm>
                <a:off x="2539" y="2756"/>
                <a:ext cx="1402" cy="0"/>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400" name="Line 2020"/>
              <p:cNvSpPr>
                <a:spLocks noChangeShapeType="1"/>
              </p:cNvSpPr>
              <p:nvPr>
                <p:custDataLst>
                  <p:tags r:id="rId82"/>
                </p:custDataLst>
              </p:nvPr>
            </p:nvSpPr>
            <p:spPr bwMode="auto">
              <a:xfrm flipH="1">
                <a:off x="3813" y="3883"/>
                <a:ext cx="50" cy="0"/>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401" name="Line 2021"/>
              <p:cNvSpPr>
                <a:spLocks noChangeShapeType="1"/>
              </p:cNvSpPr>
              <p:nvPr>
                <p:custDataLst>
                  <p:tags r:id="rId83"/>
                </p:custDataLst>
              </p:nvPr>
            </p:nvSpPr>
            <p:spPr bwMode="auto">
              <a:xfrm flipH="1">
                <a:off x="3813" y="3781"/>
                <a:ext cx="50" cy="0"/>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402" name="Line 2022"/>
              <p:cNvSpPr>
                <a:spLocks noChangeShapeType="1"/>
              </p:cNvSpPr>
              <p:nvPr>
                <p:custDataLst>
                  <p:tags r:id="rId84"/>
                </p:custDataLst>
              </p:nvPr>
            </p:nvSpPr>
            <p:spPr bwMode="auto">
              <a:xfrm>
                <a:off x="3505" y="3807"/>
                <a:ext cx="51" cy="0"/>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403" name="Line 2023"/>
              <p:cNvSpPr>
                <a:spLocks noChangeShapeType="1"/>
              </p:cNvSpPr>
              <p:nvPr>
                <p:custDataLst>
                  <p:tags r:id="rId85"/>
                </p:custDataLst>
              </p:nvPr>
            </p:nvSpPr>
            <p:spPr bwMode="auto">
              <a:xfrm>
                <a:off x="3813" y="3831"/>
                <a:ext cx="50" cy="0"/>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404" name="Line 2024"/>
              <p:cNvSpPr>
                <a:spLocks noChangeShapeType="1"/>
              </p:cNvSpPr>
              <p:nvPr>
                <p:custDataLst>
                  <p:tags r:id="rId86"/>
                </p:custDataLst>
              </p:nvPr>
            </p:nvSpPr>
            <p:spPr bwMode="auto">
              <a:xfrm flipH="1">
                <a:off x="3813" y="3729"/>
                <a:ext cx="50" cy="0"/>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405" name="Freeform 2025"/>
              <p:cNvSpPr>
                <a:spLocks/>
              </p:cNvSpPr>
              <p:nvPr>
                <p:custDataLst>
                  <p:tags r:id="rId87"/>
                </p:custDataLst>
              </p:nvPr>
            </p:nvSpPr>
            <p:spPr bwMode="auto">
              <a:xfrm>
                <a:off x="3556" y="3704"/>
                <a:ext cx="102" cy="205"/>
              </a:xfrm>
              <a:custGeom>
                <a:avLst/>
                <a:gdLst>
                  <a:gd name="T0" fmla="*/ 102 w 102"/>
                  <a:gd name="T1" fmla="*/ 205 h 205"/>
                  <a:gd name="T2" fmla="*/ 80 w 102"/>
                  <a:gd name="T3" fmla="*/ 203 h 205"/>
                  <a:gd name="T4" fmla="*/ 58 w 102"/>
                  <a:gd name="T5" fmla="*/ 194 h 205"/>
                  <a:gd name="T6" fmla="*/ 39 w 102"/>
                  <a:gd name="T7" fmla="*/ 182 h 205"/>
                  <a:gd name="T8" fmla="*/ 23 w 102"/>
                  <a:gd name="T9" fmla="*/ 166 h 205"/>
                  <a:gd name="T10" fmla="*/ 11 w 102"/>
                  <a:gd name="T11" fmla="*/ 147 h 205"/>
                  <a:gd name="T12" fmla="*/ 2 w 102"/>
                  <a:gd name="T13" fmla="*/ 125 h 205"/>
                  <a:gd name="T14" fmla="*/ 0 w 102"/>
                  <a:gd name="T15" fmla="*/ 103 h 205"/>
                  <a:gd name="T16" fmla="*/ 2 w 102"/>
                  <a:gd name="T17" fmla="*/ 80 h 205"/>
                  <a:gd name="T18" fmla="*/ 11 w 102"/>
                  <a:gd name="T19" fmla="*/ 58 h 205"/>
                  <a:gd name="T20" fmla="*/ 23 w 102"/>
                  <a:gd name="T21" fmla="*/ 39 h 205"/>
                  <a:gd name="T22" fmla="*/ 39 w 102"/>
                  <a:gd name="T23" fmla="*/ 22 h 205"/>
                  <a:gd name="T24" fmla="*/ 58 w 102"/>
                  <a:gd name="T25" fmla="*/ 10 h 205"/>
                  <a:gd name="T26" fmla="*/ 80 w 102"/>
                  <a:gd name="T27" fmla="*/ 3 h 205"/>
                  <a:gd name="T28" fmla="*/ 102 w 102"/>
                  <a:gd name="T29" fmla="*/ 0 h 20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02"/>
                  <a:gd name="T46" fmla="*/ 0 h 205"/>
                  <a:gd name="T47" fmla="*/ 102 w 102"/>
                  <a:gd name="T48" fmla="*/ 205 h 20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02" h="205">
                    <a:moveTo>
                      <a:pt x="102" y="205"/>
                    </a:moveTo>
                    <a:lnTo>
                      <a:pt x="80" y="203"/>
                    </a:lnTo>
                    <a:lnTo>
                      <a:pt x="58" y="194"/>
                    </a:lnTo>
                    <a:lnTo>
                      <a:pt x="39" y="182"/>
                    </a:lnTo>
                    <a:lnTo>
                      <a:pt x="23" y="166"/>
                    </a:lnTo>
                    <a:lnTo>
                      <a:pt x="11" y="147"/>
                    </a:lnTo>
                    <a:lnTo>
                      <a:pt x="2" y="125"/>
                    </a:lnTo>
                    <a:lnTo>
                      <a:pt x="0" y="103"/>
                    </a:lnTo>
                    <a:lnTo>
                      <a:pt x="2" y="80"/>
                    </a:lnTo>
                    <a:lnTo>
                      <a:pt x="11" y="58"/>
                    </a:lnTo>
                    <a:lnTo>
                      <a:pt x="23" y="39"/>
                    </a:lnTo>
                    <a:lnTo>
                      <a:pt x="39" y="22"/>
                    </a:lnTo>
                    <a:lnTo>
                      <a:pt x="58" y="10"/>
                    </a:lnTo>
                    <a:lnTo>
                      <a:pt x="80" y="3"/>
                    </a:lnTo>
                    <a:lnTo>
                      <a:pt x="102" y="0"/>
                    </a:lnTo>
                  </a:path>
                </a:pathLst>
              </a:custGeom>
              <a:noFill/>
              <a:ln w="4763">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3406" name="Freeform 2026"/>
              <p:cNvSpPr>
                <a:spLocks/>
              </p:cNvSpPr>
              <p:nvPr>
                <p:custDataLst>
                  <p:tags r:id="rId88"/>
                </p:custDataLst>
              </p:nvPr>
            </p:nvSpPr>
            <p:spPr bwMode="auto">
              <a:xfrm>
                <a:off x="3658" y="3704"/>
                <a:ext cx="155" cy="205"/>
              </a:xfrm>
              <a:custGeom>
                <a:avLst/>
                <a:gdLst>
                  <a:gd name="T0" fmla="*/ 0 w 155"/>
                  <a:gd name="T1" fmla="*/ 205 h 205"/>
                  <a:gd name="T2" fmla="*/ 155 w 155"/>
                  <a:gd name="T3" fmla="*/ 205 h 205"/>
                  <a:gd name="T4" fmla="*/ 155 w 155"/>
                  <a:gd name="T5" fmla="*/ 0 h 205"/>
                  <a:gd name="T6" fmla="*/ 0 w 155"/>
                  <a:gd name="T7" fmla="*/ 0 h 205"/>
                  <a:gd name="T8" fmla="*/ 0 60000 65536"/>
                  <a:gd name="T9" fmla="*/ 0 60000 65536"/>
                  <a:gd name="T10" fmla="*/ 0 60000 65536"/>
                  <a:gd name="T11" fmla="*/ 0 60000 65536"/>
                  <a:gd name="T12" fmla="*/ 0 w 155"/>
                  <a:gd name="T13" fmla="*/ 0 h 205"/>
                  <a:gd name="T14" fmla="*/ 155 w 155"/>
                  <a:gd name="T15" fmla="*/ 205 h 205"/>
                </a:gdLst>
                <a:ahLst/>
                <a:cxnLst>
                  <a:cxn ang="T8">
                    <a:pos x="T0" y="T1"/>
                  </a:cxn>
                  <a:cxn ang="T9">
                    <a:pos x="T2" y="T3"/>
                  </a:cxn>
                  <a:cxn ang="T10">
                    <a:pos x="T4" y="T5"/>
                  </a:cxn>
                  <a:cxn ang="T11">
                    <a:pos x="T6" y="T7"/>
                  </a:cxn>
                </a:cxnLst>
                <a:rect l="T12" t="T13" r="T14" b="T15"/>
                <a:pathLst>
                  <a:path w="155" h="205">
                    <a:moveTo>
                      <a:pt x="0" y="205"/>
                    </a:moveTo>
                    <a:lnTo>
                      <a:pt x="155" y="205"/>
                    </a:lnTo>
                    <a:lnTo>
                      <a:pt x="155" y="0"/>
                    </a:lnTo>
                    <a:lnTo>
                      <a:pt x="0" y="0"/>
                    </a:lnTo>
                  </a:path>
                </a:pathLst>
              </a:custGeom>
              <a:noFill/>
              <a:ln w="4763">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3407" name="Rectangle 2027"/>
              <p:cNvSpPr>
                <a:spLocks noChangeArrowheads="1"/>
              </p:cNvSpPr>
              <p:nvPr>
                <p:custDataLst>
                  <p:tags r:id="rId89"/>
                </p:custDataLst>
              </p:nvPr>
            </p:nvSpPr>
            <p:spPr bwMode="auto">
              <a:xfrm>
                <a:off x="3987" y="3597"/>
                <a:ext cx="81" cy="14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P</a:t>
                </a:r>
                <a:endParaRPr lang="de-DE" altLang="en-US" sz="600"/>
              </a:p>
            </p:txBody>
          </p:sp>
          <p:sp>
            <p:nvSpPr>
              <p:cNvPr id="3408" name="Rectangle 2028"/>
              <p:cNvSpPr>
                <a:spLocks noChangeArrowheads="1"/>
              </p:cNvSpPr>
              <p:nvPr>
                <p:custDataLst>
                  <p:tags r:id="rId90"/>
                </p:custDataLst>
              </p:nvPr>
            </p:nvSpPr>
            <p:spPr bwMode="auto">
              <a:xfrm>
                <a:off x="4048" y="3656"/>
                <a:ext cx="68"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3</a:t>
                </a:r>
                <a:endParaRPr lang="de-DE" altLang="en-US" sz="600"/>
              </a:p>
            </p:txBody>
          </p:sp>
          <p:sp>
            <p:nvSpPr>
              <p:cNvPr id="3409" name="Rectangle 2029"/>
              <p:cNvSpPr>
                <a:spLocks noChangeArrowheads="1"/>
              </p:cNvSpPr>
              <p:nvPr>
                <p:custDataLst>
                  <p:tags r:id="rId91"/>
                </p:custDataLst>
              </p:nvPr>
            </p:nvSpPr>
            <p:spPr bwMode="auto">
              <a:xfrm>
                <a:off x="3987" y="3701"/>
                <a:ext cx="81" cy="14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P</a:t>
                </a:r>
                <a:endParaRPr lang="de-DE" altLang="en-US" sz="600"/>
              </a:p>
            </p:txBody>
          </p:sp>
          <p:sp>
            <p:nvSpPr>
              <p:cNvPr id="3410" name="Rectangle 2030"/>
              <p:cNvSpPr>
                <a:spLocks noChangeArrowheads="1"/>
              </p:cNvSpPr>
              <p:nvPr>
                <p:custDataLst>
                  <p:tags r:id="rId92"/>
                </p:custDataLst>
              </p:nvPr>
            </p:nvSpPr>
            <p:spPr bwMode="auto">
              <a:xfrm>
                <a:off x="4048" y="3757"/>
                <a:ext cx="68"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2</a:t>
                </a:r>
                <a:endParaRPr lang="de-DE" altLang="en-US" sz="600"/>
              </a:p>
            </p:txBody>
          </p:sp>
          <p:sp>
            <p:nvSpPr>
              <p:cNvPr id="3411" name="Rectangle 2031"/>
              <p:cNvSpPr>
                <a:spLocks noChangeArrowheads="1"/>
              </p:cNvSpPr>
              <p:nvPr>
                <p:custDataLst>
                  <p:tags r:id="rId93"/>
                </p:custDataLst>
              </p:nvPr>
            </p:nvSpPr>
            <p:spPr bwMode="auto">
              <a:xfrm>
                <a:off x="3987" y="3803"/>
                <a:ext cx="81"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P</a:t>
                </a:r>
                <a:endParaRPr lang="de-DE" altLang="en-US" sz="600"/>
              </a:p>
            </p:txBody>
          </p:sp>
          <p:sp>
            <p:nvSpPr>
              <p:cNvPr id="3412" name="Rectangle 2032"/>
              <p:cNvSpPr>
                <a:spLocks noChangeArrowheads="1"/>
              </p:cNvSpPr>
              <p:nvPr>
                <p:custDataLst>
                  <p:tags r:id="rId94"/>
                </p:custDataLst>
              </p:nvPr>
            </p:nvSpPr>
            <p:spPr bwMode="auto">
              <a:xfrm>
                <a:off x="4048" y="3859"/>
                <a:ext cx="68"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1</a:t>
                </a:r>
                <a:endParaRPr lang="de-DE" altLang="en-US" sz="600"/>
              </a:p>
            </p:txBody>
          </p:sp>
          <p:sp>
            <p:nvSpPr>
              <p:cNvPr id="3413" name="Rectangle 2033"/>
              <p:cNvSpPr>
                <a:spLocks noChangeArrowheads="1"/>
              </p:cNvSpPr>
              <p:nvPr>
                <p:custDataLst>
                  <p:tags r:id="rId95"/>
                </p:custDataLst>
              </p:nvPr>
            </p:nvSpPr>
            <p:spPr bwMode="auto">
              <a:xfrm>
                <a:off x="3987" y="3904"/>
                <a:ext cx="81"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P</a:t>
                </a:r>
                <a:endParaRPr lang="de-DE" altLang="en-US" sz="600"/>
              </a:p>
            </p:txBody>
          </p:sp>
          <p:sp>
            <p:nvSpPr>
              <p:cNvPr id="3414" name="Rectangle 2034"/>
              <p:cNvSpPr>
                <a:spLocks noChangeArrowheads="1"/>
              </p:cNvSpPr>
              <p:nvPr>
                <p:custDataLst>
                  <p:tags r:id="rId96"/>
                </p:custDataLst>
              </p:nvPr>
            </p:nvSpPr>
            <p:spPr bwMode="auto">
              <a:xfrm>
                <a:off x="4048" y="3960"/>
                <a:ext cx="68"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0</a:t>
                </a:r>
                <a:endParaRPr lang="de-DE" altLang="en-US" sz="600"/>
              </a:p>
            </p:txBody>
          </p:sp>
          <p:sp>
            <p:nvSpPr>
              <p:cNvPr id="3415" name="Line 2035"/>
              <p:cNvSpPr>
                <a:spLocks noChangeShapeType="1"/>
              </p:cNvSpPr>
              <p:nvPr>
                <p:custDataLst>
                  <p:tags r:id="rId97"/>
                </p:custDataLst>
              </p:nvPr>
            </p:nvSpPr>
            <p:spPr bwMode="auto">
              <a:xfrm flipV="1">
                <a:off x="3863" y="3652"/>
                <a:ext cx="52" cy="77"/>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416" name="Line 2036"/>
              <p:cNvSpPr>
                <a:spLocks noChangeShapeType="1"/>
              </p:cNvSpPr>
              <p:nvPr>
                <p:custDataLst>
                  <p:tags r:id="rId98"/>
                </p:custDataLst>
              </p:nvPr>
            </p:nvSpPr>
            <p:spPr bwMode="auto">
              <a:xfrm flipV="1">
                <a:off x="3863" y="3755"/>
                <a:ext cx="52" cy="26"/>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417" name="Line 2037"/>
              <p:cNvSpPr>
                <a:spLocks noChangeShapeType="1"/>
              </p:cNvSpPr>
              <p:nvPr>
                <p:custDataLst>
                  <p:tags r:id="rId99"/>
                </p:custDataLst>
              </p:nvPr>
            </p:nvSpPr>
            <p:spPr bwMode="auto">
              <a:xfrm>
                <a:off x="3863" y="3831"/>
                <a:ext cx="52" cy="26"/>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418" name="Line 2038"/>
              <p:cNvSpPr>
                <a:spLocks noChangeShapeType="1"/>
              </p:cNvSpPr>
              <p:nvPr>
                <p:custDataLst>
                  <p:tags r:id="rId100"/>
                </p:custDataLst>
              </p:nvPr>
            </p:nvSpPr>
            <p:spPr bwMode="auto">
              <a:xfrm>
                <a:off x="3863" y="3883"/>
                <a:ext cx="52" cy="77"/>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419" name="Line 2039"/>
              <p:cNvSpPr>
                <a:spLocks noChangeShapeType="1"/>
              </p:cNvSpPr>
              <p:nvPr>
                <p:custDataLst>
                  <p:tags r:id="rId101"/>
                </p:custDataLst>
              </p:nvPr>
            </p:nvSpPr>
            <p:spPr bwMode="auto">
              <a:xfrm>
                <a:off x="3915" y="3652"/>
                <a:ext cx="21" cy="0"/>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420" name="Line 2040"/>
              <p:cNvSpPr>
                <a:spLocks noChangeShapeType="1"/>
              </p:cNvSpPr>
              <p:nvPr>
                <p:custDataLst>
                  <p:tags r:id="rId102"/>
                </p:custDataLst>
              </p:nvPr>
            </p:nvSpPr>
            <p:spPr bwMode="auto">
              <a:xfrm>
                <a:off x="3915" y="3755"/>
                <a:ext cx="26" cy="0"/>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421" name="Line 2041"/>
              <p:cNvSpPr>
                <a:spLocks noChangeShapeType="1"/>
              </p:cNvSpPr>
              <p:nvPr>
                <p:custDataLst>
                  <p:tags r:id="rId103"/>
                </p:custDataLst>
              </p:nvPr>
            </p:nvSpPr>
            <p:spPr bwMode="auto">
              <a:xfrm>
                <a:off x="3915" y="3857"/>
                <a:ext cx="26" cy="0"/>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422" name="Line 2042"/>
              <p:cNvSpPr>
                <a:spLocks noChangeShapeType="1"/>
              </p:cNvSpPr>
              <p:nvPr>
                <p:custDataLst>
                  <p:tags r:id="rId104"/>
                </p:custDataLst>
              </p:nvPr>
            </p:nvSpPr>
            <p:spPr bwMode="auto">
              <a:xfrm flipH="1">
                <a:off x="3915" y="3960"/>
                <a:ext cx="26" cy="0"/>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423" name="Line 2043"/>
              <p:cNvSpPr>
                <a:spLocks noChangeShapeType="1"/>
              </p:cNvSpPr>
              <p:nvPr>
                <p:custDataLst>
                  <p:tags r:id="rId105"/>
                </p:custDataLst>
              </p:nvPr>
            </p:nvSpPr>
            <p:spPr bwMode="auto">
              <a:xfrm>
                <a:off x="2198" y="2807"/>
                <a:ext cx="102" cy="0"/>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424" name="Line 2044"/>
              <p:cNvSpPr>
                <a:spLocks noChangeShapeType="1"/>
              </p:cNvSpPr>
              <p:nvPr>
                <p:custDataLst>
                  <p:tags r:id="rId106"/>
                </p:custDataLst>
              </p:nvPr>
            </p:nvSpPr>
            <p:spPr bwMode="auto">
              <a:xfrm flipH="1">
                <a:off x="2198" y="3807"/>
                <a:ext cx="1333" cy="0"/>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425" name="Rectangle 2045"/>
              <p:cNvSpPr>
                <a:spLocks noChangeArrowheads="1"/>
              </p:cNvSpPr>
              <p:nvPr>
                <p:custDataLst>
                  <p:tags r:id="rId107"/>
                </p:custDataLst>
              </p:nvPr>
            </p:nvSpPr>
            <p:spPr bwMode="auto">
              <a:xfrm>
                <a:off x="2090" y="2674"/>
                <a:ext cx="94"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G</a:t>
                </a:r>
                <a:endParaRPr lang="de-DE" altLang="en-US" sz="600"/>
              </a:p>
            </p:txBody>
          </p:sp>
          <p:sp>
            <p:nvSpPr>
              <p:cNvPr id="3426" name="Rectangle 2046"/>
              <p:cNvSpPr>
                <a:spLocks noChangeArrowheads="1"/>
              </p:cNvSpPr>
              <p:nvPr>
                <p:custDataLst>
                  <p:tags r:id="rId108"/>
                </p:custDataLst>
              </p:nvPr>
            </p:nvSpPr>
            <p:spPr bwMode="auto">
              <a:xfrm>
                <a:off x="2161" y="2733"/>
                <a:ext cx="170"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3:0</a:t>
                </a:r>
                <a:endParaRPr lang="de-DE" altLang="en-US" sz="600"/>
              </a:p>
            </p:txBody>
          </p:sp>
          <p:sp>
            <p:nvSpPr>
              <p:cNvPr id="3427" name="Rectangle 2047"/>
              <p:cNvSpPr>
                <a:spLocks noChangeArrowheads="1"/>
              </p:cNvSpPr>
              <p:nvPr>
                <p:custDataLst>
                  <p:tags r:id="rId109"/>
                </p:custDataLst>
              </p:nvPr>
            </p:nvSpPr>
            <p:spPr bwMode="auto">
              <a:xfrm>
                <a:off x="2242" y="3853"/>
                <a:ext cx="89"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C</a:t>
                </a:r>
                <a:endParaRPr lang="de-DE" altLang="en-US" sz="600"/>
              </a:p>
            </p:txBody>
          </p:sp>
          <p:sp>
            <p:nvSpPr>
              <p:cNvPr id="3428" name="Rectangle 2048"/>
              <p:cNvSpPr>
                <a:spLocks noChangeArrowheads="1"/>
              </p:cNvSpPr>
              <p:nvPr>
                <p:custDataLst>
                  <p:tags r:id="rId110"/>
                </p:custDataLst>
              </p:nvPr>
            </p:nvSpPr>
            <p:spPr bwMode="auto">
              <a:xfrm>
                <a:off x="2308" y="3912"/>
                <a:ext cx="96"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in</a:t>
                </a:r>
                <a:endParaRPr lang="de-DE" altLang="en-US" sz="600"/>
              </a:p>
            </p:txBody>
          </p:sp>
          <p:sp>
            <p:nvSpPr>
              <p:cNvPr id="3429" name="Freeform 2049"/>
              <p:cNvSpPr>
                <a:spLocks/>
              </p:cNvSpPr>
              <p:nvPr>
                <p:custDataLst>
                  <p:tags r:id="rId111"/>
                </p:custDataLst>
              </p:nvPr>
            </p:nvSpPr>
            <p:spPr bwMode="auto">
              <a:xfrm>
                <a:off x="1840" y="3755"/>
                <a:ext cx="102" cy="205"/>
              </a:xfrm>
              <a:custGeom>
                <a:avLst/>
                <a:gdLst>
                  <a:gd name="T0" fmla="*/ 102 w 102"/>
                  <a:gd name="T1" fmla="*/ 205 h 205"/>
                  <a:gd name="T2" fmla="*/ 79 w 102"/>
                  <a:gd name="T3" fmla="*/ 202 h 205"/>
                  <a:gd name="T4" fmla="*/ 57 w 102"/>
                  <a:gd name="T5" fmla="*/ 195 h 205"/>
                  <a:gd name="T6" fmla="*/ 38 w 102"/>
                  <a:gd name="T7" fmla="*/ 183 h 205"/>
                  <a:gd name="T8" fmla="*/ 22 w 102"/>
                  <a:gd name="T9" fmla="*/ 167 h 205"/>
                  <a:gd name="T10" fmla="*/ 10 w 102"/>
                  <a:gd name="T11" fmla="*/ 147 h 205"/>
                  <a:gd name="T12" fmla="*/ 3 w 102"/>
                  <a:gd name="T13" fmla="*/ 126 h 205"/>
                  <a:gd name="T14" fmla="*/ 0 w 102"/>
                  <a:gd name="T15" fmla="*/ 102 h 205"/>
                  <a:gd name="T16" fmla="*/ 3 w 102"/>
                  <a:gd name="T17" fmla="*/ 80 h 205"/>
                  <a:gd name="T18" fmla="*/ 10 w 102"/>
                  <a:gd name="T19" fmla="*/ 59 h 205"/>
                  <a:gd name="T20" fmla="*/ 22 w 102"/>
                  <a:gd name="T21" fmla="*/ 38 h 205"/>
                  <a:gd name="T22" fmla="*/ 38 w 102"/>
                  <a:gd name="T23" fmla="*/ 23 h 205"/>
                  <a:gd name="T24" fmla="*/ 57 w 102"/>
                  <a:gd name="T25" fmla="*/ 11 h 205"/>
                  <a:gd name="T26" fmla="*/ 79 w 102"/>
                  <a:gd name="T27" fmla="*/ 3 h 205"/>
                  <a:gd name="T28" fmla="*/ 102 w 102"/>
                  <a:gd name="T29" fmla="*/ 0 h 20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02"/>
                  <a:gd name="T46" fmla="*/ 0 h 205"/>
                  <a:gd name="T47" fmla="*/ 102 w 102"/>
                  <a:gd name="T48" fmla="*/ 205 h 20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02" h="205">
                    <a:moveTo>
                      <a:pt x="102" y="205"/>
                    </a:moveTo>
                    <a:lnTo>
                      <a:pt x="79" y="202"/>
                    </a:lnTo>
                    <a:lnTo>
                      <a:pt x="57" y="195"/>
                    </a:lnTo>
                    <a:lnTo>
                      <a:pt x="38" y="183"/>
                    </a:lnTo>
                    <a:lnTo>
                      <a:pt x="22" y="167"/>
                    </a:lnTo>
                    <a:lnTo>
                      <a:pt x="10" y="147"/>
                    </a:lnTo>
                    <a:lnTo>
                      <a:pt x="3" y="126"/>
                    </a:lnTo>
                    <a:lnTo>
                      <a:pt x="0" y="102"/>
                    </a:lnTo>
                    <a:lnTo>
                      <a:pt x="3" y="80"/>
                    </a:lnTo>
                    <a:lnTo>
                      <a:pt x="10" y="59"/>
                    </a:lnTo>
                    <a:lnTo>
                      <a:pt x="22" y="38"/>
                    </a:lnTo>
                    <a:lnTo>
                      <a:pt x="38" y="23"/>
                    </a:lnTo>
                    <a:lnTo>
                      <a:pt x="57" y="11"/>
                    </a:lnTo>
                    <a:lnTo>
                      <a:pt x="79" y="3"/>
                    </a:lnTo>
                    <a:lnTo>
                      <a:pt x="102" y="0"/>
                    </a:lnTo>
                  </a:path>
                </a:pathLst>
              </a:custGeom>
              <a:noFill/>
              <a:ln w="4763">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3430" name="Freeform 2050"/>
              <p:cNvSpPr>
                <a:spLocks/>
              </p:cNvSpPr>
              <p:nvPr>
                <p:custDataLst>
                  <p:tags r:id="rId112"/>
                </p:custDataLst>
              </p:nvPr>
            </p:nvSpPr>
            <p:spPr bwMode="auto">
              <a:xfrm>
                <a:off x="1942" y="3755"/>
                <a:ext cx="153" cy="205"/>
              </a:xfrm>
              <a:custGeom>
                <a:avLst/>
                <a:gdLst>
                  <a:gd name="T0" fmla="*/ 0 w 153"/>
                  <a:gd name="T1" fmla="*/ 205 h 205"/>
                  <a:gd name="T2" fmla="*/ 153 w 153"/>
                  <a:gd name="T3" fmla="*/ 205 h 205"/>
                  <a:gd name="T4" fmla="*/ 153 w 153"/>
                  <a:gd name="T5" fmla="*/ 0 h 205"/>
                  <a:gd name="T6" fmla="*/ 0 w 153"/>
                  <a:gd name="T7" fmla="*/ 0 h 205"/>
                  <a:gd name="T8" fmla="*/ 0 60000 65536"/>
                  <a:gd name="T9" fmla="*/ 0 60000 65536"/>
                  <a:gd name="T10" fmla="*/ 0 60000 65536"/>
                  <a:gd name="T11" fmla="*/ 0 60000 65536"/>
                  <a:gd name="T12" fmla="*/ 0 w 153"/>
                  <a:gd name="T13" fmla="*/ 0 h 205"/>
                  <a:gd name="T14" fmla="*/ 153 w 153"/>
                  <a:gd name="T15" fmla="*/ 205 h 205"/>
                </a:gdLst>
                <a:ahLst/>
                <a:cxnLst>
                  <a:cxn ang="T8">
                    <a:pos x="T0" y="T1"/>
                  </a:cxn>
                  <a:cxn ang="T9">
                    <a:pos x="T2" y="T3"/>
                  </a:cxn>
                  <a:cxn ang="T10">
                    <a:pos x="T4" y="T5"/>
                  </a:cxn>
                  <a:cxn ang="T11">
                    <a:pos x="T6" y="T7"/>
                  </a:cxn>
                </a:cxnLst>
                <a:rect l="T12" t="T13" r="T14" b="T15"/>
                <a:pathLst>
                  <a:path w="153" h="205">
                    <a:moveTo>
                      <a:pt x="0" y="205"/>
                    </a:moveTo>
                    <a:lnTo>
                      <a:pt x="153" y="205"/>
                    </a:lnTo>
                    <a:lnTo>
                      <a:pt x="153" y="0"/>
                    </a:lnTo>
                    <a:lnTo>
                      <a:pt x="0" y="0"/>
                    </a:lnTo>
                  </a:path>
                </a:pathLst>
              </a:custGeom>
              <a:noFill/>
              <a:ln w="4763">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3431" name="Freeform 2051"/>
              <p:cNvSpPr>
                <a:spLocks/>
              </p:cNvSpPr>
              <p:nvPr>
                <p:custDataLst>
                  <p:tags r:id="rId113"/>
                </p:custDataLst>
              </p:nvPr>
            </p:nvSpPr>
            <p:spPr bwMode="auto">
              <a:xfrm>
                <a:off x="1583" y="3652"/>
                <a:ext cx="205" cy="103"/>
              </a:xfrm>
              <a:custGeom>
                <a:avLst/>
                <a:gdLst>
                  <a:gd name="T0" fmla="*/ 0 w 205"/>
                  <a:gd name="T1" fmla="*/ 103 h 103"/>
                  <a:gd name="T2" fmla="*/ 3 w 205"/>
                  <a:gd name="T3" fmla="*/ 87 h 103"/>
                  <a:gd name="T4" fmla="*/ 11 w 205"/>
                  <a:gd name="T5" fmla="*/ 71 h 103"/>
                  <a:gd name="T6" fmla="*/ 23 w 205"/>
                  <a:gd name="T7" fmla="*/ 56 h 103"/>
                  <a:gd name="T8" fmla="*/ 40 w 205"/>
                  <a:gd name="T9" fmla="*/ 43 h 103"/>
                  <a:gd name="T10" fmla="*/ 60 w 205"/>
                  <a:gd name="T11" fmla="*/ 31 h 103"/>
                  <a:gd name="T12" fmla="*/ 85 w 205"/>
                  <a:gd name="T13" fmla="*/ 21 h 103"/>
                  <a:gd name="T14" fmla="*/ 112 w 205"/>
                  <a:gd name="T15" fmla="*/ 11 h 103"/>
                  <a:gd name="T16" fmla="*/ 142 w 205"/>
                  <a:gd name="T17" fmla="*/ 6 h 103"/>
                  <a:gd name="T18" fmla="*/ 174 w 205"/>
                  <a:gd name="T19" fmla="*/ 2 h 103"/>
                  <a:gd name="T20" fmla="*/ 205 w 205"/>
                  <a:gd name="T21" fmla="*/ 0 h 10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5"/>
                  <a:gd name="T34" fmla="*/ 0 h 103"/>
                  <a:gd name="T35" fmla="*/ 205 w 205"/>
                  <a:gd name="T36" fmla="*/ 103 h 10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5" h="103">
                    <a:moveTo>
                      <a:pt x="0" y="103"/>
                    </a:moveTo>
                    <a:lnTo>
                      <a:pt x="3" y="87"/>
                    </a:lnTo>
                    <a:lnTo>
                      <a:pt x="11" y="71"/>
                    </a:lnTo>
                    <a:lnTo>
                      <a:pt x="23" y="56"/>
                    </a:lnTo>
                    <a:lnTo>
                      <a:pt x="40" y="43"/>
                    </a:lnTo>
                    <a:lnTo>
                      <a:pt x="60" y="31"/>
                    </a:lnTo>
                    <a:lnTo>
                      <a:pt x="85" y="21"/>
                    </a:lnTo>
                    <a:lnTo>
                      <a:pt x="112" y="11"/>
                    </a:lnTo>
                    <a:lnTo>
                      <a:pt x="142" y="6"/>
                    </a:lnTo>
                    <a:lnTo>
                      <a:pt x="174" y="2"/>
                    </a:lnTo>
                    <a:lnTo>
                      <a:pt x="205" y="0"/>
                    </a:lnTo>
                  </a:path>
                </a:pathLst>
              </a:custGeom>
              <a:noFill/>
              <a:ln w="4763">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3432" name="Freeform 2052"/>
              <p:cNvSpPr>
                <a:spLocks/>
              </p:cNvSpPr>
              <p:nvPr>
                <p:custDataLst>
                  <p:tags r:id="rId114"/>
                </p:custDataLst>
              </p:nvPr>
            </p:nvSpPr>
            <p:spPr bwMode="auto">
              <a:xfrm>
                <a:off x="1583" y="3755"/>
                <a:ext cx="205" cy="102"/>
              </a:xfrm>
              <a:custGeom>
                <a:avLst/>
                <a:gdLst>
                  <a:gd name="T0" fmla="*/ 205 w 205"/>
                  <a:gd name="T1" fmla="*/ 102 h 102"/>
                  <a:gd name="T2" fmla="*/ 174 w 205"/>
                  <a:gd name="T3" fmla="*/ 101 h 102"/>
                  <a:gd name="T4" fmla="*/ 142 w 205"/>
                  <a:gd name="T5" fmla="*/ 98 h 102"/>
                  <a:gd name="T6" fmla="*/ 112 w 205"/>
                  <a:gd name="T7" fmla="*/ 91 h 102"/>
                  <a:gd name="T8" fmla="*/ 85 w 205"/>
                  <a:gd name="T9" fmla="*/ 83 h 102"/>
                  <a:gd name="T10" fmla="*/ 60 w 205"/>
                  <a:gd name="T11" fmla="*/ 72 h 102"/>
                  <a:gd name="T12" fmla="*/ 40 w 205"/>
                  <a:gd name="T13" fmla="*/ 60 h 102"/>
                  <a:gd name="T14" fmla="*/ 23 w 205"/>
                  <a:gd name="T15" fmla="*/ 46 h 102"/>
                  <a:gd name="T16" fmla="*/ 11 w 205"/>
                  <a:gd name="T17" fmla="*/ 31 h 102"/>
                  <a:gd name="T18" fmla="*/ 3 w 205"/>
                  <a:gd name="T19" fmla="*/ 16 h 102"/>
                  <a:gd name="T20" fmla="*/ 0 w 205"/>
                  <a:gd name="T21" fmla="*/ 0 h 10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5"/>
                  <a:gd name="T34" fmla="*/ 0 h 102"/>
                  <a:gd name="T35" fmla="*/ 205 w 205"/>
                  <a:gd name="T36" fmla="*/ 102 h 10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5" h="102">
                    <a:moveTo>
                      <a:pt x="205" y="102"/>
                    </a:moveTo>
                    <a:lnTo>
                      <a:pt x="174" y="101"/>
                    </a:lnTo>
                    <a:lnTo>
                      <a:pt x="142" y="98"/>
                    </a:lnTo>
                    <a:lnTo>
                      <a:pt x="112" y="91"/>
                    </a:lnTo>
                    <a:lnTo>
                      <a:pt x="85" y="83"/>
                    </a:lnTo>
                    <a:lnTo>
                      <a:pt x="60" y="72"/>
                    </a:lnTo>
                    <a:lnTo>
                      <a:pt x="40" y="60"/>
                    </a:lnTo>
                    <a:lnTo>
                      <a:pt x="23" y="46"/>
                    </a:lnTo>
                    <a:lnTo>
                      <a:pt x="11" y="31"/>
                    </a:lnTo>
                    <a:lnTo>
                      <a:pt x="3" y="16"/>
                    </a:lnTo>
                    <a:lnTo>
                      <a:pt x="0" y="0"/>
                    </a:lnTo>
                  </a:path>
                </a:pathLst>
              </a:custGeom>
              <a:noFill/>
              <a:ln w="4763">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3433" name="Freeform 2053"/>
              <p:cNvSpPr>
                <a:spLocks/>
              </p:cNvSpPr>
              <p:nvPr>
                <p:custDataLst>
                  <p:tags r:id="rId115"/>
                </p:custDataLst>
              </p:nvPr>
            </p:nvSpPr>
            <p:spPr bwMode="auto">
              <a:xfrm>
                <a:off x="1814" y="3652"/>
                <a:ext cx="26" cy="103"/>
              </a:xfrm>
              <a:custGeom>
                <a:avLst/>
                <a:gdLst>
                  <a:gd name="T0" fmla="*/ 0 w 26"/>
                  <a:gd name="T1" fmla="*/ 103 h 103"/>
                  <a:gd name="T2" fmla="*/ 1 w 26"/>
                  <a:gd name="T3" fmla="*/ 81 h 103"/>
                  <a:gd name="T4" fmla="*/ 3 w 26"/>
                  <a:gd name="T5" fmla="*/ 59 h 103"/>
                  <a:gd name="T6" fmla="*/ 5 w 26"/>
                  <a:gd name="T7" fmla="*/ 39 h 103"/>
                  <a:gd name="T8" fmla="*/ 10 w 26"/>
                  <a:gd name="T9" fmla="*/ 24 h 103"/>
                  <a:gd name="T10" fmla="*/ 15 w 26"/>
                  <a:gd name="T11" fmla="*/ 11 h 103"/>
                  <a:gd name="T12" fmla="*/ 20 w 26"/>
                  <a:gd name="T13" fmla="*/ 3 h 103"/>
                  <a:gd name="T14" fmla="*/ 26 w 26"/>
                  <a:gd name="T15" fmla="*/ 0 h 103"/>
                  <a:gd name="T16" fmla="*/ 0 60000 65536"/>
                  <a:gd name="T17" fmla="*/ 0 60000 65536"/>
                  <a:gd name="T18" fmla="*/ 0 60000 65536"/>
                  <a:gd name="T19" fmla="*/ 0 60000 65536"/>
                  <a:gd name="T20" fmla="*/ 0 60000 65536"/>
                  <a:gd name="T21" fmla="*/ 0 60000 65536"/>
                  <a:gd name="T22" fmla="*/ 0 60000 65536"/>
                  <a:gd name="T23" fmla="*/ 0 60000 65536"/>
                  <a:gd name="T24" fmla="*/ 0 w 26"/>
                  <a:gd name="T25" fmla="*/ 0 h 103"/>
                  <a:gd name="T26" fmla="*/ 26 w 26"/>
                  <a:gd name="T27" fmla="*/ 103 h 10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6" h="103">
                    <a:moveTo>
                      <a:pt x="0" y="103"/>
                    </a:moveTo>
                    <a:lnTo>
                      <a:pt x="1" y="81"/>
                    </a:lnTo>
                    <a:lnTo>
                      <a:pt x="3" y="59"/>
                    </a:lnTo>
                    <a:lnTo>
                      <a:pt x="5" y="39"/>
                    </a:lnTo>
                    <a:lnTo>
                      <a:pt x="10" y="24"/>
                    </a:lnTo>
                    <a:lnTo>
                      <a:pt x="15" y="11"/>
                    </a:lnTo>
                    <a:lnTo>
                      <a:pt x="20" y="3"/>
                    </a:lnTo>
                    <a:lnTo>
                      <a:pt x="26" y="0"/>
                    </a:lnTo>
                  </a:path>
                </a:pathLst>
              </a:custGeom>
              <a:noFill/>
              <a:ln w="4763">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3434" name="Freeform 2054"/>
              <p:cNvSpPr>
                <a:spLocks/>
              </p:cNvSpPr>
              <p:nvPr>
                <p:custDataLst>
                  <p:tags r:id="rId116"/>
                </p:custDataLst>
              </p:nvPr>
            </p:nvSpPr>
            <p:spPr bwMode="auto">
              <a:xfrm>
                <a:off x="1814" y="3755"/>
                <a:ext cx="23" cy="102"/>
              </a:xfrm>
              <a:custGeom>
                <a:avLst/>
                <a:gdLst>
                  <a:gd name="T0" fmla="*/ 0 w 23"/>
                  <a:gd name="T1" fmla="*/ 0 h 102"/>
                  <a:gd name="T2" fmla="*/ 1 w 23"/>
                  <a:gd name="T3" fmla="*/ 23 h 102"/>
                  <a:gd name="T4" fmla="*/ 3 w 23"/>
                  <a:gd name="T5" fmla="*/ 45 h 102"/>
                  <a:gd name="T6" fmla="*/ 5 w 23"/>
                  <a:gd name="T7" fmla="*/ 64 h 102"/>
                  <a:gd name="T8" fmla="*/ 8 w 23"/>
                  <a:gd name="T9" fmla="*/ 80 h 102"/>
                  <a:gd name="T10" fmla="*/ 12 w 23"/>
                  <a:gd name="T11" fmla="*/ 93 h 102"/>
                  <a:gd name="T12" fmla="*/ 18 w 23"/>
                  <a:gd name="T13" fmla="*/ 100 h 102"/>
                  <a:gd name="T14" fmla="*/ 23 w 23"/>
                  <a:gd name="T15" fmla="*/ 102 h 102"/>
                  <a:gd name="T16" fmla="*/ 0 60000 65536"/>
                  <a:gd name="T17" fmla="*/ 0 60000 65536"/>
                  <a:gd name="T18" fmla="*/ 0 60000 65536"/>
                  <a:gd name="T19" fmla="*/ 0 60000 65536"/>
                  <a:gd name="T20" fmla="*/ 0 60000 65536"/>
                  <a:gd name="T21" fmla="*/ 0 60000 65536"/>
                  <a:gd name="T22" fmla="*/ 0 60000 65536"/>
                  <a:gd name="T23" fmla="*/ 0 60000 65536"/>
                  <a:gd name="T24" fmla="*/ 0 w 23"/>
                  <a:gd name="T25" fmla="*/ 0 h 102"/>
                  <a:gd name="T26" fmla="*/ 23 w 23"/>
                  <a:gd name="T27" fmla="*/ 102 h 10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3" h="102">
                    <a:moveTo>
                      <a:pt x="0" y="0"/>
                    </a:moveTo>
                    <a:lnTo>
                      <a:pt x="1" y="23"/>
                    </a:lnTo>
                    <a:lnTo>
                      <a:pt x="3" y="45"/>
                    </a:lnTo>
                    <a:lnTo>
                      <a:pt x="5" y="64"/>
                    </a:lnTo>
                    <a:lnTo>
                      <a:pt x="8" y="80"/>
                    </a:lnTo>
                    <a:lnTo>
                      <a:pt x="12" y="93"/>
                    </a:lnTo>
                    <a:lnTo>
                      <a:pt x="18" y="100"/>
                    </a:lnTo>
                    <a:lnTo>
                      <a:pt x="23" y="102"/>
                    </a:lnTo>
                  </a:path>
                </a:pathLst>
              </a:custGeom>
              <a:noFill/>
              <a:ln w="4763">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3435" name="Line 2055"/>
              <p:cNvSpPr>
                <a:spLocks noChangeShapeType="1"/>
              </p:cNvSpPr>
              <p:nvPr>
                <p:custDataLst>
                  <p:tags r:id="rId117"/>
                </p:custDataLst>
              </p:nvPr>
            </p:nvSpPr>
            <p:spPr bwMode="auto">
              <a:xfrm flipH="1">
                <a:off x="1788" y="3857"/>
                <a:ext cx="52" cy="0"/>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436" name="Line 2056"/>
              <p:cNvSpPr>
                <a:spLocks noChangeShapeType="1"/>
              </p:cNvSpPr>
              <p:nvPr>
                <p:custDataLst>
                  <p:tags r:id="rId118"/>
                </p:custDataLst>
              </p:nvPr>
            </p:nvSpPr>
            <p:spPr bwMode="auto">
              <a:xfrm flipH="1">
                <a:off x="1788" y="3652"/>
                <a:ext cx="52" cy="0"/>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437" name="Line 2057"/>
              <p:cNvSpPr>
                <a:spLocks noChangeShapeType="1"/>
              </p:cNvSpPr>
              <p:nvPr>
                <p:custDataLst>
                  <p:tags r:id="rId119"/>
                </p:custDataLst>
              </p:nvPr>
            </p:nvSpPr>
            <p:spPr bwMode="auto">
              <a:xfrm>
                <a:off x="2095" y="3909"/>
                <a:ext cx="103" cy="0"/>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438" name="Line 2058"/>
              <p:cNvSpPr>
                <a:spLocks noChangeShapeType="1"/>
              </p:cNvSpPr>
              <p:nvPr>
                <p:custDataLst>
                  <p:tags r:id="rId120"/>
                </p:custDataLst>
              </p:nvPr>
            </p:nvSpPr>
            <p:spPr bwMode="auto">
              <a:xfrm>
                <a:off x="2095" y="3807"/>
                <a:ext cx="103" cy="0"/>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439" name="Line 2059"/>
              <p:cNvSpPr>
                <a:spLocks noChangeShapeType="1"/>
              </p:cNvSpPr>
              <p:nvPr>
                <p:custDataLst>
                  <p:tags r:id="rId121"/>
                </p:custDataLst>
              </p:nvPr>
            </p:nvSpPr>
            <p:spPr bwMode="auto">
              <a:xfrm>
                <a:off x="1818" y="3704"/>
                <a:ext cx="380" cy="0"/>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440" name="Line 2060"/>
              <p:cNvSpPr>
                <a:spLocks noChangeShapeType="1"/>
              </p:cNvSpPr>
              <p:nvPr>
                <p:custDataLst>
                  <p:tags r:id="rId122"/>
                </p:custDataLst>
              </p:nvPr>
            </p:nvSpPr>
            <p:spPr bwMode="auto">
              <a:xfrm>
                <a:off x="1481" y="3755"/>
                <a:ext cx="102" cy="0"/>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441" name="Rectangle 2061"/>
              <p:cNvSpPr>
                <a:spLocks noChangeArrowheads="1"/>
              </p:cNvSpPr>
              <p:nvPr>
                <p:custDataLst>
                  <p:tags r:id="rId123"/>
                </p:custDataLst>
              </p:nvPr>
            </p:nvSpPr>
            <p:spPr bwMode="auto">
              <a:xfrm>
                <a:off x="1322" y="3699"/>
                <a:ext cx="88"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C</a:t>
                </a:r>
                <a:endParaRPr lang="de-DE" altLang="en-US" sz="600"/>
              </a:p>
            </p:txBody>
          </p:sp>
          <p:sp>
            <p:nvSpPr>
              <p:cNvPr id="3442" name="Rectangle 2062"/>
              <p:cNvSpPr>
                <a:spLocks noChangeArrowheads="1"/>
              </p:cNvSpPr>
              <p:nvPr>
                <p:custDataLst>
                  <p:tags r:id="rId124"/>
                </p:custDataLst>
              </p:nvPr>
            </p:nvSpPr>
            <p:spPr bwMode="auto">
              <a:xfrm>
                <a:off x="1388" y="3757"/>
                <a:ext cx="169"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out</a:t>
                </a:r>
                <a:endParaRPr lang="de-DE" altLang="en-US" sz="600"/>
              </a:p>
            </p:txBody>
          </p:sp>
          <p:sp>
            <p:nvSpPr>
              <p:cNvPr id="3443" name="Line 2063"/>
              <p:cNvSpPr>
                <a:spLocks noChangeShapeType="1"/>
              </p:cNvSpPr>
              <p:nvPr>
                <p:custDataLst>
                  <p:tags r:id="rId125"/>
                </p:custDataLst>
              </p:nvPr>
            </p:nvSpPr>
            <p:spPr bwMode="auto">
              <a:xfrm>
                <a:off x="2198" y="2807"/>
                <a:ext cx="0" cy="897"/>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444" name="Rectangle 2064"/>
              <p:cNvSpPr>
                <a:spLocks noChangeArrowheads="1"/>
              </p:cNvSpPr>
              <p:nvPr>
                <p:custDataLst>
                  <p:tags r:id="rId126"/>
                </p:custDataLst>
              </p:nvPr>
            </p:nvSpPr>
            <p:spPr bwMode="auto">
              <a:xfrm>
                <a:off x="3817" y="1987"/>
                <a:ext cx="81"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A</a:t>
                </a:r>
                <a:endParaRPr lang="de-DE" altLang="en-US" sz="600"/>
              </a:p>
            </p:txBody>
          </p:sp>
          <p:sp>
            <p:nvSpPr>
              <p:cNvPr id="3445" name="Rectangle 2065"/>
              <p:cNvSpPr>
                <a:spLocks noChangeArrowheads="1"/>
              </p:cNvSpPr>
              <p:nvPr>
                <p:custDataLst>
                  <p:tags r:id="rId127"/>
                </p:custDataLst>
              </p:nvPr>
            </p:nvSpPr>
            <p:spPr bwMode="auto">
              <a:xfrm>
                <a:off x="3878" y="2043"/>
                <a:ext cx="68"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0</a:t>
                </a:r>
                <a:endParaRPr lang="de-DE" altLang="en-US" sz="600"/>
              </a:p>
            </p:txBody>
          </p:sp>
          <p:sp>
            <p:nvSpPr>
              <p:cNvPr id="3446" name="Rectangle 2066"/>
              <p:cNvSpPr>
                <a:spLocks noChangeArrowheads="1"/>
              </p:cNvSpPr>
              <p:nvPr>
                <p:custDataLst>
                  <p:tags r:id="rId128"/>
                </p:custDataLst>
              </p:nvPr>
            </p:nvSpPr>
            <p:spPr bwMode="auto">
              <a:xfrm>
                <a:off x="3688" y="2444"/>
                <a:ext cx="81"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S</a:t>
                </a:r>
                <a:endParaRPr lang="de-DE" altLang="en-US" sz="600"/>
              </a:p>
            </p:txBody>
          </p:sp>
          <p:sp>
            <p:nvSpPr>
              <p:cNvPr id="3447" name="Rectangle 2067"/>
              <p:cNvSpPr>
                <a:spLocks noChangeArrowheads="1"/>
              </p:cNvSpPr>
              <p:nvPr>
                <p:custDataLst>
                  <p:tags r:id="rId129"/>
                </p:custDataLst>
              </p:nvPr>
            </p:nvSpPr>
            <p:spPr bwMode="auto">
              <a:xfrm>
                <a:off x="3748" y="2502"/>
                <a:ext cx="69"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0</a:t>
                </a:r>
                <a:endParaRPr lang="de-DE" altLang="en-US" sz="600"/>
              </a:p>
            </p:txBody>
          </p:sp>
          <p:sp>
            <p:nvSpPr>
              <p:cNvPr id="3448" name="Line 2068"/>
              <p:cNvSpPr>
                <a:spLocks noChangeShapeType="1"/>
              </p:cNvSpPr>
              <p:nvPr>
                <p:custDataLst>
                  <p:tags r:id="rId130"/>
                </p:custDataLst>
              </p:nvPr>
            </p:nvSpPr>
            <p:spPr bwMode="auto">
              <a:xfrm flipH="1">
                <a:off x="3915" y="2270"/>
                <a:ext cx="77" cy="0"/>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449" name="Line 2069"/>
              <p:cNvSpPr>
                <a:spLocks noChangeShapeType="1"/>
              </p:cNvSpPr>
              <p:nvPr>
                <p:custDataLst>
                  <p:tags r:id="rId131"/>
                </p:custDataLst>
              </p:nvPr>
            </p:nvSpPr>
            <p:spPr bwMode="auto">
              <a:xfrm flipH="1">
                <a:off x="3403" y="2269"/>
                <a:ext cx="153" cy="0"/>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450" name="Line 2070"/>
              <p:cNvSpPr>
                <a:spLocks noChangeShapeType="1"/>
              </p:cNvSpPr>
              <p:nvPr>
                <p:custDataLst>
                  <p:tags r:id="rId132"/>
                </p:custDataLst>
              </p:nvPr>
            </p:nvSpPr>
            <p:spPr bwMode="auto">
              <a:xfrm flipH="1">
                <a:off x="2890" y="2271"/>
                <a:ext cx="155" cy="0"/>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451" name="Line 2071"/>
              <p:cNvSpPr>
                <a:spLocks noChangeShapeType="1"/>
              </p:cNvSpPr>
              <p:nvPr>
                <p:custDataLst>
                  <p:tags r:id="rId133"/>
                </p:custDataLst>
              </p:nvPr>
            </p:nvSpPr>
            <p:spPr bwMode="auto">
              <a:xfrm flipH="1">
                <a:off x="2377" y="2269"/>
                <a:ext cx="154" cy="0"/>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452" name="Rectangle 2072"/>
              <p:cNvSpPr>
                <a:spLocks noChangeArrowheads="1"/>
              </p:cNvSpPr>
              <p:nvPr>
                <p:custDataLst>
                  <p:tags r:id="rId134"/>
                </p:custDataLst>
              </p:nvPr>
            </p:nvSpPr>
            <p:spPr bwMode="auto">
              <a:xfrm>
                <a:off x="3429" y="2139"/>
                <a:ext cx="89"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C</a:t>
                </a:r>
                <a:endParaRPr lang="de-DE" altLang="en-US" sz="600"/>
              </a:p>
            </p:txBody>
          </p:sp>
          <p:sp>
            <p:nvSpPr>
              <p:cNvPr id="3453" name="Rectangle 2073"/>
              <p:cNvSpPr>
                <a:spLocks noChangeArrowheads="1"/>
              </p:cNvSpPr>
              <p:nvPr>
                <p:custDataLst>
                  <p:tags r:id="rId135"/>
                </p:custDataLst>
              </p:nvPr>
            </p:nvSpPr>
            <p:spPr bwMode="auto">
              <a:xfrm>
                <a:off x="3495" y="2195"/>
                <a:ext cx="68"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0</a:t>
                </a:r>
                <a:endParaRPr lang="de-DE" altLang="en-US" sz="600"/>
              </a:p>
            </p:txBody>
          </p:sp>
          <p:sp>
            <p:nvSpPr>
              <p:cNvPr id="3454" name="Rectangle 2074"/>
              <p:cNvSpPr>
                <a:spLocks noChangeArrowheads="1"/>
              </p:cNvSpPr>
              <p:nvPr>
                <p:custDataLst>
                  <p:tags r:id="rId136"/>
                </p:custDataLst>
              </p:nvPr>
            </p:nvSpPr>
            <p:spPr bwMode="auto">
              <a:xfrm>
                <a:off x="3049" y="1987"/>
                <a:ext cx="81"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B</a:t>
                </a:r>
                <a:endParaRPr lang="de-DE" altLang="en-US" sz="600"/>
              </a:p>
            </p:txBody>
          </p:sp>
          <p:sp>
            <p:nvSpPr>
              <p:cNvPr id="3455" name="Rectangle 2075"/>
              <p:cNvSpPr>
                <a:spLocks noChangeArrowheads="1"/>
              </p:cNvSpPr>
              <p:nvPr>
                <p:custDataLst>
                  <p:tags r:id="rId137"/>
                </p:custDataLst>
              </p:nvPr>
            </p:nvSpPr>
            <p:spPr bwMode="auto">
              <a:xfrm>
                <a:off x="3109" y="2043"/>
                <a:ext cx="69"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1</a:t>
                </a:r>
                <a:endParaRPr lang="de-DE" altLang="en-US" sz="600"/>
              </a:p>
            </p:txBody>
          </p:sp>
          <p:sp>
            <p:nvSpPr>
              <p:cNvPr id="3456" name="Rectangle 2076"/>
              <p:cNvSpPr>
                <a:spLocks noChangeArrowheads="1"/>
              </p:cNvSpPr>
              <p:nvPr>
                <p:custDataLst>
                  <p:tags r:id="rId138"/>
                </p:custDataLst>
              </p:nvPr>
            </p:nvSpPr>
            <p:spPr bwMode="auto">
              <a:xfrm>
                <a:off x="3305" y="1987"/>
                <a:ext cx="81"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A</a:t>
                </a:r>
                <a:endParaRPr lang="de-DE" altLang="en-US" sz="600"/>
              </a:p>
            </p:txBody>
          </p:sp>
          <p:sp>
            <p:nvSpPr>
              <p:cNvPr id="3457" name="Rectangle 2077"/>
              <p:cNvSpPr>
                <a:spLocks noChangeArrowheads="1"/>
              </p:cNvSpPr>
              <p:nvPr>
                <p:custDataLst>
                  <p:tags r:id="rId139"/>
                </p:custDataLst>
              </p:nvPr>
            </p:nvSpPr>
            <p:spPr bwMode="auto">
              <a:xfrm>
                <a:off x="3368" y="2043"/>
                <a:ext cx="69"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1</a:t>
                </a:r>
                <a:endParaRPr lang="de-DE" altLang="en-US" sz="600"/>
              </a:p>
            </p:txBody>
          </p:sp>
          <p:sp>
            <p:nvSpPr>
              <p:cNvPr id="3458" name="Rectangle 2078"/>
              <p:cNvSpPr>
                <a:spLocks noChangeArrowheads="1"/>
              </p:cNvSpPr>
              <p:nvPr>
                <p:custDataLst>
                  <p:tags r:id="rId140"/>
                </p:custDataLst>
              </p:nvPr>
            </p:nvSpPr>
            <p:spPr bwMode="auto">
              <a:xfrm>
                <a:off x="3175" y="2444"/>
                <a:ext cx="81"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S</a:t>
                </a:r>
                <a:endParaRPr lang="de-DE" altLang="en-US" sz="600"/>
              </a:p>
            </p:txBody>
          </p:sp>
          <p:sp>
            <p:nvSpPr>
              <p:cNvPr id="3459" name="Rectangle 2079"/>
              <p:cNvSpPr>
                <a:spLocks noChangeArrowheads="1"/>
              </p:cNvSpPr>
              <p:nvPr>
                <p:custDataLst>
                  <p:tags r:id="rId141"/>
                </p:custDataLst>
              </p:nvPr>
            </p:nvSpPr>
            <p:spPr bwMode="auto">
              <a:xfrm>
                <a:off x="3239" y="2502"/>
                <a:ext cx="68"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1</a:t>
                </a:r>
                <a:endParaRPr lang="de-DE" altLang="en-US" sz="600"/>
              </a:p>
            </p:txBody>
          </p:sp>
          <p:sp>
            <p:nvSpPr>
              <p:cNvPr id="3460" name="Rectangle 2080"/>
              <p:cNvSpPr>
                <a:spLocks noChangeArrowheads="1"/>
              </p:cNvSpPr>
              <p:nvPr>
                <p:custDataLst>
                  <p:tags r:id="rId142"/>
                </p:custDataLst>
              </p:nvPr>
            </p:nvSpPr>
            <p:spPr bwMode="auto">
              <a:xfrm>
                <a:off x="2917" y="2139"/>
                <a:ext cx="88"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C</a:t>
                </a:r>
                <a:endParaRPr lang="de-DE" altLang="en-US" sz="600"/>
              </a:p>
            </p:txBody>
          </p:sp>
          <p:sp>
            <p:nvSpPr>
              <p:cNvPr id="3461" name="Rectangle 2081"/>
              <p:cNvSpPr>
                <a:spLocks noChangeArrowheads="1"/>
              </p:cNvSpPr>
              <p:nvPr>
                <p:custDataLst>
                  <p:tags r:id="rId143"/>
                </p:custDataLst>
              </p:nvPr>
            </p:nvSpPr>
            <p:spPr bwMode="auto">
              <a:xfrm>
                <a:off x="2985" y="2195"/>
                <a:ext cx="69"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1</a:t>
                </a:r>
                <a:endParaRPr lang="de-DE" altLang="en-US" sz="600"/>
              </a:p>
            </p:txBody>
          </p:sp>
          <p:sp>
            <p:nvSpPr>
              <p:cNvPr id="3462" name="Rectangle 2082"/>
              <p:cNvSpPr>
                <a:spLocks noChangeArrowheads="1"/>
              </p:cNvSpPr>
              <p:nvPr>
                <p:custDataLst>
                  <p:tags r:id="rId144"/>
                </p:custDataLst>
              </p:nvPr>
            </p:nvSpPr>
            <p:spPr bwMode="auto">
              <a:xfrm>
                <a:off x="2534" y="1987"/>
                <a:ext cx="81"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B</a:t>
                </a:r>
                <a:endParaRPr lang="de-DE" altLang="en-US" sz="600"/>
              </a:p>
            </p:txBody>
          </p:sp>
          <p:sp>
            <p:nvSpPr>
              <p:cNvPr id="3463" name="Rectangle 2083"/>
              <p:cNvSpPr>
                <a:spLocks noChangeArrowheads="1"/>
              </p:cNvSpPr>
              <p:nvPr>
                <p:custDataLst>
                  <p:tags r:id="rId145"/>
                </p:custDataLst>
              </p:nvPr>
            </p:nvSpPr>
            <p:spPr bwMode="auto">
              <a:xfrm>
                <a:off x="2597" y="2043"/>
                <a:ext cx="69"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2</a:t>
                </a:r>
                <a:endParaRPr lang="de-DE" altLang="en-US" sz="600"/>
              </a:p>
            </p:txBody>
          </p:sp>
          <p:sp>
            <p:nvSpPr>
              <p:cNvPr id="3464" name="Rectangle 2084"/>
              <p:cNvSpPr>
                <a:spLocks noChangeArrowheads="1"/>
              </p:cNvSpPr>
              <p:nvPr>
                <p:custDataLst>
                  <p:tags r:id="rId146"/>
                </p:custDataLst>
              </p:nvPr>
            </p:nvSpPr>
            <p:spPr bwMode="auto">
              <a:xfrm>
                <a:off x="2792" y="1987"/>
                <a:ext cx="82"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A</a:t>
                </a:r>
                <a:endParaRPr lang="de-DE" altLang="en-US" sz="600"/>
              </a:p>
            </p:txBody>
          </p:sp>
          <p:sp>
            <p:nvSpPr>
              <p:cNvPr id="3465" name="Rectangle 2085"/>
              <p:cNvSpPr>
                <a:spLocks noChangeArrowheads="1"/>
              </p:cNvSpPr>
              <p:nvPr>
                <p:custDataLst>
                  <p:tags r:id="rId147"/>
                </p:custDataLst>
              </p:nvPr>
            </p:nvSpPr>
            <p:spPr bwMode="auto">
              <a:xfrm>
                <a:off x="2856" y="2043"/>
                <a:ext cx="68"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2</a:t>
                </a:r>
                <a:endParaRPr lang="de-DE" altLang="en-US" sz="600"/>
              </a:p>
            </p:txBody>
          </p:sp>
          <p:sp>
            <p:nvSpPr>
              <p:cNvPr id="3466" name="Rectangle 2086"/>
              <p:cNvSpPr>
                <a:spLocks noChangeArrowheads="1"/>
              </p:cNvSpPr>
              <p:nvPr>
                <p:custDataLst>
                  <p:tags r:id="rId148"/>
                </p:custDataLst>
              </p:nvPr>
            </p:nvSpPr>
            <p:spPr bwMode="auto">
              <a:xfrm>
                <a:off x="2666" y="2444"/>
                <a:ext cx="81"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S</a:t>
                </a:r>
                <a:endParaRPr lang="de-DE" altLang="en-US" sz="600"/>
              </a:p>
            </p:txBody>
          </p:sp>
          <p:sp>
            <p:nvSpPr>
              <p:cNvPr id="3467" name="Rectangle 2087"/>
              <p:cNvSpPr>
                <a:spLocks noChangeArrowheads="1"/>
              </p:cNvSpPr>
              <p:nvPr>
                <p:custDataLst>
                  <p:tags r:id="rId149"/>
                </p:custDataLst>
              </p:nvPr>
            </p:nvSpPr>
            <p:spPr bwMode="auto">
              <a:xfrm>
                <a:off x="2726" y="2502"/>
                <a:ext cx="69"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2</a:t>
                </a:r>
                <a:endParaRPr lang="de-DE" altLang="en-US" sz="600"/>
              </a:p>
            </p:txBody>
          </p:sp>
          <p:sp>
            <p:nvSpPr>
              <p:cNvPr id="3468" name="Rectangle 2088"/>
              <p:cNvSpPr>
                <a:spLocks noChangeArrowheads="1"/>
              </p:cNvSpPr>
              <p:nvPr>
                <p:custDataLst>
                  <p:tags r:id="rId150"/>
                </p:custDataLst>
              </p:nvPr>
            </p:nvSpPr>
            <p:spPr bwMode="auto">
              <a:xfrm>
                <a:off x="2404" y="2139"/>
                <a:ext cx="89"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C</a:t>
                </a:r>
                <a:endParaRPr lang="de-DE" altLang="en-US" sz="600"/>
              </a:p>
            </p:txBody>
          </p:sp>
          <p:sp>
            <p:nvSpPr>
              <p:cNvPr id="3469" name="Rectangle 2089"/>
              <p:cNvSpPr>
                <a:spLocks noChangeArrowheads="1"/>
              </p:cNvSpPr>
              <p:nvPr>
                <p:custDataLst>
                  <p:tags r:id="rId151"/>
                </p:custDataLst>
              </p:nvPr>
            </p:nvSpPr>
            <p:spPr bwMode="auto">
              <a:xfrm>
                <a:off x="2473" y="2195"/>
                <a:ext cx="68"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2</a:t>
                </a:r>
                <a:endParaRPr lang="de-DE" altLang="en-US" sz="600"/>
              </a:p>
            </p:txBody>
          </p:sp>
          <p:sp>
            <p:nvSpPr>
              <p:cNvPr id="3470" name="Rectangle 2090"/>
              <p:cNvSpPr>
                <a:spLocks noChangeArrowheads="1"/>
              </p:cNvSpPr>
              <p:nvPr>
                <p:custDataLst>
                  <p:tags r:id="rId152"/>
                </p:custDataLst>
              </p:nvPr>
            </p:nvSpPr>
            <p:spPr bwMode="auto">
              <a:xfrm>
                <a:off x="2024" y="1987"/>
                <a:ext cx="81"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B</a:t>
                </a:r>
                <a:endParaRPr lang="de-DE" altLang="en-US" sz="600"/>
              </a:p>
            </p:txBody>
          </p:sp>
          <p:sp>
            <p:nvSpPr>
              <p:cNvPr id="3471" name="Rectangle 2091"/>
              <p:cNvSpPr>
                <a:spLocks noChangeArrowheads="1"/>
              </p:cNvSpPr>
              <p:nvPr>
                <p:custDataLst>
                  <p:tags r:id="rId153"/>
                </p:custDataLst>
              </p:nvPr>
            </p:nvSpPr>
            <p:spPr bwMode="auto">
              <a:xfrm>
                <a:off x="2085" y="2043"/>
                <a:ext cx="68"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3</a:t>
                </a:r>
                <a:endParaRPr lang="de-DE" altLang="en-US" sz="600"/>
              </a:p>
            </p:txBody>
          </p:sp>
          <p:sp>
            <p:nvSpPr>
              <p:cNvPr id="3472" name="Rectangle 2092"/>
              <p:cNvSpPr>
                <a:spLocks noChangeArrowheads="1"/>
              </p:cNvSpPr>
              <p:nvPr>
                <p:custDataLst>
                  <p:tags r:id="rId154"/>
                </p:custDataLst>
              </p:nvPr>
            </p:nvSpPr>
            <p:spPr bwMode="auto">
              <a:xfrm>
                <a:off x="2280" y="1987"/>
                <a:ext cx="81"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A</a:t>
                </a:r>
                <a:endParaRPr lang="de-DE" altLang="en-US" sz="600"/>
              </a:p>
            </p:txBody>
          </p:sp>
          <p:sp>
            <p:nvSpPr>
              <p:cNvPr id="3473" name="Rectangle 2093"/>
              <p:cNvSpPr>
                <a:spLocks noChangeArrowheads="1"/>
              </p:cNvSpPr>
              <p:nvPr>
                <p:custDataLst>
                  <p:tags r:id="rId155"/>
                </p:custDataLst>
              </p:nvPr>
            </p:nvSpPr>
            <p:spPr bwMode="auto">
              <a:xfrm>
                <a:off x="2341" y="2043"/>
                <a:ext cx="69"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3</a:t>
                </a:r>
                <a:endParaRPr lang="de-DE" altLang="en-US" sz="600"/>
              </a:p>
            </p:txBody>
          </p:sp>
          <p:sp>
            <p:nvSpPr>
              <p:cNvPr id="3474" name="Rectangle 2094"/>
              <p:cNvSpPr>
                <a:spLocks noChangeArrowheads="1"/>
              </p:cNvSpPr>
              <p:nvPr>
                <p:custDataLst>
                  <p:tags r:id="rId156"/>
                </p:custDataLst>
              </p:nvPr>
            </p:nvSpPr>
            <p:spPr bwMode="auto">
              <a:xfrm>
                <a:off x="2153" y="2444"/>
                <a:ext cx="82"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S</a:t>
                </a:r>
                <a:endParaRPr lang="de-DE" altLang="en-US" sz="600"/>
              </a:p>
            </p:txBody>
          </p:sp>
          <p:sp>
            <p:nvSpPr>
              <p:cNvPr id="3475" name="Rectangle 2095"/>
              <p:cNvSpPr>
                <a:spLocks noChangeArrowheads="1"/>
              </p:cNvSpPr>
              <p:nvPr>
                <p:custDataLst>
                  <p:tags r:id="rId157"/>
                </p:custDataLst>
              </p:nvPr>
            </p:nvSpPr>
            <p:spPr bwMode="auto">
              <a:xfrm>
                <a:off x="2214" y="2502"/>
                <a:ext cx="69"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3</a:t>
                </a:r>
                <a:endParaRPr lang="de-DE" altLang="en-US" sz="600"/>
              </a:p>
            </p:txBody>
          </p:sp>
          <p:sp>
            <p:nvSpPr>
              <p:cNvPr id="3476" name="Rectangle 2096"/>
              <p:cNvSpPr>
                <a:spLocks noChangeArrowheads="1"/>
              </p:cNvSpPr>
              <p:nvPr>
                <p:custDataLst>
                  <p:tags r:id="rId158"/>
                </p:custDataLst>
              </p:nvPr>
            </p:nvSpPr>
            <p:spPr bwMode="auto">
              <a:xfrm>
                <a:off x="4012" y="2215"/>
                <a:ext cx="89"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C</a:t>
                </a:r>
                <a:endParaRPr lang="de-DE" altLang="en-US" sz="600"/>
              </a:p>
            </p:txBody>
          </p:sp>
          <p:sp>
            <p:nvSpPr>
              <p:cNvPr id="3477" name="Rectangle 2097"/>
              <p:cNvSpPr>
                <a:spLocks noChangeArrowheads="1"/>
              </p:cNvSpPr>
              <p:nvPr>
                <p:custDataLst>
                  <p:tags r:id="rId159"/>
                </p:custDataLst>
              </p:nvPr>
            </p:nvSpPr>
            <p:spPr bwMode="auto">
              <a:xfrm>
                <a:off x="4078" y="2271"/>
                <a:ext cx="96"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in</a:t>
                </a:r>
                <a:endParaRPr lang="de-DE" altLang="en-US" sz="600"/>
              </a:p>
            </p:txBody>
          </p:sp>
          <p:sp>
            <p:nvSpPr>
              <p:cNvPr id="3478" name="Line 2098"/>
              <p:cNvSpPr>
                <a:spLocks noChangeShapeType="1"/>
              </p:cNvSpPr>
              <p:nvPr>
                <p:custDataLst>
                  <p:tags r:id="rId160"/>
                </p:custDataLst>
              </p:nvPr>
            </p:nvSpPr>
            <p:spPr bwMode="auto">
              <a:xfrm>
                <a:off x="1328" y="4062"/>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479" name="Line 2099"/>
              <p:cNvSpPr>
                <a:spLocks noChangeShapeType="1"/>
              </p:cNvSpPr>
              <p:nvPr>
                <p:custDataLst>
                  <p:tags r:id="rId161"/>
                </p:custDataLst>
              </p:nvPr>
            </p:nvSpPr>
            <p:spPr bwMode="auto">
              <a:xfrm>
                <a:off x="1360" y="4062"/>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480" name="Line 2100"/>
              <p:cNvSpPr>
                <a:spLocks noChangeShapeType="1"/>
              </p:cNvSpPr>
              <p:nvPr>
                <p:custDataLst>
                  <p:tags r:id="rId162"/>
                </p:custDataLst>
              </p:nvPr>
            </p:nvSpPr>
            <p:spPr bwMode="auto">
              <a:xfrm>
                <a:off x="1393" y="4062"/>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481" name="Line 2101"/>
              <p:cNvSpPr>
                <a:spLocks noChangeShapeType="1"/>
              </p:cNvSpPr>
              <p:nvPr>
                <p:custDataLst>
                  <p:tags r:id="rId163"/>
                </p:custDataLst>
              </p:nvPr>
            </p:nvSpPr>
            <p:spPr bwMode="auto">
              <a:xfrm>
                <a:off x="1426" y="4062"/>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482" name="Line 2102"/>
              <p:cNvSpPr>
                <a:spLocks noChangeShapeType="1"/>
              </p:cNvSpPr>
              <p:nvPr>
                <p:custDataLst>
                  <p:tags r:id="rId164"/>
                </p:custDataLst>
              </p:nvPr>
            </p:nvSpPr>
            <p:spPr bwMode="auto">
              <a:xfrm>
                <a:off x="1459" y="4062"/>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483" name="Line 2103"/>
              <p:cNvSpPr>
                <a:spLocks noChangeShapeType="1"/>
              </p:cNvSpPr>
              <p:nvPr>
                <p:custDataLst>
                  <p:tags r:id="rId165"/>
                </p:custDataLst>
              </p:nvPr>
            </p:nvSpPr>
            <p:spPr bwMode="auto">
              <a:xfrm>
                <a:off x="1492" y="4062"/>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484" name="Line 2104"/>
              <p:cNvSpPr>
                <a:spLocks noChangeShapeType="1"/>
              </p:cNvSpPr>
              <p:nvPr>
                <p:custDataLst>
                  <p:tags r:id="rId166"/>
                </p:custDataLst>
              </p:nvPr>
            </p:nvSpPr>
            <p:spPr bwMode="auto">
              <a:xfrm>
                <a:off x="1524" y="4062"/>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485" name="Line 2105"/>
              <p:cNvSpPr>
                <a:spLocks noChangeShapeType="1"/>
              </p:cNvSpPr>
              <p:nvPr>
                <p:custDataLst>
                  <p:tags r:id="rId167"/>
                </p:custDataLst>
              </p:nvPr>
            </p:nvSpPr>
            <p:spPr bwMode="auto">
              <a:xfrm>
                <a:off x="1557" y="4062"/>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486" name="Line 2106"/>
              <p:cNvSpPr>
                <a:spLocks noChangeShapeType="1"/>
              </p:cNvSpPr>
              <p:nvPr>
                <p:custDataLst>
                  <p:tags r:id="rId168"/>
                </p:custDataLst>
              </p:nvPr>
            </p:nvSpPr>
            <p:spPr bwMode="auto">
              <a:xfrm>
                <a:off x="1590" y="4062"/>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487" name="Line 2107"/>
              <p:cNvSpPr>
                <a:spLocks noChangeShapeType="1"/>
              </p:cNvSpPr>
              <p:nvPr>
                <p:custDataLst>
                  <p:tags r:id="rId169"/>
                </p:custDataLst>
              </p:nvPr>
            </p:nvSpPr>
            <p:spPr bwMode="auto">
              <a:xfrm>
                <a:off x="1623" y="4062"/>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488" name="Line 2108"/>
              <p:cNvSpPr>
                <a:spLocks noChangeShapeType="1"/>
              </p:cNvSpPr>
              <p:nvPr>
                <p:custDataLst>
                  <p:tags r:id="rId170"/>
                </p:custDataLst>
              </p:nvPr>
            </p:nvSpPr>
            <p:spPr bwMode="auto">
              <a:xfrm>
                <a:off x="1656" y="4062"/>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489" name="Line 2109"/>
              <p:cNvSpPr>
                <a:spLocks noChangeShapeType="1"/>
              </p:cNvSpPr>
              <p:nvPr>
                <p:custDataLst>
                  <p:tags r:id="rId171"/>
                </p:custDataLst>
              </p:nvPr>
            </p:nvSpPr>
            <p:spPr bwMode="auto">
              <a:xfrm>
                <a:off x="1688" y="4062"/>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490" name="Line 2110"/>
              <p:cNvSpPr>
                <a:spLocks noChangeShapeType="1"/>
              </p:cNvSpPr>
              <p:nvPr>
                <p:custDataLst>
                  <p:tags r:id="rId172"/>
                </p:custDataLst>
              </p:nvPr>
            </p:nvSpPr>
            <p:spPr bwMode="auto">
              <a:xfrm>
                <a:off x="1721" y="4062"/>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491" name="Line 2111"/>
              <p:cNvSpPr>
                <a:spLocks noChangeShapeType="1"/>
              </p:cNvSpPr>
              <p:nvPr>
                <p:custDataLst>
                  <p:tags r:id="rId173"/>
                </p:custDataLst>
              </p:nvPr>
            </p:nvSpPr>
            <p:spPr bwMode="auto">
              <a:xfrm>
                <a:off x="1754" y="4062"/>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492" name="Line 2112"/>
              <p:cNvSpPr>
                <a:spLocks noChangeShapeType="1"/>
              </p:cNvSpPr>
              <p:nvPr>
                <p:custDataLst>
                  <p:tags r:id="rId174"/>
                </p:custDataLst>
              </p:nvPr>
            </p:nvSpPr>
            <p:spPr bwMode="auto">
              <a:xfrm>
                <a:off x="1787" y="4062"/>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493" name="Line 2113"/>
              <p:cNvSpPr>
                <a:spLocks noChangeShapeType="1"/>
              </p:cNvSpPr>
              <p:nvPr>
                <p:custDataLst>
                  <p:tags r:id="rId175"/>
                </p:custDataLst>
              </p:nvPr>
            </p:nvSpPr>
            <p:spPr bwMode="auto">
              <a:xfrm>
                <a:off x="1819" y="4062"/>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494" name="Line 2114"/>
              <p:cNvSpPr>
                <a:spLocks noChangeShapeType="1"/>
              </p:cNvSpPr>
              <p:nvPr>
                <p:custDataLst>
                  <p:tags r:id="rId176"/>
                </p:custDataLst>
              </p:nvPr>
            </p:nvSpPr>
            <p:spPr bwMode="auto">
              <a:xfrm>
                <a:off x="1852" y="4062"/>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495" name="Line 2115"/>
              <p:cNvSpPr>
                <a:spLocks noChangeShapeType="1"/>
              </p:cNvSpPr>
              <p:nvPr>
                <p:custDataLst>
                  <p:tags r:id="rId177"/>
                </p:custDataLst>
              </p:nvPr>
            </p:nvSpPr>
            <p:spPr bwMode="auto">
              <a:xfrm>
                <a:off x="1885" y="4062"/>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496" name="Line 2116"/>
              <p:cNvSpPr>
                <a:spLocks noChangeShapeType="1"/>
              </p:cNvSpPr>
              <p:nvPr>
                <p:custDataLst>
                  <p:tags r:id="rId178"/>
                </p:custDataLst>
              </p:nvPr>
            </p:nvSpPr>
            <p:spPr bwMode="auto">
              <a:xfrm>
                <a:off x="1918" y="4062"/>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497" name="Line 2117"/>
              <p:cNvSpPr>
                <a:spLocks noChangeShapeType="1"/>
              </p:cNvSpPr>
              <p:nvPr>
                <p:custDataLst>
                  <p:tags r:id="rId179"/>
                </p:custDataLst>
              </p:nvPr>
            </p:nvSpPr>
            <p:spPr bwMode="auto">
              <a:xfrm>
                <a:off x="1951" y="4062"/>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498" name="Line 2118"/>
              <p:cNvSpPr>
                <a:spLocks noChangeShapeType="1"/>
              </p:cNvSpPr>
              <p:nvPr>
                <p:custDataLst>
                  <p:tags r:id="rId180"/>
                </p:custDataLst>
              </p:nvPr>
            </p:nvSpPr>
            <p:spPr bwMode="auto">
              <a:xfrm>
                <a:off x="1983" y="4062"/>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499" name="Line 2119"/>
              <p:cNvSpPr>
                <a:spLocks noChangeShapeType="1"/>
              </p:cNvSpPr>
              <p:nvPr>
                <p:custDataLst>
                  <p:tags r:id="rId181"/>
                </p:custDataLst>
              </p:nvPr>
            </p:nvSpPr>
            <p:spPr bwMode="auto">
              <a:xfrm>
                <a:off x="2016" y="4062"/>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500" name="Line 2120"/>
              <p:cNvSpPr>
                <a:spLocks noChangeShapeType="1"/>
              </p:cNvSpPr>
              <p:nvPr>
                <p:custDataLst>
                  <p:tags r:id="rId182"/>
                </p:custDataLst>
              </p:nvPr>
            </p:nvSpPr>
            <p:spPr bwMode="auto">
              <a:xfrm>
                <a:off x="2049" y="4062"/>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501" name="Line 2121"/>
              <p:cNvSpPr>
                <a:spLocks noChangeShapeType="1"/>
              </p:cNvSpPr>
              <p:nvPr>
                <p:custDataLst>
                  <p:tags r:id="rId183"/>
                </p:custDataLst>
              </p:nvPr>
            </p:nvSpPr>
            <p:spPr bwMode="auto">
              <a:xfrm>
                <a:off x="2082" y="4062"/>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502" name="Line 2122"/>
              <p:cNvSpPr>
                <a:spLocks noChangeShapeType="1"/>
              </p:cNvSpPr>
              <p:nvPr>
                <p:custDataLst>
                  <p:tags r:id="rId184"/>
                </p:custDataLst>
              </p:nvPr>
            </p:nvSpPr>
            <p:spPr bwMode="auto">
              <a:xfrm>
                <a:off x="2115" y="4062"/>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503" name="Line 2123"/>
              <p:cNvSpPr>
                <a:spLocks noChangeShapeType="1"/>
              </p:cNvSpPr>
              <p:nvPr>
                <p:custDataLst>
                  <p:tags r:id="rId185"/>
                </p:custDataLst>
              </p:nvPr>
            </p:nvSpPr>
            <p:spPr bwMode="auto">
              <a:xfrm>
                <a:off x="2147" y="4062"/>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504" name="Line 2124"/>
              <p:cNvSpPr>
                <a:spLocks noChangeShapeType="1"/>
              </p:cNvSpPr>
              <p:nvPr>
                <p:custDataLst>
                  <p:tags r:id="rId186"/>
                </p:custDataLst>
              </p:nvPr>
            </p:nvSpPr>
            <p:spPr bwMode="auto">
              <a:xfrm>
                <a:off x="2180" y="4062"/>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505" name="Line 2125"/>
              <p:cNvSpPr>
                <a:spLocks noChangeShapeType="1"/>
              </p:cNvSpPr>
              <p:nvPr>
                <p:custDataLst>
                  <p:tags r:id="rId187"/>
                </p:custDataLst>
              </p:nvPr>
            </p:nvSpPr>
            <p:spPr bwMode="auto">
              <a:xfrm>
                <a:off x="2213" y="4062"/>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506" name="Line 2126"/>
              <p:cNvSpPr>
                <a:spLocks noChangeShapeType="1"/>
              </p:cNvSpPr>
              <p:nvPr>
                <p:custDataLst>
                  <p:tags r:id="rId188"/>
                </p:custDataLst>
              </p:nvPr>
            </p:nvSpPr>
            <p:spPr bwMode="auto">
              <a:xfrm>
                <a:off x="2246" y="4062"/>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507" name="Line 2127"/>
              <p:cNvSpPr>
                <a:spLocks noChangeShapeType="1"/>
              </p:cNvSpPr>
              <p:nvPr>
                <p:custDataLst>
                  <p:tags r:id="rId189"/>
                </p:custDataLst>
              </p:nvPr>
            </p:nvSpPr>
            <p:spPr bwMode="auto">
              <a:xfrm>
                <a:off x="2278" y="4062"/>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508" name="Line 2128"/>
              <p:cNvSpPr>
                <a:spLocks noChangeShapeType="1"/>
              </p:cNvSpPr>
              <p:nvPr>
                <p:custDataLst>
                  <p:tags r:id="rId190"/>
                </p:custDataLst>
              </p:nvPr>
            </p:nvSpPr>
            <p:spPr bwMode="auto">
              <a:xfrm>
                <a:off x="2311" y="4062"/>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509" name="Line 2129"/>
              <p:cNvSpPr>
                <a:spLocks noChangeShapeType="1"/>
              </p:cNvSpPr>
              <p:nvPr>
                <p:custDataLst>
                  <p:tags r:id="rId191"/>
                </p:custDataLst>
              </p:nvPr>
            </p:nvSpPr>
            <p:spPr bwMode="auto">
              <a:xfrm>
                <a:off x="2344" y="4062"/>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510" name="Line 2130"/>
              <p:cNvSpPr>
                <a:spLocks noChangeShapeType="1"/>
              </p:cNvSpPr>
              <p:nvPr>
                <p:custDataLst>
                  <p:tags r:id="rId192"/>
                </p:custDataLst>
              </p:nvPr>
            </p:nvSpPr>
            <p:spPr bwMode="auto">
              <a:xfrm>
                <a:off x="2377" y="4062"/>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511" name="Line 2131"/>
              <p:cNvSpPr>
                <a:spLocks noChangeShapeType="1"/>
              </p:cNvSpPr>
              <p:nvPr>
                <p:custDataLst>
                  <p:tags r:id="rId193"/>
                </p:custDataLst>
              </p:nvPr>
            </p:nvSpPr>
            <p:spPr bwMode="auto">
              <a:xfrm>
                <a:off x="2410" y="4062"/>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512" name="Line 2132"/>
              <p:cNvSpPr>
                <a:spLocks noChangeShapeType="1"/>
              </p:cNvSpPr>
              <p:nvPr>
                <p:custDataLst>
                  <p:tags r:id="rId194"/>
                </p:custDataLst>
              </p:nvPr>
            </p:nvSpPr>
            <p:spPr bwMode="auto">
              <a:xfrm>
                <a:off x="2442" y="4062"/>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513" name="Line 2133"/>
              <p:cNvSpPr>
                <a:spLocks noChangeShapeType="1"/>
              </p:cNvSpPr>
              <p:nvPr>
                <p:custDataLst>
                  <p:tags r:id="rId195"/>
                </p:custDataLst>
              </p:nvPr>
            </p:nvSpPr>
            <p:spPr bwMode="auto">
              <a:xfrm>
                <a:off x="2475" y="4062"/>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514" name="Line 2134"/>
              <p:cNvSpPr>
                <a:spLocks noChangeShapeType="1"/>
              </p:cNvSpPr>
              <p:nvPr>
                <p:custDataLst>
                  <p:tags r:id="rId196"/>
                </p:custDataLst>
              </p:nvPr>
            </p:nvSpPr>
            <p:spPr bwMode="auto">
              <a:xfrm>
                <a:off x="2508" y="4062"/>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515" name="Line 2135"/>
              <p:cNvSpPr>
                <a:spLocks noChangeShapeType="1"/>
              </p:cNvSpPr>
              <p:nvPr>
                <p:custDataLst>
                  <p:tags r:id="rId197"/>
                </p:custDataLst>
              </p:nvPr>
            </p:nvSpPr>
            <p:spPr bwMode="auto">
              <a:xfrm>
                <a:off x="2541" y="4062"/>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516" name="Line 2136"/>
              <p:cNvSpPr>
                <a:spLocks noChangeShapeType="1"/>
              </p:cNvSpPr>
              <p:nvPr>
                <p:custDataLst>
                  <p:tags r:id="rId198"/>
                </p:custDataLst>
              </p:nvPr>
            </p:nvSpPr>
            <p:spPr bwMode="auto">
              <a:xfrm>
                <a:off x="2574" y="4062"/>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517" name="Line 2137"/>
              <p:cNvSpPr>
                <a:spLocks noChangeShapeType="1"/>
              </p:cNvSpPr>
              <p:nvPr>
                <p:custDataLst>
                  <p:tags r:id="rId199"/>
                </p:custDataLst>
              </p:nvPr>
            </p:nvSpPr>
            <p:spPr bwMode="auto">
              <a:xfrm>
                <a:off x="2606" y="4062"/>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518" name="Line 2138"/>
              <p:cNvSpPr>
                <a:spLocks noChangeShapeType="1"/>
              </p:cNvSpPr>
              <p:nvPr>
                <p:custDataLst>
                  <p:tags r:id="rId200"/>
                </p:custDataLst>
              </p:nvPr>
            </p:nvSpPr>
            <p:spPr bwMode="auto">
              <a:xfrm>
                <a:off x="2639" y="4062"/>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519" name="Line 2139"/>
              <p:cNvSpPr>
                <a:spLocks noChangeShapeType="1"/>
              </p:cNvSpPr>
              <p:nvPr>
                <p:custDataLst>
                  <p:tags r:id="rId201"/>
                </p:custDataLst>
              </p:nvPr>
            </p:nvSpPr>
            <p:spPr bwMode="auto">
              <a:xfrm>
                <a:off x="2672" y="4062"/>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520" name="Line 2140"/>
              <p:cNvSpPr>
                <a:spLocks noChangeShapeType="1"/>
              </p:cNvSpPr>
              <p:nvPr>
                <p:custDataLst>
                  <p:tags r:id="rId202"/>
                </p:custDataLst>
              </p:nvPr>
            </p:nvSpPr>
            <p:spPr bwMode="auto">
              <a:xfrm>
                <a:off x="2705" y="4062"/>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521" name="Line 2141"/>
              <p:cNvSpPr>
                <a:spLocks noChangeShapeType="1"/>
              </p:cNvSpPr>
              <p:nvPr>
                <p:custDataLst>
                  <p:tags r:id="rId203"/>
                </p:custDataLst>
              </p:nvPr>
            </p:nvSpPr>
            <p:spPr bwMode="auto">
              <a:xfrm>
                <a:off x="2737" y="4062"/>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522" name="Line 2142"/>
              <p:cNvSpPr>
                <a:spLocks noChangeShapeType="1"/>
              </p:cNvSpPr>
              <p:nvPr>
                <p:custDataLst>
                  <p:tags r:id="rId204"/>
                </p:custDataLst>
              </p:nvPr>
            </p:nvSpPr>
            <p:spPr bwMode="auto">
              <a:xfrm>
                <a:off x="2770" y="4062"/>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523" name="Line 2143"/>
              <p:cNvSpPr>
                <a:spLocks noChangeShapeType="1"/>
              </p:cNvSpPr>
              <p:nvPr>
                <p:custDataLst>
                  <p:tags r:id="rId205"/>
                </p:custDataLst>
              </p:nvPr>
            </p:nvSpPr>
            <p:spPr bwMode="auto">
              <a:xfrm>
                <a:off x="2803" y="4062"/>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524" name="Line 2144"/>
              <p:cNvSpPr>
                <a:spLocks noChangeShapeType="1"/>
              </p:cNvSpPr>
              <p:nvPr>
                <p:custDataLst>
                  <p:tags r:id="rId206"/>
                </p:custDataLst>
              </p:nvPr>
            </p:nvSpPr>
            <p:spPr bwMode="auto">
              <a:xfrm>
                <a:off x="2836" y="4062"/>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525" name="Line 2145"/>
              <p:cNvSpPr>
                <a:spLocks noChangeShapeType="1"/>
              </p:cNvSpPr>
              <p:nvPr>
                <p:custDataLst>
                  <p:tags r:id="rId207"/>
                </p:custDataLst>
              </p:nvPr>
            </p:nvSpPr>
            <p:spPr bwMode="auto">
              <a:xfrm>
                <a:off x="2869" y="4062"/>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526" name="Line 2146"/>
              <p:cNvSpPr>
                <a:spLocks noChangeShapeType="1"/>
              </p:cNvSpPr>
              <p:nvPr>
                <p:custDataLst>
                  <p:tags r:id="rId208"/>
                </p:custDataLst>
              </p:nvPr>
            </p:nvSpPr>
            <p:spPr bwMode="auto">
              <a:xfrm>
                <a:off x="2901" y="4062"/>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527" name="Line 2147"/>
              <p:cNvSpPr>
                <a:spLocks noChangeShapeType="1"/>
              </p:cNvSpPr>
              <p:nvPr>
                <p:custDataLst>
                  <p:tags r:id="rId209"/>
                </p:custDataLst>
              </p:nvPr>
            </p:nvSpPr>
            <p:spPr bwMode="auto">
              <a:xfrm>
                <a:off x="2934" y="4062"/>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528" name="Line 2148"/>
              <p:cNvSpPr>
                <a:spLocks noChangeShapeType="1"/>
              </p:cNvSpPr>
              <p:nvPr>
                <p:custDataLst>
                  <p:tags r:id="rId210"/>
                </p:custDataLst>
              </p:nvPr>
            </p:nvSpPr>
            <p:spPr bwMode="auto">
              <a:xfrm>
                <a:off x="2967" y="4062"/>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529" name="Line 2149"/>
              <p:cNvSpPr>
                <a:spLocks noChangeShapeType="1"/>
              </p:cNvSpPr>
              <p:nvPr>
                <p:custDataLst>
                  <p:tags r:id="rId211"/>
                </p:custDataLst>
              </p:nvPr>
            </p:nvSpPr>
            <p:spPr bwMode="auto">
              <a:xfrm>
                <a:off x="3000" y="4062"/>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530" name="Line 2150"/>
              <p:cNvSpPr>
                <a:spLocks noChangeShapeType="1"/>
              </p:cNvSpPr>
              <p:nvPr>
                <p:custDataLst>
                  <p:tags r:id="rId212"/>
                </p:custDataLst>
              </p:nvPr>
            </p:nvSpPr>
            <p:spPr bwMode="auto">
              <a:xfrm>
                <a:off x="3033" y="4062"/>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531" name="Line 2151"/>
              <p:cNvSpPr>
                <a:spLocks noChangeShapeType="1"/>
              </p:cNvSpPr>
              <p:nvPr>
                <p:custDataLst>
                  <p:tags r:id="rId213"/>
                </p:custDataLst>
              </p:nvPr>
            </p:nvSpPr>
            <p:spPr bwMode="auto">
              <a:xfrm>
                <a:off x="3065" y="4062"/>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532" name="Line 2152"/>
              <p:cNvSpPr>
                <a:spLocks noChangeShapeType="1"/>
              </p:cNvSpPr>
              <p:nvPr>
                <p:custDataLst>
                  <p:tags r:id="rId214"/>
                </p:custDataLst>
              </p:nvPr>
            </p:nvSpPr>
            <p:spPr bwMode="auto">
              <a:xfrm>
                <a:off x="3098" y="4062"/>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533" name="Line 2153"/>
              <p:cNvSpPr>
                <a:spLocks noChangeShapeType="1"/>
              </p:cNvSpPr>
              <p:nvPr>
                <p:custDataLst>
                  <p:tags r:id="rId215"/>
                </p:custDataLst>
              </p:nvPr>
            </p:nvSpPr>
            <p:spPr bwMode="auto">
              <a:xfrm>
                <a:off x="3131" y="4062"/>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534" name="Line 2154"/>
              <p:cNvSpPr>
                <a:spLocks noChangeShapeType="1"/>
              </p:cNvSpPr>
              <p:nvPr>
                <p:custDataLst>
                  <p:tags r:id="rId216"/>
                </p:custDataLst>
              </p:nvPr>
            </p:nvSpPr>
            <p:spPr bwMode="auto">
              <a:xfrm>
                <a:off x="3164" y="4062"/>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535" name="Line 2155"/>
              <p:cNvSpPr>
                <a:spLocks noChangeShapeType="1"/>
              </p:cNvSpPr>
              <p:nvPr>
                <p:custDataLst>
                  <p:tags r:id="rId217"/>
                </p:custDataLst>
              </p:nvPr>
            </p:nvSpPr>
            <p:spPr bwMode="auto">
              <a:xfrm>
                <a:off x="3196" y="4062"/>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536" name="Line 2156"/>
              <p:cNvSpPr>
                <a:spLocks noChangeShapeType="1"/>
              </p:cNvSpPr>
              <p:nvPr>
                <p:custDataLst>
                  <p:tags r:id="rId218"/>
                </p:custDataLst>
              </p:nvPr>
            </p:nvSpPr>
            <p:spPr bwMode="auto">
              <a:xfrm>
                <a:off x="3229" y="4062"/>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537" name="Line 2157"/>
              <p:cNvSpPr>
                <a:spLocks noChangeShapeType="1"/>
              </p:cNvSpPr>
              <p:nvPr>
                <p:custDataLst>
                  <p:tags r:id="rId219"/>
                </p:custDataLst>
              </p:nvPr>
            </p:nvSpPr>
            <p:spPr bwMode="auto">
              <a:xfrm>
                <a:off x="3262" y="4062"/>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538" name="Line 2158"/>
              <p:cNvSpPr>
                <a:spLocks noChangeShapeType="1"/>
              </p:cNvSpPr>
              <p:nvPr>
                <p:custDataLst>
                  <p:tags r:id="rId220"/>
                </p:custDataLst>
              </p:nvPr>
            </p:nvSpPr>
            <p:spPr bwMode="auto">
              <a:xfrm>
                <a:off x="3295" y="4062"/>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539" name="Line 2159"/>
              <p:cNvSpPr>
                <a:spLocks noChangeShapeType="1"/>
              </p:cNvSpPr>
              <p:nvPr>
                <p:custDataLst>
                  <p:tags r:id="rId221"/>
                </p:custDataLst>
              </p:nvPr>
            </p:nvSpPr>
            <p:spPr bwMode="auto">
              <a:xfrm>
                <a:off x="3328" y="4062"/>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540" name="Line 2160"/>
              <p:cNvSpPr>
                <a:spLocks noChangeShapeType="1"/>
              </p:cNvSpPr>
              <p:nvPr>
                <p:custDataLst>
                  <p:tags r:id="rId222"/>
                </p:custDataLst>
              </p:nvPr>
            </p:nvSpPr>
            <p:spPr bwMode="auto">
              <a:xfrm>
                <a:off x="3360" y="4062"/>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541" name="Line 2161"/>
              <p:cNvSpPr>
                <a:spLocks noChangeShapeType="1"/>
              </p:cNvSpPr>
              <p:nvPr>
                <p:custDataLst>
                  <p:tags r:id="rId223"/>
                </p:custDataLst>
              </p:nvPr>
            </p:nvSpPr>
            <p:spPr bwMode="auto">
              <a:xfrm>
                <a:off x="3393" y="4062"/>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542" name="Line 2162"/>
              <p:cNvSpPr>
                <a:spLocks noChangeShapeType="1"/>
              </p:cNvSpPr>
              <p:nvPr>
                <p:custDataLst>
                  <p:tags r:id="rId224"/>
                </p:custDataLst>
              </p:nvPr>
            </p:nvSpPr>
            <p:spPr bwMode="auto">
              <a:xfrm>
                <a:off x="3426" y="4062"/>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543" name="Line 2163"/>
              <p:cNvSpPr>
                <a:spLocks noChangeShapeType="1"/>
              </p:cNvSpPr>
              <p:nvPr>
                <p:custDataLst>
                  <p:tags r:id="rId225"/>
                </p:custDataLst>
              </p:nvPr>
            </p:nvSpPr>
            <p:spPr bwMode="auto">
              <a:xfrm>
                <a:off x="3459" y="4062"/>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544" name="Line 2164"/>
              <p:cNvSpPr>
                <a:spLocks noChangeShapeType="1"/>
              </p:cNvSpPr>
              <p:nvPr>
                <p:custDataLst>
                  <p:tags r:id="rId226"/>
                </p:custDataLst>
              </p:nvPr>
            </p:nvSpPr>
            <p:spPr bwMode="auto">
              <a:xfrm>
                <a:off x="3492" y="4062"/>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545" name="Line 2165"/>
              <p:cNvSpPr>
                <a:spLocks noChangeShapeType="1"/>
              </p:cNvSpPr>
              <p:nvPr>
                <p:custDataLst>
                  <p:tags r:id="rId227"/>
                </p:custDataLst>
              </p:nvPr>
            </p:nvSpPr>
            <p:spPr bwMode="auto">
              <a:xfrm>
                <a:off x="3524" y="4062"/>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546" name="Line 2166"/>
              <p:cNvSpPr>
                <a:spLocks noChangeShapeType="1"/>
              </p:cNvSpPr>
              <p:nvPr>
                <p:custDataLst>
                  <p:tags r:id="rId228"/>
                </p:custDataLst>
              </p:nvPr>
            </p:nvSpPr>
            <p:spPr bwMode="auto">
              <a:xfrm>
                <a:off x="3557" y="4062"/>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547" name="Line 2167"/>
              <p:cNvSpPr>
                <a:spLocks noChangeShapeType="1"/>
              </p:cNvSpPr>
              <p:nvPr>
                <p:custDataLst>
                  <p:tags r:id="rId229"/>
                </p:custDataLst>
              </p:nvPr>
            </p:nvSpPr>
            <p:spPr bwMode="auto">
              <a:xfrm>
                <a:off x="3590" y="4062"/>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548" name="Line 2168"/>
              <p:cNvSpPr>
                <a:spLocks noChangeShapeType="1"/>
              </p:cNvSpPr>
              <p:nvPr>
                <p:custDataLst>
                  <p:tags r:id="rId230"/>
                </p:custDataLst>
              </p:nvPr>
            </p:nvSpPr>
            <p:spPr bwMode="auto">
              <a:xfrm>
                <a:off x="3623" y="4062"/>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549" name="Line 2169"/>
              <p:cNvSpPr>
                <a:spLocks noChangeShapeType="1"/>
              </p:cNvSpPr>
              <p:nvPr>
                <p:custDataLst>
                  <p:tags r:id="rId231"/>
                </p:custDataLst>
              </p:nvPr>
            </p:nvSpPr>
            <p:spPr bwMode="auto">
              <a:xfrm>
                <a:off x="3655" y="4062"/>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550" name="Line 2170"/>
              <p:cNvSpPr>
                <a:spLocks noChangeShapeType="1"/>
              </p:cNvSpPr>
              <p:nvPr>
                <p:custDataLst>
                  <p:tags r:id="rId232"/>
                </p:custDataLst>
              </p:nvPr>
            </p:nvSpPr>
            <p:spPr bwMode="auto">
              <a:xfrm>
                <a:off x="3688" y="4062"/>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551" name="Line 2171"/>
              <p:cNvSpPr>
                <a:spLocks noChangeShapeType="1"/>
              </p:cNvSpPr>
              <p:nvPr>
                <p:custDataLst>
                  <p:tags r:id="rId233"/>
                </p:custDataLst>
              </p:nvPr>
            </p:nvSpPr>
            <p:spPr bwMode="auto">
              <a:xfrm>
                <a:off x="3721" y="4062"/>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552" name="Line 2172"/>
              <p:cNvSpPr>
                <a:spLocks noChangeShapeType="1"/>
              </p:cNvSpPr>
              <p:nvPr>
                <p:custDataLst>
                  <p:tags r:id="rId234"/>
                </p:custDataLst>
              </p:nvPr>
            </p:nvSpPr>
            <p:spPr bwMode="auto">
              <a:xfrm>
                <a:off x="3754" y="4062"/>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553" name="Line 2173"/>
              <p:cNvSpPr>
                <a:spLocks noChangeShapeType="1"/>
              </p:cNvSpPr>
              <p:nvPr>
                <p:custDataLst>
                  <p:tags r:id="rId235"/>
                </p:custDataLst>
              </p:nvPr>
            </p:nvSpPr>
            <p:spPr bwMode="auto">
              <a:xfrm>
                <a:off x="3787" y="4062"/>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554" name="Line 2174"/>
              <p:cNvSpPr>
                <a:spLocks noChangeShapeType="1"/>
              </p:cNvSpPr>
              <p:nvPr>
                <p:custDataLst>
                  <p:tags r:id="rId236"/>
                </p:custDataLst>
              </p:nvPr>
            </p:nvSpPr>
            <p:spPr bwMode="auto">
              <a:xfrm>
                <a:off x="3819" y="4062"/>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555" name="Line 2175"/>
              <p:cNvSpPr>
                <a:spLocks noChangeShapeType="1"/>
              </p:cNvSpPr>
              <p:nvPr>
                <p:custDataLst>
                  <p:tags r:id="rId237"/>
                </p:custDataLst>
              </p:nvPr>
            </p:nvSpPr>
            <p:spPr bwMode="auto">
              <a:xfrm>
                <a:off x="3852" y="4062"/>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556" name="Line 2176"/>
              <p:cNvSpPr>
                <a:spLocks noChangeShapeType="1"/>
              </p:cNvSpPr>
              <p:nvPr>
                <p:custDataLst>
                  <p:tags r:id="rId238"/>
                </p:custDataLst>
              </p:nvPr>
            </p:nvSpPr>
            <p:spPr bwMode="auto">
              <a:xfrm>
                <a:off x="3885" y="4062"/>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557" name="Line 2177"/>
              <p:cNvSpPr>
                <a:spLocks noChangeShapeType="1"/>
              </p:cNvSpPr>
              <p:nvPr>
                <p:custDataLst>
                  <p:tags r:id="rId239"/>
                </p:custDataLst>
              </p:nvPr>
            </p:nvSpPr>
            <p:spPr bwMode="auto">
              <a:xfrm>
                <a:off x="3918" y="4062"/>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558" name="Line 2178"/>
              <p:cNvSpPr>
                <a:spLocks noChangeShapeType="1"/>
              </p:cNvSpPr>
              <p:nvPr>
                <p:custDataLst>
                  <p:tags r:id="rId240"/>
                </p:custDataLst>
              </p:nvPr>
            </p:nvSpPr>
            <p:spPr bwMode="auto">
              <a:xfrm>
                <a:off x="3951" y="4062"/>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559" name="Line 2179"/>
              <p:cNvSpPr>
                <a:spLocks noChangeShapeType="1"/>
              </p:cNvSpPr>
              <p:nvPr>
                <p:custDataLst>
                  <p:tags r:id="rId241"/>
                </p:custDataLst>
              </p:nvPr>
            </p:nvSpPr>
            <p:spPr bwMode="auto">
              <a:xfrm>
                <a:off x="3983" y="4062"/>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560" name="Line 2180"/>
              <p:cNvSpPr>
                <a:spLocks noChangeShapeType="1"/>
              </p:cNvSpPr>
              <p:nvPr>
                <p:custDataLst>
                  <p:tags r:id="rId242"/>
                </p:custDataLst>
              </p:nvPr>
            </p:nvSpPr>
            <p:spPr bwMode="auto">
              <a:xfrm>
                <a:off x="4016" y="4062"/>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561" name="Line 2181"/>
              <p:cNvSpPr>
                <a:spLocks noChangeShapeType="1"/>
              </p:cNvSpPr>
              <p:nvPr>
                <p:custDataLst>
                  <p:tags r:id="rId243"/>
                </p:custDataLst>
              </p:nvPr>
            </p:nvSpPr>
            <p:spPr bwMode="auto">
              <a:xfrm>
                <a:off x="4049" y="4062"/>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562" name="Line 2182"/>
              <p:cNvSpPr>
                <a:spLocks noChangeShapeType="1"/>
              </p:cNvSpPr>
              <p:nvPr>
                <p:custDataLst>
                  <p:tags r:id="rId244"/>
                </p:custDataLst>
              </p:nvPr>
            </p:nvSpPr>
            <p:spPr bwMode="auto">
              <a:xfrm>
                <a:off x="4082" y="4062"/>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563" name="Line 2183"/>
              <p:cNvSpPr>
                <a:spLocks noChangeShapeType="1"/>
              </p:cNvSpPr>
              <p:nvPr>
                <p:custDataLst>
                  <p:tags r:id="rId245"/>
                </p:custDataLst>
              </p:nvPr>
            </p:nvSpPr>
            <p:spPr bwMode="auto">
              <a:xfrm>
                <a:off x="4114" y="4062"/>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564" name="Line 2184"/>
              <p:cNvSpPr>
                <a:spLocks noChangeShapeType="1"/>
              </p:cNvSpPr>
              <p:nvPr>
                <p:custDataLst>
                  <p:tags r:id="rId246"/>
                </p:custDataLst>
              </p:nvPr>
            </p:nvSpPr>
            <p:spPr bwMode="auto">
              <a:xfrm>
                <a:off x="4147" y="4062"/>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565" name="Line 2185"/>
              <p:cNvSpPr>
                <a:spLocks noChangeShapeType="1"/>
              </p:cNvSpPr>
              <p:nvPr>
                <p:custDataLst>
                  <p:tags r:id="rId247"/>
                </p:custDataLst>
              </p:nvPr>
            </p:nvSpPr>
            <p:spPr bwMode="auto">
              <a:xfrm>
                <a:off x="4180" y="4062"/>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566" name="Freeform 2186"/>
              <p:cNvSpPr>
                <a:spLocks/>
              </p:cNvSpPr>
              <p:nvPr>
                <p:custDataLst>
                  <p:tags r:id="rId248"/>
                </p:custDataLst>
              </p:nvPr>
            </p:nvSpPr>
            <p:spPr bwMode="auto">
              <a:xfrm>
                <a:off x="4213" y="4051"/>
                <a:ext cx="15" cy="9"/>
              </a:xfrm>
              <a:custGeom>
                <a:avLst/>
                <a:gdLst>
                  <a:gd name="T0" fmla="*/ 0 w 11"/>
                  <a:gd name="T1" fmla="*/ 9368 h 6"/>
                  <a:gd name="T2" fmla="*/ 2693 w 11"/>
                  <a:gd name="T3" fmla="*/ 2397 h 6"/>
                  <a:gd name="T4" fmla="*/ 2824 w 11"/>
                  <a:gd name="T5" fmla="*/ 0 h 6"/>
                  <a:gd name="T6" fmla="*/ 0 60000 65536"/>
                  <a:gd name="T7" fmla="*/ 0 60000 65536"/>
                  <a:gd name="T8" fmla="*/ 0 60000 65536"/>
                  <a:gd name="T9" fmla="*/ 0 w 11"/>
                  <a:gd name="T10" fmla="*/ 0 h 6"/>
                  <a:gd name="T11" fmla="*/ 11 w 11"/>
                  <a:gd name="T12" fmla="*/ 6 h 6"/>
                </a:gdLst>
                <a:ahLst/>
                <a:cxnLst>
                  <a:cxn ang="T6">
                    <a:pos x="T0" y="T1"/>
                  </a:cxn>
                  <a:cxn ang="T7">
                    <a:pos x="T2" y="T3"/>
                  </a:cxn>
                  <a:cxn ang="T8">
                    <a:pos x="T4" y="T5"/>
                  </a:cxn>
                </a:cxnLst>
                <a:rect l="T9" t="T10" r="T11" b="T12"/>
                <a:pathLst>
                  <a:path w="11" h="6">
                    <a:moveTo>
                      <a:pt x="0" y="6"/>
                    </a:moveTo>
                    <a:lnTo>
                      <a:pt x="10" y="1"/>
                    </a:lnTo>
                    <a:lnTo>
                      <a:pt x="11" y="0"/>
                    </a:lnTo>
                  </a:path>
                </a:pathLst>
              </a:custGeom>
              <a:noFill/>
              <a:ln w="12700">
                <a:solidFill>
                  <a:srgbClr val="0000FF"/>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3567" name="Freeform 2187"/>
              <p:cNvSpPr>
                <a:spLocks/>
              </p:cNvSpPr>
              <p:nvPr>
                <p:custDataLst>
                  <p:tags r:id="rId249"/>
                </p:custDataLst>
              </p:nvPr>
            </p:nvSpPr>
            <p:spPr bwMode="auto">
              <a:xfrm>
                <a:off x="4239" y="4024"/>
                <a:ext cx="7" cy="15"/>
              </a:xfrm>
              <a:custGeom>
                <a:avLst/>
                <a:gdLst>
                  <a:gd name="T0" fmla="*/ 0 w 5"/>
                  <a:gd name="T1" fmla="*/ 2824 h 11"/>
                  <a:gd name="T2" fmla="*/ 2220 w 5"/>
                  <a:gd name="T3" fmla="*/ 571 h 11"/>
                  <a:gd name="T4" fmla="*/ 2220 w 5"/>
                  <a:gd name="T5" fmla="*/ 0 h 11"/>
                  <a:gd name="T6" fmla="*/ 0 60000 65536"/>
                  <a:gd name="T7" fmla="*/ 0 60000 65536"/>
                  <a:gd name="T8" fmla="*/ 0 60000 65536"/>
                  <a:gd name="T9" fmla="*/ 0 w 5"/>
                  <a:gd name="T10" fmla="*/ 0 h 11"/>
                  <a:gd name="T11" fmla="*/ 5 w 5"/>
                  <a:gd name="T12" fmla="*/ 11 h 11"/>
                </a:gdLst>
                <a:ahLst/>
                <a:cxnLst>
                  <a:cxn ang="T6">
                    <a:pos x="T0" y="T1"/>
                  </a:cxn>
                  <a:cxn ang="T7">
                    <a:pos x="T2" y="T3"/>
                  </a:cxn>
                  <a:cxn ang="T8">
                    <a:pos x="T4" y="T5"/>
                  </a:cxn>
                </a:cxnLst>
                <a:rect l="T9" t="T10" r="T11" b="T12"/>
                <a:pathLst>
                  <a:path w="5" h="11">
                    <a:moveTo>
                      <a:pt x="0" y="11"/>
                    </a:moveTo>
                    <a:lnTo>
                      <a:pt x="5" y="2"/>
                    </a:lnTo>
                    <a:lnTo>
                      <a:pt x="5" y="0"/>
                    </a:lnTo>
                  </a:path>
                </a:pathLst>
              </a:custGeom>
              <a:noFill/>
              <a:ln w="12700">
                <a:solidFill>
                  <a:srgbClr val="0000FF"/>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3568" name="Line 2188"/>
              <p:cNvSpPr>
                <a:spLocks noChangeShapeType="1"/>
              </p:cNvSpPr>
              <p:nvPr>
                <p:custDataLst>
                  <p:tags r:id="rId250"/>
                </p:custDataLst>
              </p:nvPr>
            </p:nvSpPr>
            <p:spPr bwMode="auto">
              <a:xfrm flipV="1">
                <a:off x="4248" y="3991"/>
                <a:ext cx="0" cy="17"/>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569" name="Line 2189"/>
              <p:cNvSpPr>
                <a:spLocks noChangeShapeType="1"/>
              </p:cNvSpPr>
              <p:nvPr>
                <p:custDataLst>
                  <p:tags r:id="rId251"/>
                </p:custDataLst>
              </p:nvPr>
            </p:nvSpPr>
            <p:spPr bwMode="auto">
              <a:xfrm flipV="1">
                <a:off x="4248" y="3958"/>
                <a:ext cx="0" cy="17"/>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570" name="Line 2190"/>
              <p:cNvSpPr>
                <a:spLocks noChangeShapeType="1"/>
              </p:cNvSpPr>
              <p:nvPr>
                <p:custDataLst>
                  <p:tags r:id="rId252"/>
                </p:custDataLst>
              </p:nvPr>
            </p:nvSpPr>
            <p:spPr bwMode="auto">
              <a:xfrm flipV="1">
                <a:off x="4248" y="3926"/>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571" name="Line 2191"/>
              <p:cNvSpPr>
                <a:spLocks noChangeShapeType="1"/>
              </p:cNvSpPr>
              <p:nvPr>
                <p:custDataLst>
                  <p:tags r:id="rId253"/>
                </p:custDataLst>
              </p:nvPr>
            </p:nvSpPr>
            <p:spPr bwMode="auto">
              <a:xfrm flipV="1">
                <a:off x="4248" y="3893"/>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572" name="Line 2192"/>
              <p:cNvSpPr>
                <a:spLocks noChangeShapeType="1"/>
              </p:cNvSpPr>
              <p:nvPr>
                <p:custDataLst>
                  <p:tags r:id="rId254"/>
                </p:custDataLst>
              </p:nvPr>
            </p:nvSpPr>
            <p:spPr bwMode="auto">
              <a:xfrm flipV="1">
                <a:off x="4248" y="3860"/>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573" name="Line 2193"/>
              <p:cNvSpPr>
                <a:spLocks noChangeShapeType="1"/>
              </p:cNvSpPr>
              <p:nvPr>
                <p:custDataLst>
                  <p:tags r:id="rId255"/>
                </p:custDataLst>
              </p:nvPr>
            </p:nvSpPr>
            <p:spPr bwMode="auto">
              <a:xfrm flipV="1">
                <a:off x="4248" y="3827"/>
                <a:ext cx="0" cy="17"/>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574" name="Line 2194"/>
              <p:cNvSpPr>
                <a:spLocks noChangeShapeType="1"/>
              </p:cNvSpPr>
              <p:nvPr>
                <p:custDataLst>
                  <p:tags r:id="rId256"/>
                </p:custDataLst>
              </p:nvPr>
            </p:nvSpPr>
            <p:spPr bwMode="auto">
              <a:xfrm flipV="1">
                <a:off x="4248" y="3795"/>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575" name="Line 2195"/>
              <p:cNvSpPr>
                <a:spLocks noChangeShapeType="1"/>
              </p:cNvSpPr>
              <p:nvPr>
                <p:custDataLst>
                  <p:tags r:id="rId257"/>
                </p:custDataLst>
              </p:nvPr>
            </p:nvSpPr>
            <p:spPr bwMode="auto">
              <a:xfrm flipV="1">
                <a:off x="4248" y="3762"/>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576" name="Line 2196"/>
              <p:cNvSpPr>
                <a:spLocks noChangeShapeType="1"/>
              </p:cNvSpPr>
              <p:nvPr>
                <p:custDataLst>
                  <p:tags r:id="rId258"/>
                </p:custDataLst>
              </p:nvPr>
            </p:nvSpPr>
            <p:spPr bwMode="auto">
              <a:xfrm flipV="1">
                <a:off x="4248" y="3729"/>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577" name="Line 2197"/>
              <p:cNvSpPr>
                <a:spLocks noChangeShapeType="1"/>
              </p:cNvSpPr>
              <p:nvPr>
                <p:custDataLst>
                  <p:tags r:id="rId259"/>
                </p:custDataLst>
              </p:nvPr>
            </p:nvSpPr>
            <p:spPr bwMode="auto">
              <a:xfrm flipV="1">
                <a:off x="4248" y="3696"/>
                <a:ext cx="0" cy="17"/>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578" name="Line 2198"/>
              <p:cNvSpPr>
                <a:spLocks noChangeShapeType="1"/>
              </p:cNvSpPr>
              <p:nvPr>
                <p:custDataLst>
                  <p:tags r:id="rId260"/>
                </p:custDataLst>
              </p:nvPr>
            </p:nvSpPr>
            <p:spPr bwMode="auto">
              <a:xfrm flipV="1">
                <a:off x="4248" y="3663"/>
                <a:ext cx="0" cy="17"/>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579" name="Line 2199"/>
              <p:cNvSpPr>
                <a:spLocks noChangeShapeType="1"/>
              </p:cNvSpPr>
              <p:nvPr>
                <p:custDataLst>
                  <p:tags r:id="rId261"/>
                </p:custDataLst>
              </p:nvPr>
            </p:nvSpPr>
            <p:spPr bwMode="auto">
              <a:xfrm flipV="1">
                <a:off x="4248" y="3631"/>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580" name="Line 2200"/>
              <p:cNvSpPr>
                <a:spLocks noChangeShapeType="1"/>
              </p:cNvSpPr>
              <p:nvPr>
                <p:custDataLst>
                  <p:tags r:id="rId262"/>
                </p:custDataLst>
              </p:nvPr>
            </p:nvSpPr>
            <p:spPr bwMode="auto">
              <a:xfrm flipV="1">
                <a:off x="4248" y="3598"/>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581" name="Line 2201"/>
              <p:cNvSpPr>
                <a:spLocks noChangeShapeType="1"/>
              </p:cNvSpPr>
              <p:nvPr>
                <p:custDataLst>
                  <p:tags r:id="rId263"/>
                </p:custDataLst>
              </p:nvPr>
            </p:nvSpPr>
            <p:spPr bwMode="auto">
              <a:xfrm flipV="1">
                <a:off x="4248" y="3565"/>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582" name="Line 2202"/>
              <p:cNvSpPr>
                <a:spLocks noChangeShapeType="1"/>
              </p:cNvSpPr>
              <p:nvPr>
                <p:custDataLst>
                  <p:tags r:id="rId264"/>
                </p:custDataLst>
              </p:nvPr>
            </p:nvSpPr>
            <p:spPr bwMode="auto">
              <a:xfrm flipV="1">
                <a:off x="4248" y="3532"/>
                <a:ext cx="0" cy="17"/>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583" name="Line 2203"/>
              <p:cNvSpPr>
                <a:spLocks noChangeShapeType="1"/>
              </p:cNvSpPr>
              <p:nvPr>
                <p:custDataLst>
                  <p:tags r:id="rId265"/>
                </p:custDataLst>
              </p:nvPr>
            </p:nvSpPr>
            <p:spPr bwMode="auto">
              <a:xfrm flipV="1">
                <a:off x="4248" y="3499"/>
                <a:ext cx="0" cy="17"/>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584" name="Line 2204"/>
              <p:cNvSpPr>
                <a:spLocks noChangeShapeType="1"/>
              </p:cNvSpPr>
              <p:nvPr>
                <p:custDataLst>
                  <p:tags r:id="rId266"/>
                </p:custDataLst>
              </p:nvPr>
            </p:nvSpPr>
            <p:spPr bwMode="auto">
              <a:xfrm flipV="1">
                <a:off x="4248" y="3467"/>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585" name="Line 2205"/>
              <p:cNvSpPr>
                <a:spLocks noChangeShapeType="1"/>
              </p:cNvSpPr>
              <p:nvPr>
                <p:custDataLst>
                  <p:tags r:id="rId267"/>
                </p:custDataLst>
              </p:nvPr>
            </p:nvSpPr>
            <p:spPr bwMode="auto">
              <a:xfrm flipV="1">
                <a:off x="4248" y="3434"/>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586" name="Line 2206"/>
              <p:cNvSpPr>
                <a:spLocks noChangeShapeType="1"/>
              </p:cNvSpPr>
              <p:nvPr>
                <p:custDataLst>
                  <p:tags r:id="rId268"/>
                </p:custDataLst>
              </p:nvPr>
            </p:nvSpPr>
            <p:spPr bwMode="auto">
              <a:xfrm flipV="1">
                <a:off x="4248" y="3401"/>
                <a:ext cx="0" cy="17"/>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587" name="Line 2207"/>
              <p:cNvSpPr>
                <a:spLocks noChangeShapeType="1"/>
              </p:cNvSpPr>
              <p:nvPr>
                <p:custDataLst>
                  <p:tags r:id="rId269"/>
                </p:custDataLst>
              </p:nvPr>
            </p:nvSpPr>
            <p:spPr bwMode="auto">
              <a:xfrm flipV="1">
                <a:off x="4248" y="3368"/>
                <a:ext cx="0" cy="17"/>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588" name="Line 2208"/>
              <p:cNvSpPr>
                <a:spLocks noChangeShapeType="1"/>
              </p:cNvSpPr>
              <p:nvPr>
                <p:custDataLst>
                  <p:tags r:id="rId270"/>
                </p:custDataLst>
              </p:nvPr>
            </p:nvSpPr>
            <p:spPr bwMode="auto">
              <a:xfrm flipV="1">
                <a:off x="4248" y="3336"/>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589" name="Line 2209"/>
              <p:cNvSpPr>
                <a:spLocks noChangeShapeType="1"/>
              </p:cNvSpPr>
              <p:nvPr>
                <p:custDataLst>
                  <p:tags r:id="rId271"/>
                </p:custDataLst>
              </p:nvPr>
            </p:nvSpPr>
            <p:spPr bwMode="auto">
              <a:xfrm flipV="1">
                <a:off x="4248" y="3303"/>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590" name="Line 2210"/>
              <p:cNvSpPr>
                <a:spLocks noChangeShapeType="1"/>
              </p:cNvSpPr>
              <p:nvPr>
                <p:custDataLst>
                  <p:tags r:id="rId272"/>
                </p:custDataLst>
              </p:nvPr>
            </p:nvSpPr>
            <p:spPr bwMode="auto">
              <a:xfrm flipV="1">
                <a:off x="4248" y="3270"/>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591" name="Line 2211"/>
              <p:cNvSpPr>
                <a:spLocks noChangeShapeType="1"/>
              </p:cNvSpPr>
              <p:nvPr>
                <p:custDataLst>
                  <p:tags r:id="rId273"/>
                </p:custDataLst>
              </p:nvPr>
            </p:nvSpPr>
            <p:spPr bwMode="auto">
              <a:xfrm flipV="1">
                <a:off x="4248" y="3237"/>
                <a:ext cx="0" cy="17"/>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592" name="Line 2212"/>
              <p:cNvSpPr>
                <a:spLocks noChangeShapeType="1"/>
              </p:cNvSpPr>
              <p:nvPr>
                <p:custDataLst>
                  <p:tags r:id="rId274"/>
                </p:custDataLst>
              </p:nvPr>
            </p:nvSpPr>
            <p:spPr bwMode="auto">
              <a:xfrm flipV="1">
                <a:off x="4248" y="3204"/>
                <a:ext cx="0" cy="17"/>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593" name="Line 2213"/>
              <p:cNvSpPr>
                <a:spLocks noChangeShapeType="1"/>
              </p:cNvSpPr>
              <p:nvPr>
                <p:custDataLst>
                  <p:tags r:id="rId275"/>
                </p:custDataLst>
              </p:nvPr>
            </p:nvSpPr>
            <p:spPr bwMode="auto">
              <a:xfrm flipV="1">
                <a:off x="4248" y="3172"/>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594" name="Line 2214"/>
              <p:cNvSpPr>
                <a:spLocks noChangeShapeType="1"/>
              </p:cNvSpPr>
              <p:nvPr>
                <p:custDataLst>
                  <p:tags r:id="rId276"/>
                </p:custDataLst>
              </p:nvPr>
            </p:nvSpPr>
            <p:spPr bwMode="auto">
              <a:xfrm flipV="1">
                <a:off x="4248" y="3139"/>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595" name="Line 2215"/>
              <p:cNvSpPr>
                <a:spLocks noChangeShapeType="1"/>
              </p:cNvSpPr>
              <p:nvPr>
                <p:custDataLst>
                  <p:tags r:id="rId277"/>
                </p:custDataLst>
              </p:nvPr>
            </p:nvSpPr>
            <p:spPr bwMode="auto">
              <a:xfrm flipV="1">
                <a:off x="4248" y="3106"/>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596" name="Line 2216"/>
              <p:cNvSpPr>
                <a:spLocks noChangeShapeType="1"/>
              </p:cNvSpPr>
              <p:nvPr>
                <p:custDataLst>
                  <p:tags r:id="rId278"/>
                </p:custDataLst>
              </p:nvPr>
            </p:nvSpPr>
            <p:spPr bwMode="auto">
              <a:xfrm flipV="1">
                <a:off x="4248" y="3073"/>
                <a:ext cx="0" cy="17"/>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597" name="Line 2217"/>
              <p:cNvSpPr>
                <a:spLocks noChangeShapeType="1"/>
              </p:cNvSpPr>
              <p:nvPr>
                <p:custDataLst>
                  <p:tags r:id="rId279"/>
                </p:custDataLst>
              </p:nvPr>
            </p:nvSpPr>
            <p:spPr bwMode="auto">
              <a:xfrm flipV="1">
                <a:off x="4248" y="3040"/>
                <a:ext cx="0" cy="17"/>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598" name="Line 2218"/>
              <p:cNvSpPr>
                <a:spLocks noChangeShapeType="1"/>
              </p:cNvSpPr>
              <p:nvPr>
                <p:custDataLst>
                  <p:tags r:id="rId280"/>
                </p:custDataLst>
              </p:nvPr>
            </p:nvSpPr>
            <p:spPr bwMode="auto">
              <a:xfrm flipV="1">
                <a:off x="4248" y="3008"/>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599" name="Line 2219"/>
              <p:cNvSpPr>
                <a:spLocks noChangeShapeType="1"/>
              </p:cNvSpPr>
              <p:nvPr>
                <p:custDataLst>
                  <p:tags r:id="rId281"/>
                </p:custDataLst>
              </p:nvPr>
            </p:nvSpPr>
            <p:spPr bwMode="auto">
              <a:xfrm flipV="1">
                <a:off x="4248" y="2975"/>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600" name="Line 2220"/>
              <p:cNvSpPr>
                <a:spLocks noChangeShapeType="1"/>
              </p:cNvSpPr>
              <p:nvPr>
                <p:custDataLst>
                  <p:tags r:id="rId282"/>
                </p:custDataLst>
              </p:nvPr>
            </p:nvSpPr>
            <p:spPr bwMode="auto">
              <a:xfrm flipV="1">
                <a:off x="4248" y="2942"/>
                <a:ext cx="0" cy="17"/>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601" name="Line 2221"/>
              <p:cNvSpPr>
                <a:spLocks noChangeShapeType="1"/>
              </p:cNvSpPr>
              <p:nvPr>
                <p:custDataLst>
                  <p:tags r:id="rId283"/>
                </p:custDataLst>
              </p:nvPr>
            </p:nvSpPr>
            <p:spPr bwMode="auto">
              <a:xfrm flipV="1">
                <a:off x="4248" y="2909"/>
                <a:ext cx="0" cy="17"/>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602" name="Line 2222"/>
              <p:cNvSpPr>
                <a:spLocks noChangeShapeType="1"/>
              </p:cNvSpPr>
              <p:nvPr>
                <p:custDataLst>
                  <p:tags r:id="rId284"/>
                </p:custDataLst>
              </p:nvPr>
            </p:nvSpPr>
            <p:spPr bwMode="auto">
              <a:xfrm flipV="1">
                <a:off x="4248" y="2877"/>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603" name="Line 2223"/>
              <p:cNvSpPr>
                <a:spLocks noChangeShapeType="1"/>
              </p:cNvSpPr>
              <p:nvPr>
                <p:custDataLst>
                  <p:tags r:id="rId285"/>
                </p:custDataLst>
              </p:nvPr>
            </p:nvSpPr>
            <p:spPr bwMode="auto">
              <a:xfrm flipV="1">
                <a:off x="4248" y="2844"/>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604" name="Line 2224"/>
              <p:cNvSpPr>
                <a:spLocks noChangeShapeType="1"/>
              </p:cNvSpPr>
              <p:nvPr>
                <p:custDataLst>
                  <p:tags r:id="rId286"/>
                </p:custDataLst>
              </p:nvPr>
            </p:nvSpPr>
            <p:spPr bwMode="auto">
              <a:xfrm flipV="1">
                <a:off x="4248" y="2811"/>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605" name="Line 2225"/>
              <p:cNvSpPr>
                <a:spLocks noChangeShapeType="1"/>
              </p:cNvSpPr>
              <p:nvPr>
                <p:custDataLst>
                  <p:tags r:id="rId287"/>
                </p:custDataLst>
              </p:nvPr>
            </p:nvSpPr>
            <p:spPr bwMode="auto">
              <a:xfrm flipV="1">
                <a:off x="4248" y="2778"/>
                <a:ext cx="0" cy="17"/>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606" name="Line 2226"/>
              <p:cNvSpPr>
                <a:spLocks noChangeShapeType="1"/>
              </p:cNvSpPr>
              <p:nvPr>
                <p:custDataLst>
                  <p:tags r:id="rId288"/>
                </p:custDataLst>
              </p:nvPr>
            </p:nvSpPr>
            <p:spPr bwMode="auto">
              <a:xfrm flipV="1">
                <a:off x="4248" y="2745"/>
                <a:ext cx="0" cy="17"/>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607" name="Line 2227"/>
              <p:cNvSpPr>
                <a:spLocks noChangeShapeType="1"/>
              </p:cNvSpPr>
              <p:nvPr>
                <p:custDataLst>
                  <p:tags r:id="rId289"/>
                </p:custDataLst>
              </p:nvPr>
            </p:nvSpPr>
            <p:spPr bwMode="auto">
              <a:xfrm flipV="1">
                <a:off x="4248" y="2713"/>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608" name="Line 2228"/>
              <p:cNvSpPr>
                <a:spLocks noChangeShapeType="1"/>
              </p:cNvSpPr>
              <p:nvPr>
                <p:custDataLst>
                  <p:tags r:id="rId290"/>
                </p:custDataLst>
              </p:nvPr>
            </p:nvSpPr>
            <p:spPr bwMode="auto">
              <a:xfrm flipV="1">
                <a:off x="4248" y="2680"/>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609" name="Line 2229"/>
              <p:cNvSpPr>
                <a:spLocks noChangeShapeType="1"/>
              </p:cNvSpPr>
              <p:nvPr>
                <p:custDataLst>
                  <p:tags r:id="rId291"/>
                </p:custDataLst>
              </p:nvPr>
            </p:nvSpPr>
            <p:spPr bwMode="auto">
              <a:xfrm flipV="1">
                <a:off x="4248" y="2647"/>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610" name="Line 2230"/>
              <p:cNvSpPr>
                <a:spLocks noChangeShapeType="1"/>
              </p:cNvSpPr>
              <p:nvPr>
                <p:custDataLst>
                  <p:tags r:id="rId292"/>
                </p:custDataLst>
              </p:nvPr>
            </p:nvSpPr>
            <p:spPr bwMode="auto">
              <a:xfrm flipV="1">
                <a:off x="4248" y="2614"/>
                <a:ext cx="0" cy="17"/>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611" name="Line 2231"/>
              <p:cNvSpPr>
                <a:spLocks noChangeShapeType="1"/>
              </p:cNvSpPr>
              <p:nvPr>
                <p:custDataLst>
                  <p:tags r:id="rId293"/>
                </p:custDataLst>
              </p:nvPr>
            </p:nvSpPr>
            <p:spPr bwMode="auto">
              <a:xfrm flipV="1">
                <a:off x="4248" y="2582"/>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612" name="Line 2232"/>
              <p:cNvSpPr>
                <a:spLocks noChangeShapeType="1"/>
              </p:cNvSpPr>
              <p:nvPr>
                <p:custDataLst>
                  <p:tags r:id="rId294"/>
                </p:custDataLst>
              </p:nvPr>
            </p:nvSpPr>
            <p:spPr bwMode="auto">
              <a:xfrm flipV="1">
                <a:off x="4248" y="2549"/>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613" name="Line 2233"/>
              <p:cNvSpPr>
                <a:spLocks noChangeShapeType="1"/>
              </p:cNvSpPr>
              <p:nvPr>
                <p:custDataLst>
                  <p:tags r:id="rId295"/>
                </p:custDataLst>
              </p:nvPr>
            </p:nvSpPr>
            <p:spPr bwMode="auto">
              <a:xfrm flipV="1">
                <a:off x="4248" y="2516"/>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614" name="Line 2234"/>
              <p:cNvSpPr>
                <a:spLocks noChangeShapeType="1"/>
              </p:cNvSpPr>
              <p:nvPr>
                <p:custDataLst>
                  <p:tags r:id="rId296"/>
                </p:custDataLst>
              </p:nvPr>
            </p:nvSpPr>
            <p:spPr bwMode="auto">
              <a:xfrm flipV="1">
                <a:off x="4248" y="2483"/>
                <a:ext cx="0" cy="17"/>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615" name="Line 2235"/>
              <p:cNvSpPr>
                <a:spLocks noChangeShapeType="1"/>
              </p:cNvSpPr>
              <p:nvPr>
                <p:custDataLst>
                  <p:tags r:id="rId297"/>
                </p:custDataLst>
              </p:nvPr>
            </p:nvSpPr>
            <p:spPr bwMode="auto">
              <a:xfrm flipV="1">
                <a:off x="4248" y="2450"/>
                <a:ext cx="0" cy="17"/>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616" name="Line 2236"/>
              <p:cNvSpPr>
                <a:spLocks noChangeShapeType="1"/>
              </p:cNvSpPr>
              <p:nvPr>
                <p:custDataLst>
                  <p:tags r:id="rId298"/>
                </p:custDataLst>
              </p:nvPr>
            </p:nvSpPr>
            <p:spPr bwMode="auto">
              <a:xfrm flipV="1">
                <a:off x="4248" y="2418"/>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617" name="Line 2237"/>
              <p:cNvSpPr>
                <a:spLocks noChangeShapeType="1"/>
              </p:cNvSpPr>
              <p:nvPr>
                <p:custDataLst>
                  <p:tags r:id="rId299"/>
                </p:custDataLst>
              </p:nvPr>
            </p:nvSpPr>
            <p:spPr bwMode="auto">
              <a:xfrm flipV="1">
                <a:off x="4248" y="2385"/>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618" name="Line 2238"/>
              <p:cNvSpPr>
                <a:spLocks noChangeShapeType="1"/>
              </p:cNvSpPr>
              <p:nvPr>
                <p:custDataLst>
                  <p:tags r:id="rId300"/>
                </p:custDataLst>
              </p:nvPr>
            </p:nvSpPr>
            <p:spPr bwMode="auto">
              <a:xfrm flipV="1">
                <a:off x="4248" y="2352"/>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619" name="Line 2239"/>
              <p:cNvSpPr>
                <a:spLocks noChangeShapeType="1"/>
              </p:cNvSpPr>
              <p:nvPr>
                <p:custDataLst>
                  <p:tags r:id="rId301"/>
                </p:custDataLst>
              </p:nvPr>
            </p:nvSpPr>
            <p:spPr bwMode="auto">
              <a:xfrm flipV="1">
                <a:off x="4248" y="2319"/>
                <a:ext cx="0" cy="17"/>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620" name="Line 2240"/>
              <p:cNvSpPr>
                <a:spLocks noChangeShapeType="1"/>
              </p:cNvSpPr>
              <p:nvPr>
                <p:custDataLst>
                  <p:tags r:id="rId302"/>
                </p:custDataLst>
              </p:nvPr>
            </p:nvSpPr>
            <p:spPr bwMode="auto">
              <a:xfrm flipV="1">
                <a:off x="4248" y="2286"/>
                <a:ext cx="0" cy="17"/>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621" name="Line 2241"/>
              <p:cNvSpPr>
                <a:spLocks noChangeShapeType="1"/>
              </p:cNvSpPr>
              <p:nvPr>
                <p:custDataLst>
                  <p:tags r:id="rId303"/>
                </p:custDataLst>
              </p:nvPr>
            </p:nvSpPr>
            <p:spPr bwMode="auto">
              <a:xfrm flipV="1">
                <a:off x="4248" y="2254"/>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622" name="Line 2242"/>
              <p:cNvSpPr>
                <a:spLocks noChangeShapeType="1"/>
              </p:cNvSpPr>
              <p:nvPr>
                <p:custDataLst>
                  <p:tags r:id="rId304"/>
                </p:custDataLst>
              </p:nvPr>
            </p:nvSpPr>
            <p:spPr bwMode="auto">
              <a:xfrm flipV="1">
                <a:off x="4248" y="2221"/>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623" name="Line 2243"/>
              <p:cNvSpPr>
                <a:spLocks noChangeShapeType="1"/>
              </p:cNvSpPr>
              <p:nvPr>
                <p:custDataLst>
                  <p:tags r:id="rId305"/>
                </p:custDataLst>
              </p:nvPr>
            </p:nvSpPr>
            <p:spPr bwMode="auto">
              <a:xfrm flipV="1">
                <a:off x="4248" y="2188"/>
                <a:ext cx="0" cy="17"/>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624" name="Line 2244"/>
              <p:cNvSpPr>
                <a:spLocks noChangeShapeType="1"/>
              </p:cNvSpPr>
              <p:nvPr>
                <p:custDataLst>
                  <p:tags r:id="rId306"/>
                </p:custDataLst>
              </p:nvPr>
            </p:nvSpPr>
            <p:spPr bwMode="auto">
              <a:xfrm flipV="1">
                <a:off x="4248" y="2155"/>
                <a:ext cx="0" cy="17"/>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625" name="Line 2245"/>
              <p:cNvSpPr>
                <a:spLocks noChangeShapeType="1"/>
              </p:cNvSpPr>
              <p:nvPr>
                <p:custDataLst>
                  <p:tags r:id="rId307"/>
                </p:custDataLst>
              </p:nvPr>
            </p:nvSpPr>
            <p:spPr bwMode="auto">
              <a:xfrm flipV="1">
                <a:off x="4248" y="2123"/>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626" name="Line 2246"/>
              <p:cNvSpPr>
                <a:spLocks noChangeShapeType="1"/>
              </p:cNvSpPr>
              <p:nvPr>
                <p:custDataLst>
                  <p:tags r:id="rId308"/>
                </p:custDataLst>
              </p:nvPr>
            </p:nvSpPr>
            <p:spPr bwMode="auto">
              <a:xfrm flipV="1">
                <a:off x="4248" y="2090"/>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627" name="Line 2247"/>
              <p:cNvSpPr>
                <a:spLocks noChangeShapeType="1"/>
              </p:cNvSpPr>
              <p:nvPr>
                <p:custDataLst>
                  <p:tags r:id="rId309"/>
                </p:custDataLst>
              </p:nvPr>
            </p:nvSpPr>
            <p:spPr bwMode="auto">
              <a:xfrm flipV="1">
                <a:off x="4248" y="2057"/>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628" name="Line 2248"/>
              <p:cNvSpPr>
                <a:spLocks noChangeShapeType="1"/>
              </p:cNvSpPr>
              <p:nvPr>
                <p:custDataLst>
                  <p:tags r:id="rId310"/>
                </p:custDataLst>
              </p:nvPr>
            </p:nvSpPr>
            <p:spPr bwMode="auto">
              <a:xfrm flipV="1">
                <a:off x="4248" y="2024"/>
                <a:ext cx="0" cy="17"/>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629" name="Line 2249"/>
              <p:cNvSpPr>
                <a:spLocks noChangeShapeType="1"/>
              </p:cNvSpPr>
              <p:nvPr>
                <p:custDataLst>
                  <p:tags r:id="rId311"/>
                </p:custDataLst>
              </p:nvPr>
            </p:nvSpPr>
            <p:spPr bwMode="auto">
              <a:xfrm flipV="1">
                <a:off x="4248" y="1991"/>
                <a:ext cx="0" cy="17"/>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630" name="Freeform 2250"/>
              <p:cNvSpPr>
                <a:spLocks/>
              </p:cNvSpPr>
              <p:nvPr>
                <p:custDataLst>
                  <p:tags r:id="rId312"/>
                </p:custDataLst>
              </p:nvPr>
            </p:nvSpPr>
            <p:spPr bwMode="auto">
              <a:xfrm>
                <a:off x="4248" y="1959"/>
                <a:ext cx="0" cy="16"/>
              </a:xfrm>
              <a:custGeom>
                <a:avLst/>
                <a:gdLst>
                  <a:gd name="T0" fmla="*/ 2069 h 12"/>
                  <a:gd name="T1" fmla="*/ 491 h 12"/>
                  <a:gd name="T2" fmla="*/ 0 h 12"/>
                  <a:gd name="T3" fmla="*/ 0 60000 65536"/>
                  <a:gd name="T4" fmla="*/ 0 60000 65536"/>
                  <a:gd name="T5" fmla="*/ 0 60000 65536"/>
                  <a:gd name="T6" fmla="*/ 0 h 12"/>
                  <a:gd name="T7" fmla="*/ 12 h 12"/>
                </a:gdLst>
                <a:ahLst/>
                <a:cxnLst>
                  <a:cxn ang="T3">
                    <a:pos x="0" y="T0"/>
                  </a:cxn>
                  <a:cxn ang="T4">
                    <a:pos x="0" y="T1"/>
                  </a:cxn>
                  <a:cxn ang="T5">
                    <a:pos x="0" y="T2"/>
                  </a:cxn>
                </a:cxnLst>
                <a:rect l="0" t="T6" r="0" b="T7"/>
                <a:pathLst>
                  <a:path h="12">
                    <a:moveTo>
                      <a:pt x="0" y="12"/>
                    </a:moveTo>
                    <a:lnTo>
                      <a:pt x="0" y="3"/>
                    </a:lnTo>
                    <a:lnTo>
                      <a:pt x="0" y="0"/>
                    </a:lnTo>
                  </a:path>
                </a:pathLst>
              </a:custGeom>
              <a:noFill/>
              <a:ln w="12700">
                <a:solidFill>
                  <a:srgbClr val="0000FF"/>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3631" name="Freeform 2251"/>
              <p:cNvSpPr>
                <a:spLocks/>
              </p:cNvSpPr>
              <p:nvPr>
                <p:custDataLst>
                  <p:tags r:id="rId313"/>
                </p:custDataLst>
              </p:nvPr>
            </p:nvSpPr>
            <p:spPr bwMode="auto">
              <a:xfrm>
                <a:off x="4235" y="1930"/>
                <a:ext cx="9" cy="14"/>
              </a:xfrm>
              <a:custGeom>
                <a:avLst/>
                <a:gdLst>
                  <a:gd name="T0" fmla="*/ 631 w 7"/>
                  <a:gd name="T1" fmla="*/ 4351 h 10"/>
                  <a:gd name="T2" fmla="*/ 208 w 7"/>
                  <a:gd name="T3" fmla="*/ 844 h 10"/>
                  <a:gd name="T4" fmla="*/ 0 w 7"/>
                  <a:gd name="T5" fmla="*/ 0 h 10"/>
                  <a:gd name="T6" fmla="*/ 0 60000 65536"/>
                  <a:gd name="T7" fmla="*/ 0 60000 65536"/>
                  <a:gd name="T8" fmla="*/ 0 60000 65536"/>
                  <a:gd name="T9" fmla="*/ 0 w 7"/>
                  <a:gd name="T10" fmla="*/ 0 h 10"/>
                  <a:gd name="T11" fmla="*/ 7 w 7"/>
                  <a:gd name="T12" fmla="*/ 10 h 10"/>
                </a:gdLst>
                <a:ahLst/>
                <a:cxnLst>
                  <a:cxn ang="T6">
                    <a:pos x="T0" y="T1"/>
                  </a:cxn>
                  <a:cxn ang="T7">
                    <a:pos x="T2" y="T3"/>
                  </a:cxn>
                  <a:cxn ang="T8">
                    <a:pos x="T4" y="T5"/>
                  </a:cxn>
                </a:cxnLst>
                <a:rect l="T9" t="T10" r="T11" b="T12"/>
                <a:pathLst>
                  <a:path w="7" h="10">
                    <a:moveTo>
                      <a:pt x="7" y="10"/>
                    </a:moveTo>
                    <a:lnTo>
                      <a:pt x="2" y="2"/>
                    </a:lnTo>
                    <a:lnTo>
                      <a:pt x="0" y="0"/>
                    </a:lnTo>
                  </a:path>
                </a:pathLst>
              </a:custGeom>
              <a:noFill/>
              <a:ln w="12700">
                <a:solidFill>
                  <a:srgbClr val="0000FF"/>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3632" name="Freeform 2252"/>
              <p:cNvSpPr>
                <a:spLocks/>
              </p:cNvSpPr>
              <p:nvPr>
                <p:custDataLst>
                  <p:tags r:id="rId314"/>
                </p:custDataLst>
              </p:nvPr>
            </p:nvSpPr>
            <p:spPr bwMode="auto">
              <a:xfrm>
                <a:off x="4209" y="1912"/>
                <a:ext cx="15" cy="7"/>
              </a:xfrm>
              <a:custGeom>
                <a:avLst/>
                <a:gdLst>
                  <a:gd name="T0" fmla="*/ 2824 w 11"/>
                  <a:gd name="T1" fmla="*/ 2220 h 5"/>
                  <a:gd name="T2" fmla="*/ 779 w 11"/>
                  <a:gd name="T3" fmla="*/ 1 h 5"/>
                  <a:gd name="T4" fmla="*/ 0 w 11"/>
                  <a:gd name="T5" fmla="*/ 0 h 5"/>
                  <a:gd name="T6" fmla="*/ 0 60000 65536"/>
                  <a:gd name="T7" fmla="*/ 0 60000 65536"/>
                  <a:gd name="T8" fmla="*/ 0 60000 65536"/>
                  <a:gd name="T9" fmla="*/ 0 w 11"/>
                  <a:gd name="T10" fmla="*/ 0 h 5"/>
                  <a:gd name="T11" fmla="*/ 11 w 11"/>
                  <a:gd name="T12" fmla="*/ 5 h 5"/>
                </a:gdLst>
                <a:ahLst/>
                <a:cxnLst>
                  <a:cxn ang="T6">
                    <a:pos x="T0" y="T1"/>
                  </a:cxn>
                  <a:cxn ang="T7">
                    <a:pos x="T2" y="T3"/>
                  </a:cxn>
                  <a:cxn ang="T8">
                    <a:pos x="T4" y="T5"/>
                  </a:cxn>
                </a:cxnLst>
                <a:rect l="T9" t="T10" r="T11" b="T12"/>
                <a:pathLst>
                  <a:path w="11" h="5">
                    <a:moveTo>
                      <a:pt x="11" y="5"/>
                    </a:moveTo>
                    <a:lnTo>
                      <a:pt x="3" y="1"/>
                    </a:lnTo>
                    <a:lnTo>
                      <a:pt x="0" y="0"/>
                    </a:lnTo>
                  </a:path>
                </a:pathLst>
              </a:custGeom>
              <a:noFill/>
              <a:ln w="12700">
                <a:solidFill>
                  <a:srgbClr val="0000FF"/>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3633" name="Line 2253"/>
              <p:cNvSpPr>
                <a:spLocks noChangeShapeType="1"/>
              </p:cNvSpPr>
              <p:nvPr>
                <p:custDataLst>
                  <p:tags r:id="rId315"/>
                </p:custDataLst>
              </p:nvPr>
            </p:nvSpPr>
            <p:spPr bwMode="auto">
              <a:xfrm flipH="1">
                <a:off x="4176" y="1911"/>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634" name="Line 2254"/>
              <p:cNvSpPr>
                <a:spLocks noChangeShapeType="1"/>
              </p:cNvSpPr>
              <p:nvPr>
                <p:custDataLst>
                  <p:tags r:id="rId316"/>
                </p:custDataLst>
              </p:nvPr>
            </p:nvSpPr>
            <p:spPr bwMode="auto">
              <a:xfrm flipH="1">
                <a:off x="4143" y="1911"/>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635" name="Line 2255"/>
              <p:cNvSpPr>
                <a:spLocks noChangeShapeType="1"/>
              </p:cNvSpPr>
              <p:nvPr>
                <p:custDataLst>
                  <p:tags r:id="rId317"/>
                </p:custDataLst>
              </p:nvPr>
            </p:nvSpPr>
            <p:spPr bwMode="auto">
              <a:xfrm flipH="1">
                <a:off x="4110" y="1911"/>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636" name="Line 2256"/>
              <p:cNvSpPr>
                <a:spLocks noChangeShapeType="1"/>
              </p:cNvSpPr>
              <p:nvPr>
                <p:custDataLst>
                  <p:tags r:id="rId318"/>
                </p:custDataLst>
              </p:nvPr>
            </p:nvSpPr>
            <p:spPr bwMode="auto">
              <a:xfrm flipH="1">
                <a:off x="4078" y="1911"/>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637" name="Line 2257"/>
              <p:cNvSpPr>
                <a:spLocks noChangeShapeType="1"/>
              </p:cNvSpPr>
              <p:nvPr>
                <p:custDataLst>
                  <p:tags r:id="rId319"/>
                </p:custDataLst>
              </p:nvPr>
            </p:nvSpPr>
            <p:spPr bwMode="auto">
              <a:xfrm flipH="1">
                <a:off x="4045" y="1911"/>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638" name="Line 2258"/>
              <p:cNvSpPr>
                <a:spLocks noChangeShapeType="1"/>
              </p:cNvSpPr>
              <p:nvPr>
                <p:custDataLst>
                  <p:tags r:id="rId320"/>
                </p:custDataLst>
              </p:nvPr>
            </p:nvSpPr>
            <p:spPr bwMode="auto">
              <a:xfrm flipH="1">
                <a:off x="4012" y="1911"/>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639" name="Line 2259"/>
              <p:cNvSpPr>
                <a:spLocks noChangeShapeType="1"/>
              </p:cNvSpPr>
              <p:nvPr>
                <p:custDataLst>
                  <p:tags r:id="rId321"/>
                </p:custDataLst>
              </p:nvPr>
            </p:nvSpPr>
            <p:spPr bwMode="auto">
              <a:xfrm flipH="1">
                <a:off x="3979" y="1911"/>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640" name="Line 2260"/>
              <p:cNvSpPr>
                <a:spLocks noChangeShapeType="1"/>
              </p:cNvSpPr>
              <p:nvPr>
                <p:custDataLst>
                  <p:tags r:id="rId322"/>
                </p:custDataLst>
              </p:nvPr>
            </p:nvSpPr>
            <p:spPr bwMode="auto">
              <a:xfrm flipH="1">
                <a:off x="3946" y="1911"/>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641" name="Line 2261"/>
              <p:cNvSpPr>
                <a:spLocks noChangeShapeType="1"/>
              </p:cNvSpPr>
              <p:nvPr>
                <p:custDataLst>
                  <p:tags r:id="rId323"/>
                </p:custDataLst>
              </p:nvPr>
            </p:nvSpPr>
            <p:spPr bwMode="auto">
              <a:xfrm flipH="1">
                <a:off x="3914" y="1911"/>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642" name="Line 2262"/>
              <p:cNvSpPr>
                <a:spLocks noChangeShapeType="1"/>
              </p:cNvSpPr>
              <p:nvPr>
                <p:custDataLst>
                  <p:tags r:id="rId324"/>
                </p:custDataLst>
              </p:nvPr>
            </p:nvSpPr>
            <p:spPr bwMode="auto">
              <a:xfrm flipH="1">
                <a:off x="3881" y="1911"/>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643" name="Line 2263"/>
              <p:cNvSpPr>
                <a:spLocks noChangeShapeType="1"/>
              </p:cNvSpPr>
              <p:nvPr>
                <p:custDataLst>
                  <p:tags r:id="rId325"/>
                </p:custDataLst>
              </p:nvPr>
            </p:nvSpPr>
            <p:spPr bwMode="auto">
              <a:xfrm flipH="1">
                <a:off x="3848" y="1911"/>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644" name="Line 2264"/>
              <p:cNvSpPr>
                <a:spLocks noChangeShapeType="1"/>
              </p:cNvSpPr>
              <p:nvPr>
                <p:custDataLst>
                  <p:tags r:id="rId326"/>
                </p:custDataLst>
              </p:nvPr>
            </p:nvSpPr>
            <p:spPr bwMode="auto">
              <a:xfrm flipH="1">
                <a:off x="3815" y="1911"/>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645" name="Line 2265"/>
              <p:cNvSpPr>
                <a:spLocks noChangeShapeType="1"/>
              </p:cNvSpPr>
              <p:nvPr>
                <p:custDataLst>
                  <p:tags r:id="rId327"/>
                </p:custDataLst>
              </p:nvPr>
            </p:nvSpPr>
            <p:spPr bwMode="auto">
              <a:xfrm flipH="1">
                <a:off x="3783" y="1911"/>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646" name="Line 2266"/>
              <p:cNvSpPr>
                <a:spLocks noChangeShapeType="1"/>
              </p:cNvSpPr>
              <p:nvPr>
                <p:custDataLst>
                  <p:tags r:id="rId328"/>
                </p:custDataLst>
              </p:nvPr>
            </p:nvSpPr>
            <p:spPr bwMode="auto">
              <a:xfrm flipH="1">
                <a:off x="3750" y="1911"/>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647" name="Line 2267"/>
              <p:cNvSpPr>
                <a:spLocks noChangeShapeType="1"/>
              </p:cNvSpPr>
              <p:nvPr>
                <p:custDataLst>
                  <p:tags r:id="rId329"/>
                </p:custDataLst>
              </p:nvPr>
            </p:nvSpPr>
            <p:spPr bwMode="auto">
              <a:xfrm flipH="1">
                <a:off x="3717" y="1911"/>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648" name="Line 2268"/>
              <p:cNvSpPr>
                <a:spLocks noChangeShapeType="1"/>
              </p:cNvSpPr>
              <p:nvPr>
                <p:custDataLst>
                  <p:tags r:id="rId330"/>
                </p:custDataLst>
              </p:nvPr>
            </p:nvSpPr>
            <p:spPr bwMode="auto">
              <a:xfrm flipH="1">
                <a:off x="3684" y="1911"/>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649" name="Line 2269"/>
              <p:cNvSpPr>
                <a:spLocks noChangeShapeType="1"/>
              </p:cNvSpPr>
              <p:nvPr>
                <p:custDataLst>
                  <p:tags r:id="rId331"/>
                </p:custDataLst>
              </p:nvPr>
            </p:nvSpPr>
            <p:spPr bwMode="auto">
              <a:xfrm flipH="1">
                <a:off x="3651" y="1911"/>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650" name="Line 2270"/>
              <p:cNvSpPr>
                <a:spLocks noChangeShapeType="1"/>
              </p:cNvSpPr>
              <p:nvPr>
                <p:custDataLst>
                  <p:tags r:id="rId332"/>
                </p:custDataLst>
              </p:nvPr>
            </p:nvSpPr>
            <p:spPr bwMode="auto">
              <a:xfrm flipH="1">
                <a:off x="3619" y="1911"/>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651" name="Line 2271"/>
              <p:cNvSpPr>
                <a:spLocks noChangeShapeType="1"/>
              </p:cNvSpPr>
              <p:nvPr>
                <p:custDataLst>
                  <p:tags r:id="rId333"/>
                </p:custDataLst>
              </p:nvPr>
            </p:nvSpPr>
            <p:spPr bwMode="auto">
              <a:xfrm flipH="1">
                <a:off x="3586" y="1911"/>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652" name="Line 2272"/>
              <p:cNvSpPr>
                <a:spLocks noChangeShapeType="1"/>
              </p:cNvSpPr>
              <p:nvPr>
                <p:custDataLst>
                  <p:tags r:id="rId334"/>
                </p:custDataLst>
              </p:nvPr>
            </p:nvSpPr>
            <p:spPr bwMode="auto">
              <a:xfrm flipH="1">
                <a:off x="3553" y="1911"/>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653" name="Line 2273"/>
              <p:cNvSpPr>
                <a:spLocks noChangeShapeType="1"/>
              </p:cNvSpPr>
              <p:nvPr>
                <p:custDataLst>
                  <p:tags r:id="rId335"/>
                </p:custDataLst>
              </p:nvPr>
            </p:nvSpPr>
            <p:spPr bwMode="auto">
              <a:xfrm flipH="1">
                <a:off x="3520" y="1911"/>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654" name="Line 2274"/>
              <p:cNvSpPr>
                <a:spLocks noChangeShapeType="1"/>
              </p:cNvSpPr>
              <p:nvPr>
                <p:custDataLst>
                  <p:tags r:id="rId336"/>
                </p:custDataLst>
              </p:nvPr>
            </p:nvSpPr>
            <p:spPr bwMode="auto">
              <a:xfrm flipH="1">
                <a:off x="3487" y="1911"/>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655" name="Line 2275"/>
              <p:cNvSpPr>
                <a:spLocks noChangeShapeType="1"/>
              </p:cNvSpPr>
              <p:nvPr>
                <p:custDataLst>
                  <p:tags r:id="rId337"/>
                </p:custDataLst>
              </p:nvPr>
            </p:nvSpPr>
            <p:spPr bwMode="auto">
              <a:xfrm flipH="1">
                <a:off x="3455" y="1911"/>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656" name="Line 2276"/>
              <p:cNvSpPr>
                <a:spLocks noChangeShapeType="1"/>
              </p:cNvSpPr>
              <p:nvPr>
                <p:custDataLst>
                  <p:tags r:id="rId338"/>
                </p:custDataLst>
              </p:nvPr>
            </p:nvSpPr>
            <p:spPr bwMode="auto">
              <a:xfrm flipH="1">
                <a:off x="3422" y="1911"/>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657" name="Line 2277"/>
              <p:cNvSpPr>
                <a:spLocks noChangeShapeType="1"/>
              </p:cNvSpPr>
              <p:nvPr>
                <p:custDataLst>
                  <p:tags r:id="rId339"/>
                </p:custDataLst>
              </p:nvPr>
            </p:nvSpPr>
            <p:spPr bwMode="auto">
              <a:xfrm flipH="1">
                <a:off x="3389" y="1911"/>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658" name="Line 2278"/>
              <p:cNvSpPr>
                <a:spLocks noChangeShapeType="1"/>
              </p:cNvSpPr>
              <p:nvPr>
                <p:custDataLst>
                  <p:tags r:id="rId340"/>
                </p:custDataLst>
              </p:nvPr>
            </p:nvSpPr>
            <p:spPr bwMode="auto">
              <a:xfrm flipH="1">
                <a:off x="3356" y="1911"/>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659" name="Line 2279"/>
              <p:cNvSpPr>
                <a:spLocks noChangeShapeType="1"/>
              </p:cNvSpPr>
              <p:nvPr>
                <p:custDataLst>
                  <p:tags r:id="rId341"/>
                </p:custDataLst>
              </p:nvPr>
            </p:nvSpPr>
            <p:spPr bwMode="auto">
              <a:xfrm flipH="1">
                <a:off x="3324" y="1911"/>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660" name="Line 2280"/>
              <p:cNvSpPr>
                <a:spLocks noChangeShapeType="1"/>
              </p:cNvSpPr>
              <p:nvPr>
                <p:custDataLst>
                  <p:tags r:id="rId342"/>
                </p:custDataLst>
              </p:nvPr>
            </p:nvSpPr>
            <p:spPr bwMode="auto">
              <a:xfrm flipH="1">
                <a:off x="3291" y="1911"/>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661" name="Line 2281"/>
              <p:cNvSpPr>
                <a:spLocks noChangeShapeType="1"/>
              </p:cNvSpPr>
              <p:nvPr>
                <p:custDataLst>
                  <p:tags r:id="rId343"/>
                </p:custDataLst>
              </p:nvPr>
            </p:nvSpPr>
            <p:spPr bwMode="auto">
              <a:xfrm flipH="1">
                <a:off x="3258" y="1911"/>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662" name="Line 2282"/>
              <p:cNvSpPr>
                <a:spLocks noChangeShapeType="1"/>
              </p:cNvSpPr>
              <p:nvPr>
                <p:custDataLst>
                  <p:tags r:id="rId344"/>
                </p:custDataLst>
              </p:nvPr>
            </p:nvSpPr>
            <p:spPr bwMode="auto">
              <a:xfrm flipH="1">
                <a:off x="3225" y="1911"/>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663" name="Line 2283"/>
              <p:cNvSpPr>
                <a:spLocks noChangeShapeType="1"/>
              </p:cNvSpPr>
              <p:nvPr>
                <p:custDataLst>
                  <p:tags r:id="rId345"/>
                </p:custDataLst>
              </p:nvPr>
            </p:nvSpPr>
            <p:spPr bwMode="auto">
              <a:xfrm flipH="1">
                <a:off x="3192" y="1911"/>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664" name="Line 2284"/>
              <p:cNvSpPr>
                <a:spLocks noChangeShapeType="1"/>
              </p:cNvSpPr>
              <p:nvPr>
                <p:custDataLst>
                  <p:tags r:id="rId346"/>
                </p:custDataLst>
              </p:nvPr>
            </p:nvSpPr>
            <p:spPr bwMode="auto">
              <a:xfrm flipH="1">
                <a:off x="3160" y="1911"/>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665" name="Line 2285"/>
              <p:cNvSpPr>
                <a:spLocks noChangeShapeType="1"/>
              </p:cNvSpPr>
              <p:nvPr>
                <p:custDataLst>
                  <p:tags r:id="rId347"/>
                </p:custDataLst>
              </p:nvPr>
            </p:nvSpPr>
            <p:spPr bwMode="auto">
              <a:xfrm flipH="1">
                <a:off x="3127" y="1911"/>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666" name="Line 2286"/>
              <p:cNvSpPr>
                <a:spLocks noChangeShapeType="1"/>
              </p:cNvSpPr>
              <p:nvPr>
                <p:custDataLst>
                  <p:tags r:id="rId348"/>
                </p:custDataLst>
              </p:nvPr>
            </p:nvSpPr>
            <p:spPr bwMode="auto">
              <a:xfrm flipH="1">
                <a:off x="3094" y="1911"/>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667" name="Line 2287"/>
              <p:cNvSpPr>
                <a:spLocks noChangeShapeType="1"/>
              </p:cNvSpPr>
              <p:nvPr>
                <p:custDataLst>
                  <p:tags r:id="rId349"/>
                </p:custDataLst>
              </p:nvPr>
            </p:nvSpPr>
            <p:spPr bwMode="auto">
              <a:xfrm flipH="1">
                <a:off x="3061" y="1911"/>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668" name="Line 2288"/>
              <p:cNvSpPr>
                <a:spLocks noChangeShapeType="1"/>
              </p:cNvSpPr>
              <p:nvPr>
                <p:custDataLst>
                  <p:tags r:id="rId350"/>
                </p:custDataLst>
              </p:nvPr>
            </p:nvSpPr>
            <p:spPr bwMode="auto">
              <a:xfrm flipH="1">
                <a:off x="3028" y="1911"/>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669" name="Line 2289"/>
              <p:cNvSpPr>
                <a:spLocks noChangeShapeType="1"/>
              </p:cNvSpPr>
              <p:nvPr>
                <p:custDataLst>
                  <p:tags r:id="rId351"/>
                </p:custDataLst>
              </p:nvPr>
            </p:nvSpPr>
            <p:spPr bwMode="auto">
              <a:xfrm flipH="1">
                <a:off x="2996" y="1911"/>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670" name="Line 2290"/>
              <p:cNvSpPr>
                <a:spLocks noChangeShapeType="1"/>
              </p:cNvSpPr>
              <p:nvPr>
                <p:custDataLst>
                  <p:tags r:id="rId352"/>
                </p:custDataLst>
              </p:nvPr>
            </p:nvSpPr>
            <p:spPr bwMode="auto">
              <a:xfrm flipH="1">
                <a:off x="2963" y="1911"/>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671" name="Line 2291"/>
              <p:cNvSpPr>
                <a:spLocks noChangeShapeType="1"/>
              </p:cNvSpPr>
              <p:nvPr>
                <p:custDataLst>
                  <p:tags r:id="rId353"/>
                </p:custDataLst>
              </p:nvPr>
            </p:nvSpPr>
            <p:spPr bwMode="auto">
              <a:xfrm flipH="1">
                <a:off x="2930" y="1911"/>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672" name="Line 2292"/>
              <p:cNvSpPr>
                <a:spLocks noChangeShapeType="1"/>
              </p:cNvSpPr>
              <p:nvPr>
                <p:custDataLst>
                  <p:tags r:id="rId354"/>
                </p:custDataLst>
              </p:nvPr>
            </p:nvSpPr>
            <p:spPr bwMode="auto">
              <a:xfrm flipH="1">
                <a:off x="2897" y="1911"/>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673" name="Line 2293"/>
              <p:cNvSpPr>
                <a:spLocks noChangeShapeType="1"/>
              </p:cNvSpPr>
              <p:nvPr>
                <p:custDataLst>
                  <p:tags r:id="rId355"/>
                </p:custDataLst>
              </p:nvPr>
            </p:nvSpPr>
            <p:spPr bwMode="auto">
              <a:xfrm flipH="1">
                <a:off x="2865" y="1911"/>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674" name="Line 2294"/>
              <p:cNvSpPr>
                <a:spLocks noChangeShapeType="1"/>
              </p:cNvSpPr>
              <p:nvPr>
                <p:custDataLst>
                  <p:tags r:id="rId356"/>
                </p:custDataLst>
              </p:nvPr>
            </p:nvSpPr>
            <p:spPr bwMode="auto">
              <a:xfrm flipH="1">
                <a:off x="2832" y="1911"/>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675" name="Line 2295"/>
              <p:cNvSpPr>
                <a:spLocks noChangeShapeType="1"/>
              </p:cNvSpPr>
              <p:nvPr>
                <p:custDataLst>
                  <p:tags r:id="rId357"/>
                </p:custDataLst>
              </p:nvPr>
            </p:nvSpPr>
            <p:spPr bwMode="auto">
              <a:xfrm flipH="1">
                <a:off x="2799" y="1911"/>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676" name="Line 2296"/>
              <p:cNvSpPr>
                <a:spLocks noChangeShapeType="1"/>
              </p:cNvSpPr>
              <p:nvPr>
                <p:custDataLst>
                  <p:tags r:id="rId358"/>
                </p:custDataLst>
              </p:nvPr>
            </p:nvSpPr>
            <p:spPr bwMode="auto">
              <a:xfrm flipH="1">
                <a:off x="2766" y="1911"/>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677" name="Line 2297"/>
              <p:cNvSpPr>
                <a:spLocks noChangeShapeType="1"/>
              </p:cNvSpPr>
              <p:nvPr>
                <p:custDataLst>
                  <p:tags r:id="rId359"/>
                </p:custDataLst>
              </p:nvPr>
            </p:nvSpPr>
            <p:spPr bwMode="auto">
              <a:xfrm flipH="1">
                <a:off x="2733" y="1911"/>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678" name="Line 2298"/>
              <p:cNvSpPr>
                <a:spLocks noChangeShapeType="1"/>
              </p:cNvSpPr>
              <p:nvPr>
                <p:custDataLst>
                  <p:tags r:id="rId360"/>
                </p:custDataLst>
              </p:nvPr>
            </p:nvSpPr>
            <p:spPr bwMode="auto">
              <a:xfrm flipH="1">
                <a:off x="2701" y="1911"/>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679" name="Line 2299"/>
              <p:cNvSpPr>
                <a:spLocks noChangeShapeType="1"/>
              </p:cNvSpPr>
              <p:nvPr>
                <p:custDataLst>
                  <p:tags r:id="rId361"/>
                </p:custDataLst>
              </p:nvPr>
            </p:nvSpPr>
            <p:spPr bwMode="auto">
              <a:xfrm flipH="1">
                <a:off x="2668" y="1911"/>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680" name="Line 2300"/>
              <p:cNvSpPr>
                <a:spLocks noChangeShapeType="1"/>
              </p:cNvSpPr>
              <p:nvPr>
                <p:custDataLst>
                  <p:tags r:id="rId362"/>
                </p:custDataLst>
              </p:nvPr>
            </p:nvSpPr>
            <p:spPr bwMode="auto">
              <a:xfrm flipH="1">
                <a:off x="2635" y="1911"/>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681" name="Line 2301"/>
              <p:cNvSpPr>
                <a:spLocks noChangeShapeType="1"/>
              </p:cNvSpPr>
              <p:nvPr>
                <p:custDataLst>
                  <p:tags r:id="rId363"/>
                </p:custDataLst>
              </p:nvPr>
            </p:nvSpPr>
            <p:spPr bwMode="auto">
              <a:xfrm flipH="1">
                <a:off x="2602" y="1911"/>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682" name="Line 2302"/>
              <p:cNvSpPr>
                <a:spLocks noChangeShapeType="1"/>
              </p:cNvSpPr>
              <p:nvPr>
                <p:custDataLst>
                  <p:tags r:id="rId364"/>
                </p:custDataLst>
              </p:nvPr>
            </p:nvSpPr>
            <p:spPr bwMode="auto">
              <a:xfrm flipH="1">
                <a:off x="2569" y="1911"/>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683" name="Line 2303"/>
              <p:cNvSpPr>
                <a:spLocks noChangeShapeType="1"/>
              </p:cNvSpPr>
              <p:nvPr>
                <p:custDataLst>
                  <p:tags r:id="rId365"/>
                </p:custDataLst>
              </p:nvPr>
            </p:nvSpPr>
            <p:spPr bwMode="auto">
              <a:xfrm flipH="1">
                <a:off x="2537" y="1911"/>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684" name="Line 2304"/>
              <p:cNvSpPr>
                <a:spLocks noChangeShapeType="1"/>
              </p:cNvSpPr>
              <p:nvPr>
                <p:custDataLst>
                  <p:tags r:id="rId366"/>
                </p:custDataLst>
              </p:nvPr>
            </p:nvSpPr>
            <p:spPr bwMode="auto">
              <a:xfrm flipH="1">
                <a:off x="2504" y="1911"/>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685" name="Line 2305"/>
              <p:cNvSpPr>
                <a:spLocks noChangeShapeType="1"/>
              </p:cNvSpPr>
              <p:nvPr>
                <p:custDataLst>
                  <p:tags r:id="rId367"/>
                </p:custDataLst>
              </p:nvPr>
            </p:nvSpPr>
            <p:spPr bwMode="auto">
              <a:xfrm flipH="1">
                <a:off x="2471" y="1911"/>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686" name="Line 2306"/>
              <p:cNvSpPr>
                <a:spLocks noChangeShapeType="1"/>
              </p:cNvSpPr>
              <p:nvPr>
                <p:custDataLst>
                  <p:tags r:id="rId368"/>
                </p:custDataLst>
              </p:nvPr>
            </p:nvSpPr>
            <p:spPr bwMode="auto">
              <a:xfrm flipH="1">
                <a:off x="2438" y="1911"/>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687" name="Line 2307"/>
              <p:cNvSpPr>
                <a:spLocks noChangeShapeType="1"/>
              </p:cNvSpPr>
              <p:nvPr>
                <p:custDataLst>
                  <p:tags r:id="rId369"/>
                </p:custDataLst>
              </p:nvPr>
            </p:nvSpPr>
            <p:spPr bwMode="auto">
              <a:xfrm flipH="1">
                <a:off x="2406" y="1911"/>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688" name="Line 2308"/>
              <p:cNvSpPr>
                <a:spLocks noChangeShapeType="1"/>
              </p:cNvSpPr>
              <p:nvPr>
                <p:custDataLst>
                  <p:tags r:id="rId370"/>
                </p:custDataLst>
              </p:nvPr>
            </p:nvSpPr>
            <p:spPr bwMode="auto">
              <a:xfrm flipH="1">
                <a:off x="2373" y="1911"/>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689" name="Line 2309"/>
              <p:cNvSpPr>
                <a:spLocks noChangeShapeType="1"/>
              </p:cNvSpPr>
              <p:nvPr>
                <p:custDataLst>
                  <p:tags r:id="rId371"/>
                </p:custDataLst>
              </p:nvPr>
            </p:nvSpPr>
            <p:spPr bwMode="auto">
              <a:xfrm flipH="1">
                <a:off x="2340" y="1911"/>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690" name="Line 2310"/>
              <p:cNvSpPr>
                <a:spLocks noChangeShapeType="1"/>
              </p:cNvSpPr>
              <p:nvPr>
                <p:custDataLst>
                  <p:tags r:id="rId372"/>
                </p:custDataLst>
              </p:nvPr>
            </p:nvSpPr>
            <p:spPr bwMode="auto">
              <a:xfrm flipH="1">
                <a:off x="2307" y="1911"/>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691" name="Line 2311"/>
              <p:cNvSpPr>
                <a:spLocks noChangeShapeType="1"/>
              </p:cNvSpPr>
              <p:nvPr>
                <p:custDataLst>
                  <p:tags r:id="rId373"/>
                </p:custDataLst>
              </p:nvPr>
            </p:nvSpPr>
            <p:spPr bwMode="auto">
              <a:xfrm flipH="1">
                <a:off x="2274" y="1911"/>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692" name="Line 2312"/>
              <p:cNvSpPr>
                <a:spLocks noChangeShapeType="1"/>
              </p:cNvSpPr>
              <p:nvPr>
                <p:custDataLst>
                  <p:tags r:id="rId374"/>
                </p:custDataLst>
              </p:nvPr>
            </p:nvSpPr>
            <p:spPr bwMode="auto">
              <a:xfrm flipH="1">
                <a:off x="2242" y="1911"/>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693" name="Line 2313"/>
              <p:cNvSpPr>
                <a:spLocks noChangeShapeType="1"/>
              </p:cNvSpPr>
              <p:nvPr>
                <p:custDataLst>
                  <p:tags r:id="rId375"/>
                </p:custDataLst>
              </p:nvPr>
            </p:nvSpPr>
            <p:spPr bwMode="auto">
              <a:xfrm flipH="1">
                <a:off x="2209" y="1911"/>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694" name="Line 2314"/>
              <p:cNvSpPr>
                <a:spLocks noChangeShapeType="1"/>
              </p:cNvSpPr>
              <p:nvPr>
                <p:custDataLst>
                  <p:tags r:id="rId376"/>
                </p:custDataLst>
              </p:nvPr>
            </p:nvSpPr>
            <p:spPr bwMode="auto">
              <a:xfrm flipH="1">
                <a:off x="2176" y="1911"/>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695" name="Line 2315"/>
              <p:cNvSpPr>
                <a:spLocks noChangeShapeType="1"/>
              </p:cNvSpPr>
              <p:nvPr>
                <p:custDataLst>
                  <p:tags r:id="rId377"/>
                </p:custDataLst>
              </p:nvPr>
            </p:nvSpPr>
            <p:spPr bwMode="auto">
              <a:xfrm flipH="1">
                <a:off x="2143" y="1911"/>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696" name="Line 2316"/>
              <p:cNvSpPr>
                <a:spLocks noChangeShapeType="1"/>
              </p:cNvSpPr>
              <p:nvPr>
                <p:custDataLst>
                  <p:tags r:id="rId378"/>
                </p:custDataLst>
              </p:nvPr>
            </p:nvSpPr>
            <p:spPr bwMode="auto">
              <a:xfrm flipH="1">
                <a:off x="2110" y="1911"/>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697" name="Line 2317"/>
              <p:cNvSpPr>
                <a:spLocks noChangeShapeType="1"/>
              </p:cNvSpPr>
              <p:nvPr>
                <p:custDataLst>
                  <p:tags r:id="rId379"/>
                </p:custDataLst>
              </p:nvPr>
            </p:nvSpPr>
            <p:spPr bwMode="auto">
              <a:xfrm flipH="1">
                <a:off x="2078" y="1911"/>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698" name="Line 2318"/>
              <p:cNvSpPr>
                <a:spLocks noChangeShapeType="1"/>
              </p:cNvSpPr>
              <p:nvPr>
                <p:custDataLst>
                  <p:tags r:id="rId380"/>
                </p:custDataLst>
              </p:nvPr>
            </p:nvSpPr>
            <p:spPr bwMode="auto">
              <a:xfrm flipH="1">
                <a:off x="2045" y="1911"/>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699" name="Line 2319"/>
              <p:cNvSpPr>
                <a:spLocks noChangeShapeType="1"/>
              </p:cNvSpPr>
              <p:nvPr>
                <p:custDataLst>
                  <p:tags r:id="rId381"/>
                </p:custDataLst>
              </p:nvPr>
            </p:nvSpPr>
            <p:spPr bwMode="auto">
              <a:xfrm flipH="1">
                <a:off x="2012" y="1911"/>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700" name="Line 2320"/>
              <p:cNvSpPr>
                <a:spLocks noChangeShapeType="1"/>
              </p:cNvSpPr>
              <p:nvPr>
                <p:custDataLst>
                  <p:tags r:id="rId382"/>
                </p:custDataLst>
              </p:nvPr>
            </p:nvSpPr>
            <p:spPr bwMode="auto">
              <a:xfrm flipH="1">
                <a:off x="1979" y="1911"/>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701" name="Line 2321"/>
              <p:cNvSpPr>
                <a:spLocks noChangeShapeType="1"/>
              </p:cNvSpPr>
              <p:nvPr>
                <p:custDataLst>
                  <p:tags r:id="rId383"/>
                </p:custDataLst>
              </p:nvPr>
            </p:nvSpPr>
            <p:spPr bwMode="auto">
              <a:xfrm flipH="1">
                <a:off x="1946" y="1911"/>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702" name="Line 2322"/>
              <p:cNvSpPr>
                <a:spLocks noChangeShapeType="1"/>
              </p:cNvSpPr>
              <p:nvPr>
                <p:custDataLst>
                  <p:tags r:id="rId384"/>
                </p:custDataLst>
              </p:nvPr>
            </p:nvSpPr>
            <p:spPr bwMode="auto">
              <a:xfrm flipH="1">
                <a:off x="1914" y="1911"/>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703" name="Line 2323"/>
              <p:cNvSpPr>
                <a:spLocks noChangeShapeType="1"/>
              </p:cNvSpPr>
              <p:nvPr>
                <p:custDataLst>
                  <p:tags r:id="rId385"/>
                </p:custDataLst>
              </p:nvPr>
            </p:nvSpPr>
            <p:spPr bwMode="auto">
              <a:xfrm flipH="1">
                <a:off x="1881" y="1911"/>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704" name="Line 2324"/>
              <p:cNvSpPr>
                <a:spLocks noChangeShapeType="1"/>
              </p:cNvSpPr>
              <p:nvPr>
                <p:custDataLst>
                  <p:tags r:id="rId386"/>
                </p:custDataLst>
              </p:nvPr>
            </p:nvSpPr>
            <p:spPr bwMode="auto">
              <a:xfrm flipH="1">
                <a:off x="1848" y="1911"/>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705" name="Line 2325"/>
              <p:cNvSpPr>
                <a:spLocks noChangeShapeType="1"/>
              </p:cNvSpPr>
              <p:nvPr>
                <p:custDataLst>
                  <p:tags r:id="rId387"/>
                </p:custDataLst>
              </p:nvPr>
            </p:nvSpPr>
            <p:spPr bwMode="auto">
              <a:xfrm flipH="1">
                <a:off x="1815" y="1911"/>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706" name="Line 2326"/>
              <p:cNvSpPr>
                <a:spLocks noChangeShapeType="1"/>
              </p:cNvSpPr>
              <p:nvPr>
                <p:custDataLst>
                  <p:tags r:id="rId388"/>
                </p:custDataLst>
              </p:nvPr>
            </p:nvSpPr>
            <p:spPr bwMode="auto">
              <a:xfrm flipH="1">
                <a:off x="1783" y="1911"/>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707" name="Line 2327"/>
              <p:cNvSpPr>
                <a:spLocks noChangeShapeType="1"/>
              </p:cNvSpPr>
              <p:nvPr>
                <p:custDataLst>
                  <p:tags r:id="rId389"/>
                </p:custDataLst>
              </p:nvPr>
            </p:nvSpPr>
            <p:spPr bwMode="auto">
              <a:xfrm flipH="1">
                <a:off x="1750" y="1911"/>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708" name="Line 2328"/>
              <p:cNvSpPr>
                <a:spLocks noChangeShapeType="1"/>
              </p:cNvSpPr>
              <p:nvPr>
                <p:custDataLst>
                  <p:tags r:id="rId390"/>
                </p:custDataLst>
              </p:nvPr>
            </p:nvSpPr>
            <p:spPr bwMode="auto">
              <a:xfrm flipH="1">
                <a:off x="1717" y="1911"/>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709" name="Line 2329"/>
              <p:cNvSpPr>
                <a:spLocks noChangeShapeType="1"/>
              </p:cNvSpPr>
              <p:nvPr>
                <p:custDataLst>
                  <p:tags r:id="rId391"/>
                </p:custDataLst>
              </p:nvPr>
            </p:nvSpPr>
            <p:spPr bwMode="auto">
              <a:xfrm flipH="1">
                <a:off x="1684" y="1911"/>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710" name="Line 2330"/>
              <p:cNvSpPr>
                <a:spLocks noChangeShapeType="1"/>
              </p:cNvSpPr>
              <p:nvPr>
                <p:custDataLst>
                  <p:tags r:id="rId392"/>
                </p:custDataLst>
              </p:nvPr>
            </p:nvSpPr>
            <p:spPr bwMode="auto">
              <a:xfrm flipH="1">
                <a:off x="1651" y="1911"/>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711" name="Line 2331"/>
              <p:cNvSpPr>
                <a:spLocks noChangeShapeType="1"/>
              </p:cNvSpPr>
              <p:nvPr>
                <p:custDataLst>
                  <p:tags r:id="rId393"/>
                </p:custDataLst>
              </p:nvPr>
            </p:nvSpPr>
            <p:spPr bwMode="auto">
              <a:xfrm flipH="1">
                <a:off x="1619" y="1911"/>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712" name="Line 2332"/>
              <p:cNvSpPr>
                <a:spLocks noChangeShapeType="1"/>
              </p:cNvSpPr>
              <p:nvPr>
                <p:custDataLst>
                  <p:tags r:id="rId394"/>
                </p:custDataLst>
              </p:nvPr>
            </p:nvSpPr>
            <p:spPr bwMode="auto">
              <a:xfrm flipH="1">
                <a:off x="1586" y="1911"/>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713" name="Line 2333"/>
              <p:cNvSpPr>
                <a:spLocks noChangeShapeType="1"/>
              </p:cNvSpPr>
              <p:nvPr>
                <p:custDataLst>
                  <p:tags r:id="rId395"/>
                </p:custDataLst>
              </p:nvPr>
            </p:nvSpPr>
            <p:spPr bwMode="auto">
              <a:xfrm flipH="1">
                <a:off x="1553" y="1911"/>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714" name="Line 2334"/>
              <p:cNvSpPr>
                <a:spLocks noChangeShapeType="1"/>
              </p:cNvSpPr>
              <p:nvPr>
                <p:custDataLst>
                  <p:tags r:id="rId396"/>
                </p:custDataLst>
              </p:nvPr>
            </p:nvSpPr>
            <p:spPr bwMode="auto">
              <a:xfrm flipH="1">
                <a:off x="1520" y="1911"/>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715" name="Line 2335"/>
              <p:cNvSpPr>
                <a:spLocks noChangeShapeType="1"/>
              </p:cNvSpPr>
              <p:nvPr>
                <p:custDataLst>
                  <p:tags r:id="rId397"/>
                </p:custDataLst>
              </p:nvPr>
            </p:nvSpPr>
            <p:spPr bwMode="auto">
              <a:xfrm flipH="1">
                <a:off x="1487" y="1911"/>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716" name="Line 2336"/>
              <p:cNvSpPr>
                <a:spLocks noChangeShapeType="1"/>
              </p:cNvSpPr>
              <p:nvPr>
                <p:custDataLst>
                  <p:tags r:id="rId398"/>
                </p:custDataLst>
              </p:nvPr>
            </p:nvSpPr>
            <p:spPr bwMode="auto">
              <a:xfrm flipH="1">
                <a:off x="1455" y="1911"/>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717" name="Line 2337"/>
              <p:cNvSpPr>
                <a:spLocks noChangeShapeType="1"/>
              </p:cNvSpPr>
              <p:nvPr>
                <p:custDataLst>
                  <p:tags r:id="rId399"/>
                </p:custDataLst>
              </p:nvPr>
            </p:nvSpPr>
            <p:spPr bwMode="auto">
              <a:xfrm flipH="1">
                <a:off x="1422" y="1911"/>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718" name="Line 2338"/>
              <p:cNvSpPr>
                <a:spLocks noChangeShapeType="1"/>
              </p:cNvSpPr>
              <p:nvPr>
                <p:custDataLst>
                  <p:tags r:id="rId400"/>
                </p:custDataLst>
              </p:nvPr>
            </p:nvSpPr>
            <p:spPr bwMode="auto">
              <a:xfrm flipH="1">
                <a:off x="1389" y="1911"/>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719" name="Line 2339"/>
              <p:cNvSpPr>
                <a:spLocks noChangeShapeType="1"/>
              </p:cNvSpPr>
              <p:nvPr>
                <p:custDataLst>
                  <p:tags r:id="rId401"/>
                </p:custDataLst>
              </p:nvPr>
            </p:nvSpPr>
            <p:spPr bwMode="auto">
              <a:xfrm flipH="1">
                <a:off x="1356" y="1911"/>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720" name="Freeform 2340"/>
              <p:cNvSpPr>
                <a:spLocks/>
              </p:cNvSpPr>
              <p:nvPr>
                <p:custDataLst>
                  <p:tags r:id="rId402"/>
                </p:custDataLst>
              </p:nvPr>
            </p:nvSpPr>
            <p:spPr bwMode="auto">
              <a:xfrm>
                <a:off x="1324" y="1911"/>
                <a:ext cx="16" cy="0"/>
              </a:xfrm>
              <a:custGeom>
                <a:avLst/>
                <a:gdLst>
                  <a:gd name="T0" fmla="*/ 2069 w 12"/>
                  <a:gd name="T1" fmla="*/ 491 w 12"/>
                  <a:gd name="T2" fmla="*/ 0 w 12"/>
                  <a:gd name="T3" fmla="*/ 0 60000 65536"/>
                  <a:gd name="T4" fmla="*/ 0 60000 65536"/>
                  <a:gd name="T5" fmla="*/ 0 60000 65536"/>
                  <a:gd name="T6" fmla="*/ 0 w 12"/>
                  <a:gd name="T7" fmla="*/ 12 w 12"/>
                </a:gdLst>
                <a:ahLst/>
                <a:cxnLst>
                  <a:cxn ang="T3">
                    <a:pos x="T0" y="0"/>
                  </a:cxn>
                  <a:cxn ang="T4">
                    <a:pos x="T1" y="0"/>
                  </a:cxn>
                  <a:cxn ang="T5">
                    <a:pos x="T2" y="0"/>
                  </a:cxn>
                </a:cxnLst>
                <a:rect l="T6" t="0" r="T7" b="0"/>
                <a:pathLst>
                  <a:path w="12">
                    <a:moveTo>
                      <a:pt x="12" y="0"/>
                    </a:moveTo>
                    <a:lnTo>
                      <a:pt x="3" y="0"/>
                    </a:lnTo>
                    <a:lnTo>
                      <a:pt x="0" y="0"/>
                    </a:lnTo>
                  </a:path>
                </a:pathLst>
              </a:custGeom>
              <a:noFill/>
              <a:ln w="12700">
                <a:solidFill>
                  <a:srgbClr val="0000FF"/>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3721" name="Freeform 2341"/>
              <p:cNvSpPr>
                <a:spLocks/>
              </p:cNvSpPr>
              <p:nvPr>
                <p:custDataLst>
                  <p:tags r:id="rId403"/>
                </p:custDataLst>
              </p:nvPr>
            </p:nvSpPr>
            <p:spPr bwMode="auto">
              <a:xfrm>
                <a:off x="1295" y="1915"/>
                <a:ext cx="14" cy="8"/>
              </a:xfrm>
              <a:custGeom>
                <a:avLst/>
                <a:gdLst>
                  <a:gd name="T0" fmla="*/ 4351 w 10"/>
                  <a:gd name="T1" fmla="*/ 0 h 6"/>
                  <a:gd name="T2" fmla="*/ 844 w 10"/>
                  <a:gd name="T3" fmla="*/ 655 h 6"/>
                  <a:gd name="T4" fmla="*/ 0 w 10"/>
                  <a:gd name="T5" fmla="*/ 1129 h 6"/>
                  <a:gd name="T6" fmla="*/ 0 60000 65536"/>
                  <a:gd name="T7" fmla="*/ 0 60000 65536"/>
                  <a:gd name="T8" fmla="*/ 0 60000 65536"/>
                  <a:gd name="T9" fmla="*/ 0 w 10"/>
                  <a:gd name="T10" fmla="*/ 0 h 6"/>
                  <a:gd name="T11" fmla="*/ 10 w 10"/>
                  <a:gd name="T12" fmla="*/ 6 h 6"/>
                </a:gdLst>
                <a:ahLst/>
                <a:cxnLst>
                  <a:cxn ang="T6">
                    <a:pos x="T0" y="T1"/>
                  </a:cxn>
                  <a:cxn ang="T7">
                    <a:pos x="T2" y="T3"/>
                  </a:cxn>
                  <a:cxn ang="T8">
                    <a:pos x="T4" y="T5"/>
                  </a:cxn>
                </a:cxnLst>
                <a:rect l="T9" t="T10" r="T11" b="T12"/>
                <a:pathLst>
                  <a:path w="10" h="6">
                    <a:moveTo>
                      <a:pt x="10" y="0"/>
                    </a:moveTo>
                    <a:lnTo>
                      <a:pt x="2" y="4"/>
                    </a:lnTo>
                    <a:lnTo>
                      <a:pt x="0" y="6"/>
                    </a:lnTo>
                  </a:path>
                </a:pathLst>
              </a:custGeom>
              <a:noFill/>
              <a:ln w="12700">
                <a:solidFill>
                  <a:srgbClr val="0000FF"/>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3722" name="Freeform 2342"/>
              <p:cNvSpPr>
                <a:spLocks/>
              </p:cNvSpPr>
              <p:nvPr>
                <p:custDataLst>
                  <p:tags r:id="rId404"/>
                </p:custDataLst>
              </p:nvPr>
            </p:nvSpPr>
            <p:spPr bwMode="auto">
              <a:xfrm>
                <a:off x="1278" y="1935"/>
                <a:ext cx="7" cy="15"/>
              </a:xfrm>
              <a:custGeom>
                <a:avLst/>
                <a:gdLst>
                  <a:gd name="T0" fmla="*/ 2220 w 5"/>
                  <a:gd name="T1" fmla="*/ 0 h 11"/>
                  <a:gd name="T2" fmla="*/ 0 w 5"/>
                  <a:gd name="T3" fmla="*/ 2071 h 11"/>
                  <a:gd name="T4" fmla="*/ 0 w 5"/>
                  <a:gd name="T5" fmla="*/ 2824 h 11"/>
                  <a:gd name="T6" fmla="*/ 0 60000 65536"/>
                  <a:gd name="T7" fmla="*/ 0 60000 65536"/>
                  <a:gd name="T8" fmla="*/ 0 60000 65536"/>
                  <a:gd name="T9" fmla="*/ 0 w 5"/>
                  <a:gd name="T10" fmla="*/ 0 h 11"/>
                  <a:gd name="T11" fmla="*/ 5 w 5"/>
                  <a:gd name="T12" fmla="*/ 11 h 11"/>
                </a:gdLst>
                <a:ahLst/>
                <a:cxnLst>
                  <a:cxn ang="T6">
                    <a:pos x="T0" y="T1"/>
                  </a:cxn>
                  <a:cxn ang="T7">
                    <a:pos x="T2" y="T3"/>
                  </a:cxn>
                  <a:cxn ang="T8">
                    <a:pos x="T4" y="T5"/>
                  </a:cxn>
                </a:cxnLst>
                <a:rect l="T9" t="T10" r="T11" b="T12"/>
                <a:pathLst>
                  <a:path w="5" h="11">
                    <a:moveTo>
                      <a:pt x="5" y="0"/>
                    </a:moveTo>
                    <a:lnTo>
                      <a:pt x="0" y="8"/>
                    </a:lnTo>
                    <a:lnTo>
                      <a:pt x="0" y="11"/>
                    </a:lnTo>
                  </a:path>
                </a:pathLst>
              </a:custGeom>
              <a:noFill/>
              <a:ln w="12700">
                <a:solidFill>
                  <a:srgbClr val="0000FF"/>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3723" name="Line 2343"/>
              <p:cNvSpPr>
                <a:spLocks noChangeShapeType="1"/>
              </p:cNvSpPr>
              <p:nvPr>
                <p:custDataLst>
                  <p:tags r:id="rId405"/>
                </p:custDataLst>
              </p:nvPr>
            </p:nvSpPr>
            <p:spPr bwMode="auto">
              <a:xfrm>
                <a:off x="1276" y="1967"/>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724" name="Line 2344"/>
              <p:cNvSpPr>
                <a:spLocks noChangeShapeType="1"/>
              </p:cNvSpPr>
              <p:nvPr>
                <p:custDataLst>
                  <p:tags r:id="rId406"/>
                </p:custDataLst>
              </p:nvPr>
            </p:nvSpPr>
            <p:spPr bwMode="auto">
              <a:xfrm>
                <a:off x="1276" y="2000"/>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725" name="Line 2345"/>
              <p:cNvSpPr>
                <a:spLocks noChangeShapeType="1"/>
              </p:cNvSpPr>
              <p:nvPr>
                <p:custDataLst>
                  <p:tags r:id="rId407"/>
                </p:custDataLst>
              </p:nvPr>
            </p:nvSpPr>
            <p:spPr bwMode="auto">
              <a:xfrm>
                <a:off x="1276" y="2032"/>
                <a:ext cx="0" cy="17"/>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726" name="Line 2346"/>
              <p:cNvSpPr>
                <a:spLocks noChangeShapeType="1"/>
              </p:cNvSpPr>
              <p:nvPr>
                <p:custDataLst>
                  <p:tags r:id="rId408"/>
                </p:custDataLst>
              </p:nvPr>
            </p:nvSpPr>
            <p:spPr bwMode="auto">
              <a:xfrm>
                <a:off x="1276" y="2065"/>
                <a:ext cx="0" cy="17"/>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727" name="Line 2347"/>
              <p:cNvSpPr>
                <a:spLocks noChangeShapeType="1"/>
              </p:cNvSpPr>
              <p:nvPr>
                <p:custDataLst>
                  <p:tags r:id="rId409"/>
                </p:custDataLst>
              </p:nvPr>
            </p:nvSpPr>
            <p:spPr bwMode="auto">
              <a:xfrm>
                <a:off x="1276" y="2098"/>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728" name="Line 2348"/>
              <p:cNvSpPr>
                <a:spLocks noChangeShapeType="1"/>
              </p:cNvSpPr>
              <p:nvPr>
                <p:custDataLst>
                  <p:tags r:id="rId410"/>
                </p:custDataLst>
              </p:nvPr>
            </p:nvSpPr>
            <p:spPr bwMode="auto">
              <a:xfrm>
                <a:off x="1276" y="2131"/>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729" name="Line 2349"/>
              <p:cNvSpPr>
                <a:spLocks noChangeShapeType="1"/>
              </p:cNvSpPr>
              <p:nvPr>
                <p:custDataLst>
                  <p:tags r:id="rId411"/>
                </p:custDataLst>
              </p:nvPr>
            </p:nvSpPr>
            <p:spPr bwMode="auto">
              <a:xfrm>
                <a:off x="1276" y="2164"/>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730" name="Line 2350"/>
              <p:cNvSpPr>
                <a:spLocks noChangeShapeType="1"/>
              </p:cNvSpPr>
              <p:nvPr>
                <p:custDataLst>
                  <p:tags r:id="rId412"/>
                </p:custDataLst>
              </p:nvPr>
            </p:nvSpPr>
            <p:spPr bwMode="auto">
              <a:xfrm>
                <a:off x="1276" y="2196"/>
                <a:ext cx="0" cy="17"/>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731" name="Line 2351"/>
              <p:cNvSpPr>
                <a:spLocks noChangeShapeType="1"/>
              </p:cNvSpPr>
              <p:nvPr>
                <p:custDataLst>
                  <p:tags r:id="rId413"/>
                </p:custDataLst>
              </p:nvPr>
            </p:nvSpPr>
            <p:spPr bwMode="auto">
              <a:xfrm>
                <a:off x="1276" y="2229"/>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732" name="Line 2352"/>
              <p:cNvSpPr>
                <a:spLocks noChangeShapeType="1"/>
              </p:cNvSpPr>
              <p:nvPr>
                <p:custDataLst>
                  <p:tags r:id="rId414"/>
                </p:custDataLst>
              </p:nvPr>
            </p:nvSpPr>
            <p:spPr bwMode="auto">
              <a:xfrm>
                <a:off x="1276" y="2262"/>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733" name="Line 2353"/>
              <p:cNvSpPr>
                <a:spLocks noChangeShapeType="1"/>
              </p:cNvSpPr>
              <p:nvPr>
                <p:custDataLst>
                  <p:tags r:id="rId415"/>
                </p:custDataLst>
              </p:nvPr>
            </p:nvSpPr>
            <p:spPr bwMode="auto">
              <a:xfrm>
                <a:off x="1276" y="2295"/>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734" name="Line 2354"/>
              <p:cNvSpPr>
                <a:spLocks noChangeShapeType="1"/>
              </p:cNvSpPr>
              <p:nvPr>
                <p:custDataLst>
                  <p:tags r:id="rId416"/>
                </p:custDataLst>
              </p:nvPr>
            </p:nvSpPr>
            <p:spPr bwMode="auto">
              <a:xfrm>
                <a:off x="1276" y="2327"/>
                <a:ext cx="0" cy="17"/>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735" name="Line 2355"/>
              <p:cNvSpPr>
                <a:spLocks noChangeShapeType="1"/>
              </p:cNvSpPr>
              <p:nvPr>
                <p:custDataLst>
                  <p:tags r:id="rId417"/>
                </p:custDataLst>
              </p:nvPr>
            </p:nvSpPr>
            <p:spPr bwMode="auto">
              <a:xfrm>
                <a:off x="1276" y="2360"/>
                <a:ext cx="0" cy="17"/>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736" name="Line 2356"/>
              <p:cNvSpPr>
                <a:spLocks noChangeShapeType="1"/>
              </p:cNvSpPr>
              <p:nvPr>
                <p:custDataLst>
                  <p:tags r:id="rId418"/>
                </p:custDataLst>
              </p:nvPr>
            </p:nvSpPr>
            <p:spPr bwMode="auto">
              <a:xfrm>
                <a:off x="1276" y="2393"/>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737" name="Line 2357"/>
              <p:cNvSpPr>
                <a:spLocks noChangeShapeType="1"/>
              </p:cNvSpPr>
              <p:nvPr>
                <p:custDataLst>
                  <p:tags r:id="rId419"/>
                </p:custDataLst>
              </p:nvPr>
            </p:nvSpPr>
            <p:spPr bwMode="auto">
              <a:xfrm>
                <a:off x="1276" y="2426"/>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738" name="Line 2358"/>
              <p:cNvSpPr>
                <a:spLocks noChangeShapeType="1"/>
              </p:cNvSpPr>
              <p:nvPr>
                <p:custDataLst>
                  <p:tags r:id="rId420"/>
                </p:custDataLst>
              </p:nvPr>
            </p:nvSpPr>
            <p:spPr bwMode="auto">
              <a:xfrm>
                <a:off x="1276" y="2459"/>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739" name="Line 2359"/>
              <p:cNvSpPr>
                <a:spLocks noChangeShapeType="1"/>
              </p:cNvSpPr>
              <p:nvPr>
                <p:custDataLst>
                  <p:tags r:id="rId421"/>
                </p:custDataLst>
              </p:nvPr>
            </p:nvSpPr>
            <p:spPr bwMode="auto">
              <a:xfrm>
                <a:off x="1276" y="2491"/>
                <a:ext cx="0" cy="17"/>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740" name="Line 2360"/>
              <p:cNvSpPr>
                <a:spLocks noChangeShapeType="1"/>
              </p:cNvSpPr>
              <p:nvPr>
                <p:custDataLst>
                  <p:tags r:id="rId422"/>
                </p:custDataLst>
              </p:nvPr>
            </p:nvSpPr>
            <p:spPr bwMode="auto">
              <a:xfrm>
                <a:off x="1276" y="2524"/>
                <a:ext cx="0" cy="17"/>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741" name="Line 2361"/>
              <p:cNvSpPr>
                <a:spLocks noChangeShapeType="1"/>
              </p:cNvSpPr>
              <p:nvPr>
                <p:custDataLst>
                  <p:tags r:id="rId423"/>
                </p:custDataLst>
              </p:nvPr>
            </p:nvSpPr>
            <p:spPr bwMode="auto">
              <a:xfrm>
                <a:off x="1276" y="2557"/>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742" name="Line 2362"/>
              <p:cNvSpPr>
                <a:spLocks noChangeShapeType="1"/>
              </p:cNvSpPr>
              <p:nvPr>
                <p:custDataLst>
                  <p:tags r:id="rId424"/>
                </p:custDataLst>
              </p:nvPr>
            </p:nvSpPr>
            <p:spPr bwMode="auto">
              <a:xfrm>
                <a:off x="1276" y="2590"/>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743" name="Line 2363"/>
              <p:cNvSpPr>
                <a:spLocks noChangeShapeType="1"/>
              </p:cNvSpPr>
              <p:nvPr>
                <p:custDataLst>
                  <p:tags r:id="rId425"/>
                </p:custDataLst>
              </p:nvPr>
            </p:nvSpPr>
            <p:spPr bwMode="auto">
              <a:xfrm>
                <a:off x="1276" y="2623"/>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744" name="Line 2364"/>
              <p:cNvSpPr>
                <a:spLocks noChangeShapeType="1"/>
              </p:cNvSpPr>
              <p:nvPr>
                <p:custDataLst>
                  <p:tags r:id="rId426"/>
                </p:custDataLst>
              </p:nvPr>
            </p:nvSpPr>
            <p:spPr bwMode="auto">
              <a:xfrm>
                <a:off x="1276" y="2655"/>
                <a:ext cx="0" cy="17"/>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745" name="Line 2365"/>
              <p:cNvSpPr>
                <a:spLocks noChangeShapeType="1"/>
              </p:cNvSpPr>
              <p:nvPr>
                <p:custDataLst>
                  <p:tags r:id="rId427"/>
                </p:custDataLst>
              </p:nvPr>
            </p:nvSpPr>
            <p:spPr bwMode="auto">
              <a:xfrm>
                <a:off x="1276" y="2688"/>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746" name="Line 2366"/>
              <p:cNvSpPr>
                <a:spLocks noChangeShapeType="1"/>
              </p:cNvSpPr>
              <p:nvPr>
                <p:custDataLst>
                  <p:tags r:id="rId428"/>
                </p:custDataLst>
              </p:nvPr>
            </p:nvSpPr>
            <p:spPr bwMode="auto">
              <a:xfrm>
                <a:off x="1276" y="2721"/>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747" name="Line 2367"/>
              <p:cNvSpPr>
                <a:spLocks noChangeShapeType="1"/>
              </p:cNvSpPr>
              <p:nvPr>
                <p:custDataLst>
                  <p:tags r:id="rId429"/>
                </p:custDataLst>
              </p:nvPr>
            </p:nvSpPr>
            <p:spPr bwMode="auto">
              <a:xfrm>
                <a:off x="1276" y="2754"/>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748" name="Line 2368"/>
              <p:cNvSpPr>
                <a:spLocks noChangeShapeType="1"/>
              </p:cNvSpPr>
              <p:nvPr>
                <p:custDataLst>
                  <p:tags r:id="rId430"/>
                </p:custDataLst>
              </p:nvPr>
            </p:nvSpPr>
            <p:spPr bwMode="auto">
              <a:xfrm>
                <a:off x="1276" y="2786"/>
                <a:ext cx="0" cy="17"/>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749" name="Line 2369"/>
              <p:cNvSpPr>
                <a:spLocks noChangeShapeType="1"/>
              </p:cNvSpPr>
              <p:nvPr>
                <p:custDataLst>
                  <p:tags r:id="rId431"/>
                </p:custDataLst>
              </p:nvPr>
            </p:nvSpPr>
            <p:spPr bwMode="auto">
              <a:xfrm>
                <a:off x="1276" y="2819"/>
                <a:ext cx="0" cy="17"/>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750" name="Line 2370"/>
              <p:cNvSpPr>
                <a:spLocks noChangeShapeType="1"/>
              </p:cNvSpPr>
              <p:nvPr>
                <p:custDataLst>
                  <p:tags r:id="rId432"/>
                </p:custDataLst>
              </p:nvPr>
            </p:nvSpPr>
            <p:spPr bwMode="auto">
              <a:xfrm>
                <a:off x="1276" y="2852"/>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751" name="Line 2371"/>
              <p:cNvSpPr>
                <a:spLocks noChangeShapeType="1"/>
              </p:cNvSpPr>
              <p:nvPr>
                <p:custDataLst>
                  <p:tags r:id="rId433"/>
                </p:custDataLst>
              </p:nvPr>
            </p:nvSpPr>
            <p:spPr bwMode="auto">
              <a:xfrm>
                <a:off x="1276" y="2885"/>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752" name="Line 2372"/>
              <p:cNvSpPr>
                <a:spLocks noChangeShapeType="1"/>
              </p:cNvSpPr>
              <p:nvPr>
                <p:custDataLst>
                  <p:tags r:id="rId434"/>
                </p:custDataLst>
              </p:nvPr>
            </p:nvSpPr>
            <p:spPr bwMode="auto">
              <a:xfrm>
                <a:off x="1276" y="2918"/>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753" name="Line 2373"/>
              <p:cNvSpPr>
                <a:spLocks noChangeShapeType="1"/>
              </p:cNvSpPr>
              <p:nvPr>
                <p:custDataLst>
                  <p:tags r:id="rId435"/>
                </p:custDataLst>
              </p:nvPr>
            </p:nvSpPr>
            <p:spPr bwMode="auto">
              <a:xfrm>
                <a:off x="1276" y="2950"/>
                <a:ext cx="0" cy="17"/>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754" name="Line 2374"/>
              <p:cNvSpPr>
                <a:spLocks noChangeShapeType="1"/>
              </p:cNvSpPr>
              <p:nvPr>
                <p:custDataLst>
                  <p:tags r:id="rId436"/>
                </p:custDataLst>
              </p:nvPr>
            </p:nvSpPr>
            <p:spPr bwMode="auto">
              <a:xfrm>
                <a:off x="1276" y="2983"/>
                <a:ext cx="0" cy="17"/>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755" name="Line 2375"/>
              <p:cNvSpPr>
                <a:spLocks noChangeShapeType="1"/>
              </p:cNvSpPr>
              <p:nvPr>
                <p:custDataLst>
                  <p:tags r:id="rId437"/>
                </p:custDataLst>
              </p:nvPr>
            </p:nvSpPr>
            <p:spPr bwMode="auto">
              <a:xfrm>
                <a:off x="1276" y="3016"/>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756" name="Line 2376"/>
              <p:cNvSpPr>
                <a:spLocks noChangeShapeType="1"/>
              </p:cNvSpPr>
              <p:nvPr>
                <p:custDataLst>
                  <p:tags r:id="rId438"/>
                </p:custDataLst>
              </p:nvPr>
            </p:nvSpPr>
            <p:spPr bwMode="auto">
              <a:xfrm>
                <a:off x="1276" y="3049"/>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757" name="Line 2377"/>
              <p:cNvSpPr>
                <a:spLocks noChangeShapeType="1"/>
              </p:cNvSpPr>
              <p:nvPr>
                <p:custDataLst>
                  <p:tags r:id="rId439"/>
                </p:custDataLst>
              </p:nvPr>
            </p:nvSpPr>
            <p:spPr bwMode="auto">
              <a:xfrm>
                <a:off x="1276" y="3081"/>
                <a:ext cx="0" cy="17"/>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758" name="Line 2378"/>
              <p:cNvSpPr>
                <a:spLocks noChangeShapeType="1"/>
              </p:cNvSpPr>
              <p:nvPr>
                <p:custDataLst>
                  <p:tags r:id="rId440"/>
                </p:custDataLst>
              </p:nvPr>
            </p:nvSpPr>
            <p:spPr bwMode="auto">
              <a:xfrm>
                <a:off x="1276" y="3114"/>
                <a:ext cx="0" cy="17"/>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759" name="Line 2379"/>
              <p:cNvSpPr>
                <a:spLocks noChangeShapeType="1"/>
              </p:cNvSpPr>
              <p:nvPr>
                <p:custDataLst>
                  <p:tags r:id="rId441"/>
                </p:custDataLst>
              </p:nvPr>
            </p:nvSpPr>
            <p:spPr bwMode="auto">
              <a:xfrm>
                <a:off x="1276" y="3147"/>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760" name="Line 2380"/>
              <p:cNvSpPr>
                <a:spLocks noChangeShapeType="1"/>
              </p:cNvSpPr>
              <p:nvPr>
                <p:custDataLst>
                  <p:tags r:id="rId442"/>
                </p:custDataLst>
              </p:nvPr>
            </p:nvSpPr>
            <p:spPr bwMode="auto">
              <a:xfrm>
                <a:off x="1276" y="3180"/>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761" name="Line 2381"/>
              <p:cNvSpPr>
                <a:spLocks noChangeShapeType="1"/>
              </p:cNvSpPr>
              <p:nvPr>
                <p:custDataLst>
                  <p:tags r:id="rId443"/>
                </p:custDataLst>
              </p:nvPr>
            </p:nvSpPr>
            <p:spPr bwMode="auto">
              <a:xfrm>
                <a:off x="1276" y="3213"/>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762" name="Line 2382"/>
              <p:cNvSpPr>
                <a:spLocks noChangeShapeType="1"/>
              </p:cNvSpPr>
              <p:nvPr>
                <p:custDataLst>
                  <p:tags r:id="rId444"/>
                </p:custDataLst>
              </p:nvPr>
            </p:nvSpPr>
            <p:spPr bwMode="auto">
              <a:xfrm>
                <a:off x="1276" y="3245"/>
                <a:ext cx="0" cy="17"/>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763" name="Line 2383"/>
              <p:cNvSpPr>
                <a:spLocks noChangeShapeType="1"/>
              </p:cNvSpPr>
              <p:nvPr>
                <p:custDataLst>
                  <p:tags r:id="rId445"/>
                </p:custDataLst>
              </p:nvPr>
            </p:nvSpPr>
            <p:spPr bwMode="auto">
              <a:xfrm>
                <a:off x="1276" y="3278"/>
                <a:ext cx="0" cy="17"/>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764" name="Line 2384"/>
              <p:cNvSpPr>
                <a:spLocks noChangeShapeType="1"/>
              </p:cNvSpPr>
              <p:nvPr>
                <p:custDataLst>
                  <p:tags r:id="rId446"/>
                </p:custDataLst>
              </p:nvPr>
            </p:nvSpPr>
            <p:spPr bwMode="auto">
              <a:xfrm>
                <a:off x="1276" y="3311"/>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765" name="Line 2385"/>
              <p:cNvSpPr>
                <a:spLocks noChangeShapeType="1"/>
              </p:cNvSpPr>
              <p:nvPr>
                <p:custDataLst>
                  <p:tags r:id="rId447"/>
                </p:custDataLst>
              </p:nvPr>
            </p:nvSpPr>
            <p:spPr bwMode="auto">
              <a:xfrm>
                <a:off x="1276" y="3344"/>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766" name="Line 2386"/>
              <p:cNvSpPr>
                <a:spLocks noChangeShapeType="1"/>
              </p:cNvSpPr>
              <p:nvPr>
                <p:custDataLst>
                  <p:tags r:id="rId448"/>
                </p:custDataLst>
              </p:nvPr>
            </p:nvSpPr>
            <p:spPr bwMode="auto">
              <a:xfrm>
                <a:off x="1276" y="3377"/>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767" name="Line 2387"/>
              <p:cNvSpPr>
                <a:spLocks noChangeShapeType="1"/>
              </p:cNvSpPr>
              <p:nvPr>
                <p:custDataLst>
                  <p:tags r:id="rId449"/>
                </p:custDataLst>
              </p:nvPr>
            </p:nvSpPr>
            <p:spPr bwMode="auto">
              <a:xfrm>
                <a:off x="1276" y="3409"/>
                <a:ext cx="0" cy="17"/>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768" name="Line 2388"/>
              <p:cNvSpPr>
                <a:spLocks noChangeShapeType="1"/>
              </p:cNvSpPr>
              <p:nvPr>
                <p:custDataLst>
                  <p:tags r:id="rId450"/>
                </p:custDataLst>
              </p:nvPr>
            </p:nvSpPr>
            <p:spPr bwMode="auto">
              <a:xfrm>
                <a:off x="1276" y="3442"/>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769" name="Line 2389"/>
              <p:cNvSpPr>
                <a:spLocks noChangeShapeType="1"/>
              </p:cNvSpPr>
              <p:nvPr>
                <p:custDataLst>
                  <p:tags r:id="rId451"/>
                </p:custDataLst>
              </p:nvPr>
            </p:nvSpPr>
            <p:spPr bwMode="auto">
              <a:xfrm>
                <a:off x="1276" y="3475"/>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770" name="Line 2390"/>
              <p:cNvSpPr>
                <a:spLocks noChangeShapeType="1"/>
              </p:cNvSpPr>
              <p:nvPr>
                <p:custDataLst>
                  <p:tags r:id="rId452"/>
                </p:custDataLst>
              </p:nvPr>
            </p:nvSpPr>
            <p:spPr bwMode="auto">
              <a:xfrm>
                <a:off x="1276" y="3508"/>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771" name="Line 2391"/>
              <p:cNvSpPr>
                <a:spLocks noChangeShapeType="1"/>
              </p:cNvSpPr>
              <p:nvPr>
                <p:custDataLst>
                  <p:tags r:id="rId453"/>
                </p:custDataLst>
              </p:nvPr>
            </p:nvSpPr>
            <p:spPr bwMode="auto">
              <a:xfrm>
                <a:off x="1276" y="3540"/>
                <a:ext cx="0" cy="17"/>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772" name="Line 2392"/>
              <p:cNvSpPr>
                <a:spLocks noChangeShapeType="1"/>
              </p:cNvSpPr>
              <p:nvPr>
                <p:custDataLst>
                  <p:tags r:id="rId454"/>
                </p:custDataLst>
              </p:nvPr>
            </p:nvSpPr>
            <p:spPr bwMode="auto">
              <a:xfrm>
                <a:off x="1276" y="3573"/>
                <a:ext cx="0" cy="17"/>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773" name="Line 2393"/>
              <p:cNvSpPr>
                <a:spLocks noChangeShapeType="1"/>
              </p:cNvSpPr>
              <p:nvPr>
                <p:custDataLst>
                  <p:tags r:id="rId455"/>
                </p:custDataLst>
              </p:nvPr>
            </p:nvSpPr>
            <p:spPr bwMode="auto">
              <a:xfrm>
                <a:off x="1276" y="3606"/>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774" name="Line 2394"/>
              <p:cNvSpPr>
                <a:spLocks noChangeShapeType="1"/>
              </p:cNvSpPr>
              <p:nvPr>
                <p:custDataLst>
                  <p:tags r:id="rId456"/>
                </p:custDataLst>
              </p:nvPr>
            </p:nvSpPr>
            <p:spPr bwMode="auto">
              <a:xfrm>
                <a:off x="1276" y="3639"/>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775" name="Line 2395"/>
              <p:cNvSpPr>
                <a:spLocks noChangeShapeType="1"/>
              </p:cNvSpPr>
              <p:nvPr>
                <p:custDataLst>
                  <p:tags r:id="rId457"/>
                </p:custDataLst>
              </p:nvPr>
            </p:nvSpPr>
            <p:spPr bwMode="auto">
              <a:xfrm>
                <a:off x="1276" y="3672"/>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776" name="Line 2396"/>
              <p:cNvSpPr>
                <a:spLocks noChangeShapeType="1"/>
              </p:cNvSpPr>
              <p:nvPr>
                <p:custDataLst>
                  <p:tags r:id="rId458"/>
                </p:custDataLst>
              </p:nvPr>
            </p:nvSpPr>
            <p:spPr bwMode="auto">
              <a:xfrm>
                <a:off x="1276" y="3704"/>
                <a:ext cx="0" cy="17"/>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777" name="Line 2397"/>
              <p:cNvSpPr>
                <a:spLocks noChangeShapeType="1"/>
              </p:cNvSpPr>
              <p:nvPr>
                <p:custDataLst>
                  <p:tags r:id="rId459"/>
                </p:custDataLst>
              </p:nvPr>
            </p:nvSpPr>
            <p:spPr bwMode="auto">
              <a:xfrm>
                <a:off x="1276" y="3737"/>
                <a:ext cx="0" cy="17"/>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778" name="Line 2398"/>
              <p:cNvSpPr>
                <a:spLocks noChangeShapeType="1"/>
              </p:cNvSpPr>
              <p:nvPr>
                <p:custDataLst>
                  <p:tags r:id="rId460"/>
                </p:custDataLst>
              </p:nvPr>
            </p:nvSpPr>
            <p:spPr bwMode="auto">
              <a:xfrm>
                <a:off x="1276" y="3770"/>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779" name="Line 2399"/>
              <p:cNvSpPr>
                <a:spLocks noChangeShapeType="1"/>
              </p:cNvSpPr>
              <p:nvPr>
                <p:custDataLst>
                  <p:tags r:id="rId461"/>
                </p:custDataLst>
              </p:nvPr>
            </p:nvSpPr>
            <p:spPr bwMode="auto">
              <a:xfrm>
                <a:off x="1276" y="3803"/>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780" name="Line 2400"/>
              <p:cNvSpPr>
                <a:spLocks noChangeShapeType="1"/>
              </p:cNvSpPr>
              <p:nvPr>
                <p:custDataLst>
                  <p:tags r:id="rId462"/>
                </p:custDataLst>
              </p:nvPr>
            </p:nvSpPr>
            <p:spPr bwMode="auto">
              <a:xfrm>
                <a:off x="1276" y="3835"/>
                <a:ext cx="0" cy="17"/>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781" name="Line 2401"/>
              <p:cNvSpPr>
                <a:spLocks noChangeShapeType="1"/>
              </p:cNvSpPr>
              <p:nvPr>
                <p:custDataLst>
                  <p:tags r:id="rId463"/>
                </p:custDataLst>
              </p:nvPr>
            </p:nvSpPr>
            <p:spPr bwMode="auto">
              <a:xfrm>
                <a:off x="1276" y="3868"/>
                <a:ext cx="0" cy="17"/>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782" name="Line 2402"/>
              <p:cNvSpPr>
                <a:spLocks noChangeShapeType="1"/>
              </p:cNvSpPr>
              <p:nvPr>
                <p:custDataLst>
                  <p:tags r:id="rId464"/>
                </p:custDataLst>
              </p:nvPr>
            </p:nvSpPr>
            <p:spPr bwMode="auto">
              <a:xfrm>
                <a:off x="1276" y="3901"/>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783" name="Line 2403"/>
              <p:cNvSpPr>
                <a:spLocks noChangeShapeType="1"/>
              </p:cNvSpPr>
              <p:nvPr>
                <p:custDataLst>
                  <p:tags r:id="rId465"/>
                </p:custDataLst>
              </p:nvPr>
            </p:nvSpPr>
            <p:spPr bwMode="auto">
              <a:xfrm>
                <a:off x="1276" y="3934"/>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784" name="Line 2404"/>
              <p:cNvSpPr>
                <a:spLocks noChangeShapeType="1"/>
              </p:cNvSpPr>
              <p:nvPr>
                <p:custDataLst>
                  <p:tags r:id="rId466"/>
                </p:custDataLst>
              </p:nvPr>
            </p:nvSpPr>
            <p:spPr bwMode="auto">
              <a:xfrm>
                <a:off x="1276" y="3967"/>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785" name="Freeform 2405"/>
              <p:cNvSpPr>
                <a:spLocks/>
              </p:cNvSpPr>
              <p:nvPr>
                <p:custDataLst>
                  <p:tags r:id="rId467"/>
                </p:custDataLst>
              </p:nvPr>
            </p:nvSpPr>
            <p:spPr bwMode="auto">
              <a:xfrm>
                <a:off x="1276" y="3999"/>
                <a:ext cx="1" cy="17"/>
              </a:xfrm>
              <a:custGeom>
                <a:avLst/>
                <a:gdLst>
                  <a:gd name="T0" fmla="*/ 0 w 1"/>
                  <a:gd name="T1" fmla="*/ 0 h 12"/>
                  <a:gd name="T2" fmla="*/ 0 w 1"/>
                  <a:gd name="T3" fmla="*/ 4859 h 12"/>
                  <a:gd name="T4" fmla="*/ 1 w 1"/>
                  <a:gd name="T5" fmla="*/ 6272 h 12"/>
                  <a:gd name="T6" fmla="*/ 0 60000 65536"/>
                  <a:gd name="T7" fmla="*/ 0 60000 65536"/>
                  <a:gd name="T8" fmla="*/ 0 60000 65536"/>
                  <a:gd name="T9" fmla="*/ 0 w 1"/>
                  <a:gd name="T10" fmla="*/ 0 h 12"/>
                  <a:gd name="T11" fmla="*/ 1 w 1"/>
                  <a:gd name="T12" fmla="*/ 12 h 12"/>
                </a:gdLst>
                <a:ahLst/>
                <a:cxnLst>
                  <a:cxn ang="T6">
                    <a:pos x="T0" y="T1"/>
                  </a:cxn>
                  <a:cxn ang="T7">
                    <a:pos x="T2" y="T3"/>
                  </a:cxn>
                  <a:cxn ang="T8">
                    <a:pos x="T4" y="T5"/>
                  </a:cxn>
                </a:cxnLst>
                <a:rect l="T9" t="T10" r="T11" b="T12"/>
                <a:pathLst>
                  <a:path w="1" h="12">
                    <a:moveTo>
                      <a:pt x="0" y="0"/>
                    </a:moveTo>
                    <a:lnTo>
                      <a:pt x="0" y="9"/>
                    </a:lnTo>
                    <a:lnTo>
                      <a:pt x="1" y="12"/>
                    </a:lnTo>
                  </a:path>
                </a:pathLst>
              </a:custGeom>
              <a:noFill/>
              <a:ln w="12700">
                <a:solidFill>
                  <a:srgbClr val="0000FF"/>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3786" name="Freeform 2406"/>
              <p:cNvSpPr>
                <a:spLocks/>
              </p:cNvSpPr>
              <p:nvPr>
                <p:custDataLst>
                  <p:tags r:id="rId468"/>
                </p:custDataLst>
              </p:nvPr>
            </p:nvSpPr>
            <p:spPr bwMode="auto">
              <a:xfrm>
                <a:off x="1281" y="4031"/>
                <a:ext cx="8" cy="13"/>
              </a:xfrm>
              <a:custGeom>
                <a:avLst/>
                <a:gdLst>
                  <a:gd name="T0" fmla="*/ 0 w 6"/>
                  <a:gd name="T1" fmla="*/ 0 h 10"/>
                  <a:gd name="T2" fmla="*/ 655 w 6"/>
                  <a:gd name="T3" fmla="*/ 879 h 10"/>
                  <a:gd name="T4" fmla="*/ 1129 w 6"/>
                  <a:gd name="T5" fmla="*/ 1143 h 10"/>
                  <a:gd name="T6" fmla="*/ 0 60000 65536"/>
                  <a:gd name="T7" fmla="*/ 0 60000 65536"/>
                  <a:gd name="T8" fmla="*/ 0 60000 65536"/>
                  <a:gd name="T9" fmla="*/ 0 w 6"/>
                  <a:gd name="T10" fmla="*/ 0 h 10"/>
                  <a:gd name="T11" fmla="*/ 6 w 6"/>
                  <a:gd name="T12" fmla="*/ 10 h 10"/>
                </a:gdLst>
                <a:ahLst/>
                <a:cxnLst>
                  <a:cxn ang="T6">
                    <a:pos x="T0" y="T1"/>
                  </a:cxn>
                  <a:cxn ang="T7">
                    <a:pos x="T2" y="T3"/>
                  </a:cxn>
                  <a:cxn ang="T8">
                    <a:pos x="T4" y="T5"/>
                  </a:cxn>
                </a:cxnLst>
                <a:rect l="T9" t="T10" r="T11" b="T12"/>
                <a:pathLst>
                  <a:path w="6" h="10">
                    <a:moveTo>
                      <a:pt x="0" y="0"/>
                    </a:moveTo>
                    <a:lnTo>
                      <a:pt x="4" y="8"/>
                    </a:lnTo>
                    <a:lnTo>
                      <a:pt x="6" y="10"/>
                    </a:lnTo>
                  </a:path>
                </a:pathLst>
              </a:custGeom>
              <a:noFill/>
              <a:ln w="12700">
                <a:solidFill>
                  <a:srgbClr val="0000FF"/>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3787" name="Freeform 2407"/>
              <p:cNvSpPr>
                <a:spLocks/>
              </p:cNvSpPr>
              <p:nvPr>
                <p:custDataLst>
                  <p:tags r:id="rId469"/>
                </p:custDataLst>
              </p:nvPr>
            </p:nvSpPr>
            <p:spPr bwMode="auto">
              <a:xfrm>
                <a:off x="1302" y="4055"/>
                <a:ext cx="15" cy="6"/>
              </a:xfrm>
              <a:custGeom>
                <a:avLst/>
                <a:gdLst>
                  <a:gd name="T0" fmla="*/ 0 w 11"/>
                  <a:gd name="T1" fmla="*/ 0 h 4"/>
                  <a:gd name="T2" fmla="*/ 1975 w 11"/>
                  <a:gd name="T3" fmla="*/ 3686 h 4"/>
                  <a:gd name="T4" fmla="*/ 2824 w 11"/>
                  <a:gd name="T5" fmla="*/ 5529 h 4"/>
                  <a:gd name="T6" fmla="*/ 0 60000 65536"/>
                  <a:gd name="T7" fmla="*/ 0 60000 65536"/>
                  <a:gd name="T8" fmla="*/ 0 60000 65536"/>
                  <a:gd name="T9" fmla="*/ 0 w 11"/>
                  <a:gd name="T10" fmla="*/ 0 h 4"/>
                  <a:gd name="T11" fmla="*/ 11 w 11"/>
                  <a:gd name="T12" fmla="*/ 4 h 4"/>
                </a:gdLst>
                <a:ahLst/>
                <a:cxnLst>
                  <a:cxn ang="T6">
                    <a:pos x="T0" y="T1"/>
                  </a:cxn>
                  <a:cxn ang="T7">
                    <a:pos x="T2" y="T3"/>
                  </a:cxn>
                  <a:cxn ang="T8">
                    <a:pos x="T4" y="T5"/>
                  </a:cxn>
                </a:cxnLst>
                <a:rect l="T9" t="T10" r="T11" b="T12"/>
                <a:pathLst>
                  <a:path w="11" h="4">
                    <a:moveTo>
                      <a:pt x="0" y="0"/>
                    </a:moveTo>
                    <a:lnTo>
                      <a:pt x="7" y="3"/>
                    </a:lnTo>
                    <a:lnTo>
                      <a:pt x="11" y="4"/>
                    </a:lnTo>
                  </a:path>
                </a:pathLst>
              </a:custGeom>
              <a:noFill/>
              <a:ln w="12700">
                <a:solidFill>
                  <a:srgbClr val="0000FF"/>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grpSp>
      <p:sp>
        <p:nvSpPr>
          <p:cNvPr id="1143808" name="Oval 1143807"/>
          <p:cNvSpPr/>
          <p:nvPr/>
        </p:nvSpPr>
        <p:spPr>
          <a:xfrm>
            <a:off x="7556499" y="5356631"/>
            <a:ext cx="365051" cy="338754"/>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90" name="Oval 3789"/>
          <p:cNvSpPr/>
          <p:nvPr/>
        </p:nvSpPr>
        <p:spPr>
          <a:xfrm>
            <a:off x="6264348" y="5187254"/>
            <a:ext cx="365051" cy="338754"/>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91" name="Oval 3790"/>
          <p:cNvSpPr/>
          <p:nvPr/>
        </p:nvSpPr>
        <p:spPr>
          <a:xfrm>
            <a:off x="4935611" y="5009860"/>
            <a:ext cx="365051" cy="338754"/>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34847965"/>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3810" name="Rectangle 2"/>
          <p:cNvSpPr>
            <a:spLocks noChangeArrowheads="1"/>
          </p:cNvSpPr>
          <p:nvPr>
            <p:custDataLst>
              <p:tags r:id="rId1"/>
            </p:custDataLst>
          </p:nvPr>
        </p:nvSpPr>
        <p:spPr bwMode="auto">
          <a:xfrm>
            <a:off x="533400" y="1066800"/>
            <a:ext cx="7845669" cy="51816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342900" indent="-342900">
              <a:spcBef>
                <a:spcPct val="20000"/>
              </a:spcBef>
              <a:buFontTx/>
              <a:buChar char="•"/>
            </a:pPr>
            <a:r>
              <a:rPr lang="en-US" sz="3200" b="1" dirty="0">
                <a:latin typeface="+mj-lt"/>
                <a:cs typeface="Arial" charset="0"/>
              </a:rPr>
              <a:t>Step 1: </a:t>
            </a:r>
            <a:r>
              <a:rPr lang="en-US" sz="3200" dirty="0">
                <a:latin typeface="+mj-lt"/>
                <a:cs typeface="Arial" charset="0"/>
              </a:rPr>
              <a:t>Compute </a:t>
            </a:r>
            <a:r>
              <a:rPr lang="en-US" sz="3200" i="1" dirty="0" err="1">
                <a:latin typeface="+mj-lt"/>
                <a:cs typeface="Arial" charset="0"/>
              </a:rPr>
              <a:t>G</a:t>
            </a:r>
            <a:r>
              <a:rPr lang="en-US" sz="3200" i="1" baseline="-25000" dirty="0" err="1">
                <a:latin typeface="+mj-lt"/>
                <a:cs typeface="Arial" charset="0"/>
              </a:rPr>
              <a:t>i</a:t>
            </a:r>
            <a:r>
              <a:rPr lang="en-US" sz="3200" dirty="0">
                <a:latin typeface="+mj-lt"/>
                <a:cs typeface="Arial" charset="0"/>
              </a:rPr>
              <a:t> and </a:t>
            </a:r>
            <a:r>
              <a:rPr lang="en-US" sz="3200" i="1" dirty="0">
                <a:latin typeface="+mj-lt"/>
                <a:cs typeface="Arial" charset="0"/>
              </a:rPr>
              <a:t>P</a:t>
            </a:r>
            <a:r>
              <a:rPr lang="en-US" sz="3200" i="1" baseline="-25000" dirty="0">
                <a:latin typeface="+mj-lt"/>
                <a:cs typeface="Arial" charset="0"/>
              </a:rPr>
              <a:t>i</a:t>
            </a:r>
            <a:r>
              <a:rPr lang="en-US" sz="3200" dirty="0">
                <a:latin typeface="+mj-lt"/>
                <a:cs typeface="Arial" charset="0"/>
              </a:rPr>
              <a:t> for all columns </a:t>
            </a:r>
          </a:p>
          <a:p>
            <a:pPr marL="342900" indent="-342900">
              <a:spcBef>
                <a:spcPct val="20000"/>
              </a:spcBef>
              <a:buFontTx/>
              <a:buChar char="•"/>
            </a:pPr>
            <a:r>
              <a:rPr lang="en-US" sz="3200" b="1" dirty="0">
                <a:latin typeface="+mj-lt"/>
                <a:cs typeface="Arial" charset="0"/>
              </a:rPr>
              <a:t>Step 2:</a:t>
            </a:r>
            <a:r>
              <a:rPr lang="en-US" sz="3200" dirty="0">
                <a:latin typeface="+mj-lt"/>
                <a:cs typeface="Arial" charset="0"/>
              </a:rPr>
              <a:t> Compute </a:t>
            </a:r>
            <a:r>
              <a:rPr lang="en-US" sz="3200" i="1" dirty="0">
                <a:latin typeface="+mj-lt"/>
                <a:cs typeface="Arial" charset="0"/>
              </a:rPr>
              <a:t>G</a:t>
            </a:r>
            <a:r>
              <a:rPr lang="en-US" sz="3200" dirty="0">
                <a:latin typeface="+mj-lt"/>
                <a:cs typeface="Arial" charset="0"/>
              </a:rPr>
              <a:t> and </a:t>
            </a:r>
            <a:r>
              <a:rPr lang="en-US" sz="3200" i="1" dirty="0">
                <a:latin typeface="+mj-lt"/>
                <a:cs typeface="Arial" charset="0"/>
              </a:rPr>
              <a:t>P</a:t>
            </a:r>
            <a:r>
              <a:rPr lang="en-US" sz="3200" dirty="0">
                <a:latin typeface="+mj-lt"/>
                <a:cs typeface="Arial" charset="0"/>
              </a:rPr>
              <a:t> for </a:t>
            </a:r>
            <a:r>
              <a:rPr lang="en-US" sz="3200" i="1" dirty="0">
                <a:latin typeface="+mj-lt"/>
                <a:cs typeface="Arial" charset="0"/>
              </a:rPr>
              <a:t>k</a:t>
            </a:r>
            <a:r>
              <a:rPr lang="en-US" sz="3200" dirty="0">
                <a:latin typeface="+mj-lt"/>
                <a:cs typeface="Arial" charset="0"/>
              </a:rPr>
              <a:t>-bit blocks</a:t>
            </a:r>
          </a:p>
          <a:p>
            <a:pPr marL="342900" indent="-342900">
              <a:spcBef>
                <a:spcPct val="20000"/>
              </a:spcBef>
              <a:buFontTx/>
              <a:buChar char="•"/>
            </a:pPr>
            <a:r>
              <a:rPr lang="en-US" sz="3200" b="1" dirty="0">
                <a:latin typeface="+mj-lt"/>
                <a:cs typeface="Arial" charset="0"/>
              </a:rPr>
              <a:t>Step 3:</a:t>
            </a:r>
            <a:r>
              <a:rPr lang="en-US" sz="3200" dirty="0">
                <a:latin typeface="+mj-lt"/>
                <a:cs typeface="Arial" charset="0"/>
              </a:rPr>
              <a:t> </a:t>
            </a:r>
            <a:r>
              <a:rPr lang="en-US" sz="3200" i="1" dirty="0" err="1">
                <a:latin typeface="+mj-lt"/>
                <a:cs typeface="Arial" charset="0"/>
              </a:rPr>
              <a:t>C</a:t>
            </a:r>
            <a:r>
              <a:rPr lang="en-US" sz="3200" i="1" baseline="-25000" dirty="0" err="1">
                <a:latin typeface="+mj-lt"/>
                <a:cs typeface="Arial" charset="0"/>
              </a:rPr>
              <a:t>in</a:t>
            </a:r>
            <a:r>
              <a:rPr lang="en-US" sz="3200" dirty="0">
                <a:latin typeface="+mj-lt"/>
                <a:cs typeface="Arial" charset="0"/>
              </a:rPr>
              <a:t> propagates through each </a:t>
            </a:r>
            <a:r>
              <a:rPr lang="en-US" sz="3200" i="1" dirty="0">
                <a:latin typeface="+mj-lt"/>
                <a:cs typeface="Arial" charset="0"/>
              </a:rPr>
              <a:t>k</a:t>
            </a:r>
            <a:r>
              <a:rPr lang="en-US" sz="3200" dirty="0">
                <a:latin typeface="+mj-lt"/>
                <a:cs typeface="Arial" charset="0"/>
              </a:rPr>
              <a:t>-bit propagate/generate logic (meanwhile computing sums)</a:t>
            </a:r>
          </a:p>
          <a:p>
            <a:pPr marL="342900" indent="-342900">
              <a:spcBef>
                <a:spcPct val="20000"/>
              </a:spcBef>
              <a:buFontTx/>
              <a:buChar char="•"/>
            </a:pPr>
            <a:r>
              <a:rPr lang="en-US" sz="3200" b="1" dirty="0">
                <a:latin typeface="+mj-lt"/>
                <a:cs typeface="Arial" charset="0"/>
              </a:rPr>
              <a:t>Step 4:</a:t>
            </a:r>
            <a:r>
              <a:rPr lang="en-US" sz="3200" dirty="0">
                <a:latin typeface="+mj-lt"/>
                <a:cs typeface="Arial" charset="0"/>
              </a:rPr>
              <a:t> Compute sum for most significant k-bit block</a:t>
            </a:r>
          </a:p>
        </p:txBody>
      </p:sp>
      <p:sp>
        <p:nvSpPr>
          <p:cNvPr id="6" name="TextBox 5"/>
          <p:cNvSpPr txBox="1"/>
          <p:nvPr/>
        </p:nvSpPr>
        <p:spPr>
          <a:xfrm>
            <a:off x="457200" y="68759"/>
            <a:ext cx="7924800" cy="769441"/>
          </a:xfrm>
          <a:prstGeom prst="rect">
            <a:avLst/>
          </a:prstGeom>
          <a:noFill/>
        </p:spPr>
        <p:txBody>
          <a:bodyPr wrap="square" rtlCol="0">
            <a:spAutoFit/>
          </a:bodyPr>
          <a:lstStyle/>
          <a:p>
            <a:r>
              <a:rPr lang="en-US" sz="4400" dirty="0">
                <a:solidFill>
                  <a:schemeClr val="bg1"/>
                </a:solidFill>
                <a:latin typeface="+mj-lt"/>
              </a:rPr>
              <a:t>Carry-</a:t>
            </a:r>
            <a:r>
              <a:rPr lang="en-US" sz="4400" dirty="0" err="1">
                <a:solidFill>
                  <a:schemeClr val="bg1"/>
                </a:solidFill>
                <a:latin typeface="+mj-lt"/>
              </a:rPr>
              <a:t>Lookahead</a:t>
            </a:r>
            <a:r>
              <a:rPr lang="en-US" sz="4400" dirty="0">
                <a:solidFill>
                  <a:schemeClr val="bg1"/>
                </a:solidFill>
                <a:latin typeface="+mj-lt"/>
              </a:rPr>
              <a:t> Addition</a:t>
            </a:r>
          </a:p>
        </p:txBody>
      </p:sp>
      <p:grpSp>
        <p:nvGrpSpPr>
          <p:cNvPr id="4" name="Group 3"/>
          <p:cNvGrpSpPr/>
          <p:nvPr/>
        </p:nvGrpSpPr>
        <p:grpSpPr>
          <a:xfrm>
            <a:off x="3494881" y="4407405"/>
            <a:ext cx="5265737" cy="1493330"/>
            <a:chOff x="666750" y="4038600"/>
            <a:chExt cx="8128000" cy="2305050"/>
          </a:xfrm>
        </p:grpSpPr>
        <p:grpSp>
          <p:nvGrpSpPr>
            <p:cNvPr id="5" name="Group 555"/>
            <p:cNvGrpSpPr>
              <a:grpSpLocks/>
            </p:cNvGrpSpPr>
            <p:nvPr>
              <p:custDataLst>
                <p:tags r:id="rId3"/>
              </p:custDataLst>
            </p:nvPr>
          </p:nvGrpSpPr>
          <p:grpSpPr bwMode="auto">
            <a:xfrm>
              <a:off x="6934200" y="4568825"/>
              <a:ext cx="1860550" cy="1374775"/>
              <a:chOff x="1276" y="1911"/>
              <a:chExt cx="2972" cy="2196"/>
            </a:xfrm>
          </p:grpSpPr>
          <p:sp>
            <p:nvSpPr>
              <p:cNvPr id="1396" name="Rectangle 6"/>
              <p:cNvSpPr>
                <a:spLocks noChangeArrowheads="1"/>
              </p:cNvSpPr>
              <p:nvPr>
                <p:custDataLst>
                  <p:tags r:id="rId1393"/>
                </p:custDataLst>
              </p:nvPr>
            </p:nvSpPr>
            <p:spPr bwMode="auto">
              <a:xfrm>
                <a:off x="3561" y="1987"/>
                <a:ext cx="81"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B</a:t>
                </a:r>
                <a:endParaRPr lang="de-DE" altLang="en-US" sz="600"/>
              </a:p>
            </p:txBody>
          </p:sp>
          <p:sp>
            <p:nvSpPr>
              <p:cNvPr id="1397" name="Rectangle 7"/>
              <p:cNvSpPr>
                <a:spLocks noChangeArrowheads="1"/>
              </p:cNvSpPr>
              <p:nvPr>
                <p:custDataLst>
                  <p:tags r:id="rId1394"/>
                </p:custDataLst>
              </p:nvPr>
            </p:nvSpPr>
            <p:spPr bwMode="auto">
              <a:xfrm>
                <a:off x="3622" y="2043"/>
                <a:ext cx="68"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0</a:t>
                </a:r>
                <a:endParaRPr lang="de-DE" altLang="en-US" sz="600"/>
              </a:p>
            </p:txBody>
          </p:sp>
          <p:sp>
            <p:nvSpPr>
              <p:cNvPr id="1398" name="Freeform 8"/>
              <p:cNvSpPr>
                <a:spLocks/>
              </p:cNvSpPr>
              <p:nvPr>
                <p:custDataLst>
                  <p:tags r:id="rId1395"/>
                </p:custDataLst>
              </p:nvPr>
            </p:nvSpPr>
            <p:spPr bwMode="auto">
              <a:xfrm>
                <a:off x="3531" y="2168"/>
                <a:ext cx="410" cy="205"/>
              </a:xfrm>
              <a:custGeom>
                <a:avLst/>
                <a:gdLst>
                  <a:gd name="T0" fmla="*/ 0 w 410"/>
                  <a:gd name="T1" fmla="*/ 0 h 205"/>
                  <a:gd name="T2" fmla="*/ 51 w 410"/>
                  <a:gd name="T3" fmla="*/ 205 h 205"/>
                  <a:gd name="T4" fmla="*/ 358 w 410"/>
                  <a:gd name="T5" fmla="*/ 205 h 205"/>
                  <a:gd name="T6" fmla="*/ 410 w 410"/>
                  <a:gd name="T7" fmla="*/ 0 h 205"/>
                  <a:gd name="T8" fmla="*/ 0 60000 65536"/>
                  <a:gd name="T9" fmla="*/ 0 60000 65536"/>
                  <a:gd name="T10" fmla="*/ 0 60000 65536"/>
                  <a:gd name="T11" fmla="*/ 0 60000 65536"/>
                  <a:gd name="T12" fmla="*/ 0 w 410"/>
                  <a:gd name="T13" fmla="*/ 0 h 205"/>
                  <a:gd name="T14" fmla="*/ 410 w 410"/>
                  <a:gd name="T15" fmla="*/ 205 h 205"/>
                </a:gdLst>
                <a:ahLst/>
                <a:cxnLst>
                  <a:cxn ang="T8">
                    <a:pos x="T0" y="T1"/>
                  </a:cxn>
                  <a:cxn ang="T9">
                    <a:pos x="T2" y="T3"/>
                  </a:cxn>
                  <a:cxn ang="T10">
                    <a:pos x="T4" y="T5"/>
                  </a:cxn>
                  <a:cxn ang="T11">
                    <a:pos x="T6" y="T7"/>
                  </a:cxn>
                </a:cxnLst>
                <a:rect l="T12" t="T13" r="T14" b="T15"/>
                <a:pathLst>
                  <a:path w="410" h="205">
                    <a:moveTo>
                      <a:pt x="0" y="0"/>
                    </a:moveTo>
                    <a:lnTo>
                      <a:pt x="51" y="205"/>
                    </a:lnTo>
                    <a:lnTo>
                      <a:pt x="358" y="205"/>
                    </a:lnTo>
                    <a:lnTo>
                      <a:pt x="410" y="0"/>
                    </a:lnTo>
                  </a:path>
                </a:pathLst>
              </a:custGeom>
              <a:noFill/>
              <a:ln w="4763">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399" name="Freeform 9"/>
              <p:cNvSpPr>
                <a:spLocks/>
              </p:cNvSpPr>
              <p:nvPr>
                <p:custDataLst>
                  <p:tags r:id="rId1396"/>
                </p:custDataLst>
              </p:nvPr>
            </p:nvSpPr>
            <p:spPr bwMode="auto">
              <a:xfrm>
                <a:off x="3531" y="2168"/>
                <a:ext cx="410" cy="102"/>
              </a:xfrm>
              <a:custGeom>
                <a:avLst/>
                <a:gdLst>
                  <a:gd name="T0" fmla="*/ 410 w 410"/>
                  <a:gd name="T1" fmla="*/ 0 h 102"/>
                  <a:gd name="T2" fmla="*/ 230 w 410"/>
                  <a:gd name="T3" fmla="*/ 0 h 102"/>
                  <a:gd name="T4" fmla="*/ 205 w 410"/>
                  <a:gd name="T5" fmla="*/ 102 h 102"/>
                  <a:gd name="T6" fmla="*/ 179 w 410"/>
                  <a:gd name="T7" fmla="*/ 0 h 102"/>
                  <a:gd name="T8" fmla="*/ 0 w 410"/>
                  <a:gd name="T9" fmla="*/ 0 h 102"/>
                  <a:gd name="T10" fmla="*/ 0 60000 65536"/>
                  <a:gd name="T11" fmla="*/ 0 60000 65536"/>
                  <a:gd name="T12" fmla="*/ 0 60000 65536"/>
                  <a:gd name="T13" fmla="*/ 0 60000 65536"/>
                  <a:gd name="T14" fmla="*/ 0 60000 65536"/>
                  <a:gd name="T15" fmla="*/ 0 w 410"/>
                  <a:gd name="T16" fmla="*/ 0 h 102"/>
                  <a:gd name="T17" fmla="*/ 410 w 410"/>
                  <a:gd name="T18" fmla="*/ 102 h 102"/>
                </a:gdLst>
                <a:ahLst/>
                <a:cxnLst>
                  <a:cxn ang="T10">
                    <a:pos x="T0" y="T1"/>
                  </a:cxn>
                  <a:cxn ang="T11">
                    <a:pos x="T2" y="T3"/>
                  </a:cxn>
                  <a:cxn ang="T12">
                    <a:pos x="T4" y="T5"/>
                  </a:cxn>
                  <a:cxn ang="T13">
                    <a:pos x="T6" y="T7"/>
                  </a:cxn>
                  <a:cxn ang="T14">
                    <a:pos x="T8" y="T9"/>
                  </a:cxn>
                </a:cxnLst>
                <a:rect l="T15" t="T16" r="T17" b="T18"/>
                <a:pathLst>
                  <a:path w="410" h="102">
                    <a:moveTo>
                      <a:pt x="410" y="0"/>
                    </a:moveTo>
                    <a:lnTo>
                      <a:pt x="230" y="0"/>
                    </a:lnTo>
                    <a:lnTo>
                      <a:pt x="205" y="102"/>
                    </a:lnTo>
                    <a:lnTo>
                      <a:pt x="179" y="0"/>
                    </a:lnTo>
                    <a:lnTo>
                      <a:pt x="0" y="0"/>
                    </a:lnTo>
                  </a:path>
                </a:pathLst>
              </a:custGeom>
              <a:noFill/>
              <a:ln w="4763">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400" name="Line 10"/>
              <p:cNvSpPr>
                <a:spLocks noChangeShapeType="1"/>
              </p:cNvSpPr>
              <p:nvPr>
                <p:custDataLst>
                  <p:tags r:id="rId1397"/>
                </p:custDataLst>
              </p:nvPr>
            </p:nvSpPr>
            <p:spPr bwMode="auto">
              <a:xfrm>
                <a:off x="3608" y="2116"/>
                <a:ext cx="0" cy="52"/>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401" name="Line 11"/>
              <p:cNvSpPr>
                <a:spLocks noChangeShapeType="1"/>
              </p:cNvSpPr>
              <p:nvPr>
                <p:custDataLst>
                  <p:tags r:id="rId1398"/>
                </p:custDataLst>
              </p:nvPr>
            </p:nvSpPr>
            <p:spPr bwMode="auto">
              <a:xfrm>
                <a:off x="3863" y="2116"/>
                <a:ext cx="0" cy="52"/>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402" name="Line 12"/>
              <p:cNvSpPr>
                <a:spLocks noChangeShapeType="1"/>
              </p:cNvSpPr>
              <p:nvPr>
                <p:custDataLst>
                  <p:tags r:id="rId1399"/>
                </p:custDataLst>
              </p:nvPr>
            </p:nvSpPr>
            <p:spPr bwMode="auto">
              <a:xfrm>
                <a:off x="3736" y="2373"/>
                <a:ext cx="0" cy="50"/>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403" name="Rectangle 13"/>
              <p:cNvSpPr>
                <a:spLocks noChangeArrowheads="1"/>
              </p:cNvSpPr>
              <p:nvPr>
                <p:custDataLst>
                  <p:tags r:id="rId1400"/>
                </p:custDataLst>
              </p:nvPr>
            </p:nvSpPr>
            <p:spPr bwMode="auto">
              <a:xfrm>
                <a:off x="3708" y="2266"/>
                <a:ext cx="71"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a:t>
                </a:r>
                <a:endParaRPr lang="de-DE" altLang="en-US" sz="600"/>
              </a:p>
            </p:txBody>
          </p:sp>
          <p:sp>
            <p:nvSpPr>
              <p:cNvPr id="1404" name="Freeform 14"/>
              <p:cNvSpPr>
                <a:spLocks/>
              </p:cNvSpPr>
              <p:nvPr>
                <p:custDataLst>
                  <p:tags r:id="rId1401"/>
                </p:custDataLst>
              </p:nvPr>
            </p:nvSpPr>
            <p:spPr bwMode="auto">
              <a:xfrm>
                <a:off x="3019" y="2168"/>
                <a:ext cx="410" cy="205"/>
              </a:xfrm>
              <a:custGeom>
                <a:avLst/>
                <a:gdLst>
                  <a:gd name="T0" fmla="*/ 0 w 410"/>
                  <a:gd name="T1" fmla="*/ 0 h 205"/>
                  <a:gd name="T2" fmla="*/ 50 w 410"/>
                  <a:gd name="T3" fmla="*/ 205 h 205"/>
                  <a:gd name="T4" fmla="*/ 358 w 410"/>
                  <a:gd name="T5" fmla="*/ 205 h 205"/>
                  <a:gd name="T6" fmla="*/ 410 w 410"/>
                  <a:gd name="T7" fmla="*/ 0 h 205"/>
                  <a:gd name="T8" fmla="*/ 0 60000 65536"/>
                  <a:gd name="T9" fmla="*/ 0 60000 65536"/>
                  <a:gd name="T10" fmla="*/ 0 60000 65536"/>
                  <a:gd name="T11" fmla="*/ 0 60000 65536"/>
                  <a:gd name="T12" fmla="*/ 0 w 410"/>
                  <a:gd name="T13" fmla="*/ 0 h 205"/>
                  <a:gd name="T14" fmla="*/ 410 w 410"/>
                  <a:gd name="T15" fmla="*/ 205 h 205"/>
                </a:gdLst>
                <a:ahLst/>
                <a:cxnLst>
                  <a:cxn ang="T8">
                    <a:pos x="T0" y="T1"/>
                  </a:cxn>
                  <a:cxn ang="T9">
                    <a:pos x="T2" y="T3"/>
                  </a:cxn>
                  <a:cxn ang="T10">
                    <a:pos x="T4" y="T5"/>
                  </a:cxn>
                  <a:cxn ang="T11">
                    <a:pos x="T6" y="T7"/>
                  </a:cxn>
                </a:cxnLst>
                <a:rect l="T12" t="T13" r="T14" b="T15"/>
                <a:pathLst>
                  <a:path w="410" h="205">
                    <a:moveTo>
                      <a:pt x="0" y="0"/>
                    </a:moveTo>
                    <a:lnTo>
                      <a:pt x="50" y="205"/>
                    </a:lnTo>
                    <a:lnTo>
                      <a:pt x="358" y="205"/>
                    </a:lnTo>
                    <a:lnTo>
                      <a:pt x="410" y="0"/>
                    </a:lnTo>
                  </a:path>
                </a:pathLst>
              </a:custGeom>
              <a:noFill/>
              <a:ln w="4763">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405" name="Freeform 15"/>
              <p:cNvSpPr>
                <a:spLocks/>
              </p:cNvSpPr>
              <p:nvPr>
                <p:custDataLst>
                  <p:tags r:id="rId1402"/>
                </p:custDataLst>
              </p:nvPr>
            </p:nvSpPr>
            <p:spPr bwMode="auto">
              <a:xfrm>
                <a:off x="3019" y="2168"/>
                <a:ext cx="410" cy="102"/>
              </a:xfrm>
              <a:custGeom>
                <a:avLst/>
                <a:gdLst>
                  <a:gd name="T0" fmla="*/ 410 w 410"/>
                  <a:gd name="T1" fmla="*/ 0 h 102"/>
                  <a:gd name="T2" fmla="*/ 229 w 410"/>
                  <a:gd name="T3" fmla="*/ 0 h 102"/>
                  <a:gd name="T4" fmla="*/ 205 w 410"/>
                  <a:gd name="T5" fmla="*/ 102 h 102"/>
                  <a:gd name="T6" fmla="*/ 179 w 410"/>
                  <a:gd name="T7" fmla="*/ 0 h 102"/>
                  <a:gd name="T8" fmla="*/ 0 w 410"/>
                  <a:gd name="T9" fmla="*/ 0 h 102"/>
                  <a:gd name="T10" fmla="*/ 0 60000 65536"/>
                  <a:gd name="T11" fmla="*/ 0 60000 65536"/>
                  <a:gd name="T12" fmla="*/ 0 60000 65536"/>
                  <a:gd name="T13" fmla="*/ 0 60000 65536"/>
                  <a:gd name="T14" fmla="*/ 0 60000 65536"/>
                  <a:gd name="T15" fmla="*/ 0 w 410"/>
                  <a:gd name="T16" fmla="*/ 0 h 102"/>
                  <a:gd name="T17" fmla="*/ 410 w 410"/>
                  <a:gd name="T18" fmla="*/ 102 h 102"/>
                </a:gdLst>
                <a:ahLst/>
                <a:cxnLst>
                  <a:cxn ang="T10">
                    <a:pos x="T0" y="T1"/>
                  </a:cxn>
                  <a:cxn ang="T11">
                    <a:pos x="T2" y="T3"/>
                  </a:cxn>
                  <a:cxn ang="T12">
                    <a:pos x="T4" y="T5"/>
                  </a:cxn>
                  <a:cxn ang="T13">
                    <a:pos x="T6" y="T7"/>
                  </a:cxn>
                  <a:cxn ang="T14">
                    <a:pos x="T8" y="T9"/>
                  </a:cxn>
                </a:cxnLst>
                <a:rect l="T15" t="T16" r="T17" b="T18"/>
                <a:pathLst>
                  <a:path w="410" h="102">
                    <a:moveTo>
                      <a:pt x="410" y="0"/>
                    </a:moveTo>
                    <a:lnTo>
                      <a:pt x="229" y="0"/>
                    </a:lnTo>
                    <a:lnTo>
                      <a:pt x="205" y="102"/>
                    </a:lnTo>
                    <a:lnTo>
                      <a:pt x="179" y="0"/>
                    </a:lnTo>
                    <a:lnTo>
                      <a:pt x="0" y="0"/>
                    </a:lnTo>
                  </a:path>
                </a:pathLst>
              </a:custGeom>
              <a:noFill/>
              <a:ln w="4763">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406" name="Line 16"/>
              <p:cNvSpPr>
                <a:spLocks noChangeShapeType="1"/>
              </p:cNvSpPr>
              <p:nvPr>
                <p:custDataLst>
                  <p:tags r:id="rId1403"/>
                </p:custDataLst>
              </p:nvPr>
            </p:nvSpPr>
            <p:spPr bwMode="auto">
              <a:xfrm>
                <a:off x="3095" y="2116"/>
                <a:ext cx="0" cy="52"/>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407" name="Line 17"/>
              <p:cNvSpPr>
                <a:spLocks noChangeShapeType="1"/>
              </p:cNvSpPr>
              <p:nvPr>
                <p:custDataLst>
                  <p:tags r:id="rId1404"/>
                </p:custDataLst>
              </p:nvPr>
            </p:nvSpPr>
            <p:spPr bwMode="auto">
              <a:xfrm>
                <a:off x="3351" y="2116"/>
                <a:ext cx="0" cy="52"/>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408" name="Line 18"/>
              <p:cNvSpPr>
                <a:spLocks noChangeShapeType="1"/>
              </p:cNvSpPr>
              <p:nvPr>
                <p:custDataLst>
                  <p:tags r:id="rId1405"/>
                </p:custDataLst>
              </p:nvPr>
            </p:nvSpPr>
            <p:spPr bwMode="auto">
              <a:xfrm>
                <a:off x="3224" y="2373"/>
                <a:ext cx="0" cy="50"/>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409" name="Rectangle 19"/>
              <p:cNvSpPr>
                <a:spLocks noChangeArrowheads="1"/>
              </p:cNvSpPr>
              <p:nvPr>
                <p:custDataLst>
                  <p:tags r:id="rId1406"/>
                </p:custDataLst>
              </p:nvPr>
            </p:nvSpPr>
            <p:spPr bwMode="auto">
              <a:xfrm>
                <a:off x="3196" y="2266"/>
                <a:ext cx="71"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a:t>
                </a:r>
                <a:endParaRPr lang="de-DE" altLang="en-US" sz="600"/>
              </a:p>
            </p:txBody>
          </p:sp>
          <p:sp>
            <p:nvSpPr>
              <p:cNvPr id="1410" name="Freeform 20"/>
              <p:cNvSpPr>
                <a:spLocks/>
              </p:cNvSpPr>
              <p:nvPr>
                <p:custDataLst>
                  <p:tags r:id="rId1407"/>
                </p:custDataLst>
              </p:nvPr>
            </p:nvSpPr>
            <p:spPr bwMode="auto">
              <a:xfrm>
                <a:off x="2505" y="2168"/>
                <a:ext cx="411" cy="205"/>
              </a:xfrm>
              <a:custGeom>
                <a:avLst/>
                <a:gdLst>
                  <a:gd name="T0" fmla="*/ 0 w 411"/>
                  <a:gd name="T1" fmla="*/ 0 h 205"/>
                  <a:gd name="T2" fmla="*/ 52 w 411"/>
                  <a:gd name="T3" fmla="*/ 205 h 205"/>
                  <a:gd name="T4" fmla="*/ 360 w 411"/>
                  <a:gd name="T5" fmla="*/ 205 h 205"/>
                  <a:gd name="T6" fmla="*/ 411 w 411"/>
                  <a:gd name="T7" fmla="*/ 0 h 205"/>
                  <a:gd name="T8" fmla="*/ 0 60000 65536"/>
                  <a:gd name="T9" fmla="*/ 0 60000 65536"/>
                  <a:gd name="T10" fmla="*/ 0 60000 65536"/>
                  <a:gd name="T11" fmla="*/ 0 60000 65536"/>
                  <a:gd name="T12" fmla="*/ 0 w 411"/>
                  <a:gd name="T13" fmla="*/ 0 h 205"/>
                  <a:gd name="T14" fmla="*/ 411 w 411"/>
                  <a:gd name="T15" fmla="*/ 205 h 205"/>
                </a:gdLst>
                <a:ahLst/>
                <a:cxnLst>
                  <a:cxn ang="T8">
                    <a:pos x="T0" y="T1"/>
                  </a:cxn>
                  <a:cxn ang="T9">
                    <a:pos x="T2" y="T3"/>
                  </a:cxn>
                  <a:cxn ang="T10">
                    <a:pos x="T4" y="T5"/>
                  </a:cxn>
                  <a:cxn ang="T11">
                    <a:pos x="T6" y="T7"/>
                  </a:cxn>
                </a:cxnLst>
                <a:rect l="T12" t="T13" r="T14" b="T15"/>
                <a:pathLst>
                  <a:path w="411" h="205">
                    <a:moveTo>
                      <a:pt x="0" y="0"/>
                    </a:moveTo>
                    <a:lnTo>
                      <a:pt x="52" y="205"/>
                    </a:lnTo>
                    <a:lnTo>
                      <a:pt x="360" y="205"/>
                    </a:lnTo>
                    <a:lnTo>
                      <a:pt x="411" y="0"/>
                    </a:lnTo>
                  </a:path>
                </a:pathLst>
              </a:custGeom>
              <a:noFill/>
              <a:ln w="4763">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411" name="Freeform 21"/>
              <p:cNvSpPr>
                <a:spLocks/>
              </p:cNvSpPr>
              <p:nvPr>
                <p:custDataLst>
                  <p:tags r:id="rId1408"/>
                </p:custDataLst>
              </p:nvPr>
            </p:nvSpPr>
            <p:spPr bwMode="auto">
              <a:xfrm>
                <a:off x="2505" y="2168"/>
                <a:ext cx="411" cy="102"/>
              </a:xfrm>
              <a:custGeom>
                <a:avLst/>
                <a:gdLst>
                  <a:gd name="T0" fmla="*/ 411 w 411"/>
                  <a:gd name="T1" fmla="*/ 0 h 102"/>
                  <a:gd name="T2" fmla="*/ 231 w 411"/>
                  <a:gd name="T3" fmla="*/ 0 h 102"/>
                  <a:gd name="T4" fmla="*/ 205 w 411"/>
                  <a:gd name="T5" fmla="*/ 102 h 102"/>
                  <a:gd name="T6" fmla="*/ 181 w 411"/>
                  <a:gd name="T7" fmla="*/ 0 h 102"/>
                  <a:gd name="T8" fmla="*/ 0 w 411"/>
                  <a:gd name="T9" fmla="*/ 0 h 102"/>
                  <a:gd name="T10" fmla="*/ 0 60000 65536"/>
                  <a:gd name="T11" fmla="*/ 0 60000 65536"/>
                  <a:gd name="T12" fmla="*/ 0 60000 65536"/>
                  <a:gd name="T13" fmla="*/ 0 60000 65536"/>
                  <a:gd name="T14" fmla="*/ 0 60000 65536"/>
                  <a:gd name="T15" fmla="*/ 0 w 411"/>
                  <a:gd name="T16" fmla="*/ 0 h 102"/>
                  <a:gd name="T17" fmla="*/ 411 w 411"/>
                  <a:gd name="T18" fmla="*/ 102 h 102"/>
                </a:gdLst>
                <a:ahLst/>
                <a:cxnLst>
                  <a:cxn ang="T10">
                    <a:pos x="T0" y="T1"/>
                  </a:cxn>
                  <a:cxn ang="T11">
                    <a:pos x="T2" y="T3"/>
                  </a:cxn>
                  <a:cxn ang="T12">
                    <a:pos x="T4" y="T5"/>
                  </a:cxn>
                  <a:cxn ang="T13">
                    <a:pos x="T6" y="T7"/>
                  </a:cxn>
                  <a:cxn ang="T14">
                    <a:pos x="T8" y="T9"/>
                  </a:cxn>
                </a:cxnLst>
                <a:rect l="T15" t="T16" r="T17" b="T18"/>
                <a:pathLst>
                  <a:path w="411" h="102">
                    <a:moveTo>
                      <a:pt x="411" y="0"/>
                    </a:moveTo>
                    <a:lnTo>
                      <a:pt x="231" y="0"/>
                    </a:lnTo>
                    <a:lnTo>
                      <a:pt x="205" y="102"/>
                    </a:lnTo>
                    <a:lnTo>
                      <a:pt x="181" y="0"/>
                    </a:lnTo>
                    <a:lnTo>
                      <a:pt x="0" y="0"/>
                    </a:lnTo>
                  </a:path>
                </a:pathLst>
              </a:custGeom>
              <a:noFill/>
              <a:ln w="4763">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412" name="Line 22"/>
              <p:cNvSpPr>
                <a:spLocks noChangeShapeType="1"/>
              </p:cNvSpPr>
              <p:nvPr>
                <p:custDataLst>
                  <p:tags r:id="rId1409"/>
                </p:custDataLst>
              </p:nvPr>
            </p:nvSpPr>
            <p:spPr bwMode="auto">
              <a:xfrm>
                <a:off x="2583" y="2116"/>
                <a:ext cx="0" cy="52"/>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413" name="Line 23"/>
              <p:cNvSpPr>
                <a:spLocks noChangeShapeType="1"/>
              </p:cNvSpPr>
              <p:nvPr>
                <p:custDataLst>
                  <p:tags r:id="rId1410"/>
                </p:custDataLst>
              </p:nvPr>
            </p:nvSpPr>
            <p:spPr bwMode="auto">
              <a:xfrm>
                <a:off x="2839" y="2116"/>
                <a:ext cx="0" cy="52"/>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414" name="Line 24"/>
              <p:cNvSpPr>
                <a:spLocks noChangeShapeType="1"/>
              </p:cNvSpPr>
              <p:nvPr>
                <p:custDataLst>
                  <p:tags r:id="rId1411"/>
                </p:custDataLst>
              </p:nvPr>
            </p:nvSpPr>
            <p:spPr bwMode="auto">
              <a:xfrm>
                <a:off x="2710" y="2373"/>
                <a:ext cx="0" cy="50"/>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415" name="Rectangle 25"/>
              <p:cNvSpPr>
                <a:spLocks noChangeArrowheads="1"/>
              </p:cNvSpPr>
              <p:nvPr>
                <p:custDataLst>
                  <p:tags r:id="rId1412"/>
                </p:custDataLst>
              </p:nvPr>
            </p:nvSpPr>
            <p:spPr bwMode="auto">
              <a:xfrm>
                <a:off x="2683" y="2266"/>
                <a:ext cx="71"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a:t>
                </a:r>
                <a:endParaRPr lang="de-DE" altLang="en-US" sz="600"/>
              </a:p>
            </p:txBody>
          </p:sp>
          <p:sp>
            <p:nvSpPr>
              <p:cNvPr id="1416" name="Freeform 26"/>
              <p:cNvSpPr>
                <a:spLocks/>
              </p:cNvSpPr>
              <p:nvPr>
                <p:custDataLst>
                  <p:tags r:id="rId1413"/>
                </p:custDataLst>
              </p:nvPr>
            </p:nvSpPr>
            <p:spPr bwMode="auto">
              <a:xfrm>
                <a:off x="1993" y="2168"/>
                <a:ext cx="410" cy="205"/>
              </a:xfrm>
              <a:custGeom>
                <a:avLst/>
                <a:gdLst>
                  <a:gd name="T0" fmla="*/ 0 w 410"/>
                  <a:gd name="T1" fmla="*/ 0 h 205"/>
                  <a:gd name="T2" fmla="*/ 52 w 410"/>
                  <a:gd name="T3" fmla="*/ 205 h 205"/>
                  <a:gd name="T4" fmla="*/ 359 w 410"/>
                  <a:gd name="T5" fmla="*/ 205 h 205"/>
                  <a:gd name="T6" fmla="*/ 410 w 410"/>
                  <a:gd name="T7" fmla="*/ 0 h 205"/>
                  <a:gd name="T8" fmla="*/ 0 60000 65536"/>
                  <a:gd name="T9" fmla="*/ 0 60000 65536"/>
                  <a:gd name="T10" fmla="*/ 0 60000 65536"/>
                  <a:gd name="T11" fmla="*/ 0 60000 65536"/>
                  <a:gd name="T12" fmla="*/ 0 w 410"/>
                  <a:gd name="T13" fmla="*/ 0 h 205"/>
                  <a:gd name="T14" fmla="*/ 410 w 410"/>
                  <a:gd name="T15" fmla="*/ 205 h 205"/>
                </a:gdLst>
                <a:ahLst/>
                <a:cxnLst>
                  <a:cxn ang="T8">
                    <a:pos x="T0" y="T1"/>
                  </a:cxn>
                  <a:cxn ang="T9">
                    <a:pos x="T2" y="T3"/>
                  </a:cxn>
                  <a:cxn ang="T10">
                    <a:pos x="T4" y="T5"/>
                  </a:cxn>
                  <a:cxn ang="T11">
                    <a:pos x="T6" y="T7"/>
                  </a:cxn>
                </a:cxnLst>
                <a:rect l="T12" t="T13" r="T14" b="T15"/>
                <a:pathLst>
                  <a:path w="410" h="205">
                    <a:moveTo>
                      <a:pt x="0" y="0"/>
                    </a:moveTo>
                    <a:lnTo>
                      <a:pt x="52" y="205"/>
                    </a:lnTo>
                    <a:lnTo>
                      <a:pt x="359" y="205"/>
                    </a:lnTo>
                    <a:lnTo>
                      <a:pt x="410" y="0"/>
                    </a:lnTo>
                  </a:path>
                </a:pathLst>
              </a:custGeom>
              <a:noFill/>
              <a:ln w="4763">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417" name="Freeform 27"/>
              <p:cNvSpPr>
                <a:spLocks/>
              </p:cNvSpPr>
              <p:nvPr>
                <p:custDataLst>
                  <p:tags r:id="rId1414"/>
                </p:custDataLst>
              </p:nvPr>
            </p:nvSpPr>
            <p:spPr bwMode="auto">
              <a:xfrm>
                <a:off x="1993" y="2168"/>
                <a:ext cx="410" cy="102"/>
              </a:xfrm>
              <a:custGeom>
                <a:avLst/>
                <a:gdLst>
                  <a:gd name="T0" fmla="*/ 410 w 410"/>
                  <a:gd name="T1" fmla="*/ 0 h 102"/>
                  <a:gd name="T2" fmla="*/ 231 w 410"/>
                  <a:gd name="T3" fmla="*/ 0 h 102"/>
                  <a:gd name="T4" fmla="*/ 205 w 410"/>
                  <a:gd name="T5" fmla="*/ 102 h 102"/>
                  <a:gd name="T6" fmla="*/ 180 w 410"/>
                  <a:gd name="T7" fmla="*/ 0 h 102"/>
                  <a:gd name="T8" fmla="*/ 0 w 410"/>
                  <a:gd name="T9" fmla="*/ 0 h 102"/>
                  <a:gd name="T10" fmla="*/ 0 60000 65536"/>
                  <a:gd name="T11" fmla="*/ 0 60000 65536"/>
                  <a:gd name="T12" fmla="*/ 0 60000 65536"/>
                  <a:gd name="T13" fmla="*/ 0 60000 65536"/>
                  <a:gd name="T14" fmla="*/ 0 60000 65536"/>
                  <a:gd name="T15" fmla="*/ 0 w 410"/>
                  <a:gd name="T16" fmla="*/ 0 h 102"/>
                  <a:gd name="T17" fmla="*/ 410 w 410"/>
                  <a:gd name="T18" fmla="*/ 102 h 102"/>
                </a:gdLst>
                <a:ahLst/>
                <a:cxnLst>
                  <a:cxn ang="T10">
                    <a:pos x="T0" y="T1"/>
                  </a:cxn>
                  <a:cxn ang="T11">
                    <a:pos x="T2" y="T3"/>
                  </a:cxn>
                  <a:cxn ang="T12">
                    <a:pos x="T4" y="T5"/>
                  </a:cxn>
                  <a:cxn ang="T13">
                    <a:pos x="T6" y="T7"/>
                  </a:cxn>
                  <a:cxn ang="T14">
                    <a:pos x="T8" y="T9"/>
                  </a:cxn>
                </a:cxnLst>
                <a:rect l="T15" t="T16" r="T17" b="T18"/>
                <a:pathLst>
                  <a:path w="410" h="102">
                    <a:moveTo>
                      <a:pt x="410" y="0"/>
                    </a:moveTo>
                    <a:lnTo>
                      <a:pt x="231" y="0"/>
                    </a:lnTo>
                    <a:lnTo>
                      <a:pt x="205" y="102"/>
                    </a:lnTo>
                    <a:lnTo>
                      <a:pt x="180" y="0"/>
                    </a:lnTo>
                    <a:lnTo>
                      <a:pt x="0" y="0"/>
                    </a:lnTo>
                  </a:path>
                </a:pathLst>
              </a:custGeom>
              <a:noFill/>
              <a:ln w="4763">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418" name="Line 28"/>
              <p:cNvSpPr>
                <a:spLocks noChangeShapeType="1"/>
              </p:cNvSpPr>
              <p:nvPr>
                <p:custDataLst>
                  <p:tags r:id="rId1415"/>
                </p:custDataLst>
              </p:nvPr>
            </p:nvSpPr>
            <p:spPr bwMode="auto">
              <a:xfrm>
                <a:off x="2071" y="2116"/>
                <a:ext cx="0" cy="52"/>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419" name="Line 29"/>
              <p:cNvSpPr>
                <a:spLocks noChangeShapeType="1"/>
              </p:cNvSpPr>
              <p:nvPr>
                <p:custDataLst>
                  <p:tags r:id="rId1416"/>
                </p:custDataLst>
              </p:nvPr>
            </p:nvSpPr>
            <p:spPr bwMode="auto">
              <a:xfrm>
                <a:off x="2326" y="2116"/>
                <a:ext cx="0" cy="52"/>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420" name="Line 30"/>
              <p:cNvSpPr>
                <a:spLocks noChangeShapeType="1"/>
              </p:cNvSpPr>
              <p:nvPr>
                <p:custDataLst>
                  <p:tags r:id="rId1417"/>
                </p:custDataLst>
              </p:nvPr>
            </p:nvSpPr>
            <p:spPr bwMode="auto">
              <a:xfrm>
                <a:off x="2198" y="2373"/>
                <a:ext cx="0" cy="50"/>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421" name="Rectangle 31"/>
              <p:cNvSpPr>
                <a:spLocks noChangeArrowheads="1"/>
              </p:cNvSpPr>
              <p:nvPr>
                <p:custDataLst>
                  <p:tags r:id="rId1418"/>
                </p:custDataLst>
              </p:nvPr>
            </p:nvSpPr>
            <p:spPr bwMode="auto">
              <a:xfrm>
                <a:off x="2171" y="2266"/>
                <a:ext cx="71"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a:t>
                </a:r>
                <a:endParaRPr lang="de-DE" altLang="en-US" sz="600"/>
              </a:p>
            </p:txBody>
          </p:sp>
          <p:sp>
            <p:nvSpPr>
              <p:cNvPr id="1422" name="Rectangle 32"/>
              <p:cNvSpPr>
                <a:spLocks noChangeArrowheads="1"/>
              </p:cNvSpPr>
              <p:nvPr>
                <p:custDataLst>
                  <p:tags r:id="rId1419"/>
                </p:custDataLst>
              </p:nvPr>
            </p:nvSpPr>
            <p:spPr bwMode="auto">
              <a:xfrm>
                <a:off x="3292" y="3674"/>
                <a:ext cx="81"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P</a:t>
                </a:r>
                <a:endParaRPr lang="de-DE" altLang="en-US" sz="600"/>
              </a:p>
            </p:txBody>
          </p:sp>
          <p:sp>
            <p:nvSpPr>
              <p:cNvPr id="1423" name="Rectangle 33"/>
              <p:cNvSpPr>
                <a:spLocks noChangeArrowheads="1"/>
              </p:cNvSpPr>
              <p:nvPr>
                <p:custDataLst>
                  <p:tags r:id="rId1420"/>
                </p:custDataLst>
              </p:nvPr>
            </p:nvSpPr>
            <p:spPr bwMode="auto">
              <a:xfrm>
                <a:off x="3353" y="3732"/>
                <a:ext cx="170"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3:0</a:t>
                </a:r>
                <a:endParaRPr lang="de-DE" altLang="en-US" sz="600"/>
              </a:p>
            </p:txBody>
          </p:sp>
          <p:sp>
            <p:nvSpPr>
              <p:cNvPr id="1424" name="Rectangle 34"/>
              <p:cNvSpPr>
                <a:spLocks noChangeArrowheads="1"/>
              </p:cNvSpPr>
              <p:nvPr>
                <p:custDataLst>
                  <p:tags r:id="rId1421"/>
                </p:custDataLst>
              </p:nvPr>
            </p:nvSpPr>
            <p:spPr bwMode="auto">
              <a:xfrm>
                <a:off x="3987" y="2705"/>
                <a:ext cx="94"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G</a:t>
                </a:r>
                <a:endParaRPr lang="de-DE" altLang="en-US" sz="600"/>
              </a:p>
            </p:txBody>
          </p:sp>
          <p:sp>
            <p:nvSpPr>
              <p:cNvPr id="1425" name="Rectangle 35"/>
              <p:cNvSpPr>
                <a:spLocks noChangeArrowheads="1"/>
              </p:cNvSpPr>
              <p:nvPr>
                <p:custDataLst>
                  <p:tags r:id="rId1422"/>
                </p:custDataLst>
              </p:nvPr>
            </p:nvSpPr>
            <p:spPr bwMode="auto">
              <a:xfrm>
                <a:off x="4058" y="2758"/>
                <a:ext cx="68"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3</a:t>
                </a:r>
                <a:endParaRPr lang="de-DE" altLang="en-US" sz="600"/>
              </a:p>
            </p:txBody>
          </p:sp>
          <p:sp>
            <p:nvSpPr>
              <p:cNvPr id="1426" name="Freeform 36"/>
              <p:cNvSpPr>
                <a:spLocks/>
              </p:cNvSpPr>
              <p:nvPr>
                <p:custDataLst>
                  <p:tags r:id="rId1423"/>
                </p:custDataLst>
              </p:nvPr>
            </p:nvSpPr>
            <p:spPr bwMode="auto">
              <a:xfrm>
                <a:off x="2557" y="2807"/>
                <a:ext cx="103" cy="205"/>
              </a:xfrm>
              <a:custGeom>
                <a:avLst/>
                <a:gdLst>
                  <a:gd name="T0" fmla="*/ 103 w 103"/>
                  <a:gd name="T1" fmla="*/ 205 h 205"/>
                  <a:gd name="T2" fmla="*/ 79 w 103"/>
                  <a:gd name="T3" fmla="*/ 203 h 205"/>
                  <a:gd name="T4" fmla="*/ 58 w 103"/>
                  <a:gd name="T5" fmla="*/ 195 h 205"/>
                  <a:gd name="T6" fmla="*/ 38 w 103"/>
                  <a:gd name="T7" fmla="*/ 183 h 205"/>
                  <a:gd name="T8" fmla="*/ 22 w 103"/>
                  <a:gd name="T9" fmla="*/ 167 h 205"/>
                  <a:gd name="T10" fmla="*/ 10 w 103"/>
                  <a:gd name="T11" fmla="*/ 147 h 205"/>
                  <a:gd name="T12" fmla="*/ 3 w 103"/>
                  <a:gd name="T13" fmla="*/ 126 h 205"/>
                  <a:gd name="T14" fmla="*/ 0 w 103"/>
                  <a:gd name="T15" fmla="*/ 102 h 205"/>
                  <a:gd name="T16" fmla="*/ 3 w 103"/>
                  <a:gd name="T17" fmla="*/ 81 h 205"/>
                  <a:gd name="T18" fmla="*/ 10 w 103"/>
                  <a:gd name="T19" fmla="*/ 59 h 205"/>
                  <a:gd name="T20" fmla="*/ 22 w 103"/>
                  <a:gd name="T21" fmla="*/ 40 h 205"/>
                  <a:gd name="T22" fmla="*/ 38 w 103"/>
                  <a:gd name="T23" fmla="*/ 23 h 205"/>
                  <a:gd name="T24" fmla="*/ 58 w 103"/>
                  <a:gd name="T25" fmla="*/ 11 h 205"/>
                  <a:gd name="T26" fmla="*/ 79 w 103"/>
                  <a:gd name="T27" fmla="*/ 3 h 205"/>
                  <a:gd name="T28" fmla="*/ 103 w 103"/>
                  <a:gd name="T29" fmla="*/ 0 h 20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03"/>
                  <a:gd name="T46" fmla="*/ 0 h 205"/>
                  <a:gd name="T47" fmla="*/ 103 w 103"/>
                  <a:gd name="T48" fmla="*/ 205 h 20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03" h="205">
                    <a:moveTo>
                      <a:pt x="103" y="205"/>
                    </a:moveTo>
                    <a:lnTo>
                      <a:pt x="79" y="203"/>
                    </a:lnTo>
                    <a:lnTo>
                      <a:pt x="58" y="195"/>
                    </a:lnTo>
                    <a:lnTo>
                      <a:pt x="38" y="183"/>
                    </a:lnTo>
                    <a:lnTo>
                      <a:pt x="22" y="167"/>
                    </a:lnTo>
                    <a:lnTo>
                      <a:pt x="10" y="147"/>
                    </a:lnTo>
                    <a:lnTo>
                      <a:pt x="3" y="126"/>
                    </a:lnTo>
                    <a:lnTo>
                      <a:pt x="0" y="102"/>
                    </a:lnTo>
                    <a:lnTo>
                      <a:pt x="3" y="81"/>
                    </a:lnTo>
                    <a:lnTo>
                      <a:pt x="10" y="59"/>
                    </a:lnTo>
                    <a:lnTo>
                      <a:pt x="22" y="40"/>
                    </a:lnTo>
                    <a:lnTo>
                      <a:pt x="38" y="23"/>
                    </a:lnTo>
                    <a:lnTo>
                      <a:pt x="58" y="11"/>
                    </a:lnTo>
                    <a:lnTo>
                      <a:pt x="79" y="3"/>
                    </a:lnTo>
                    <a:lnTo>
                      <a:pt x="103" y="0"/>
                    </a:lnTo>
                  </a:path>
                </a:pathLst>
              </a:custGeom>
              <a:noFill/>
              <a:ln w="4763">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427" name="Freeform 37"/>
              <p:cNvSpPr>
                <a:spLocks/>
              </p:cNvSpPr>
              <p:nvPr>
                <p:custDataLst>
                  <p:tags r:id="rId1424"/>
                </p:custDataLst>
              </p:nvPr>
            </p:nvSpPr>
            <p:spPr bwMode="auto">
              <a:xfrm>
                <a:off x="2660" y="2807"/>
                <a:ext cx="154" cy="205"/>
              </a:xfrm>
              <a:custGeom>
                <a:avLst/>
                <a:gdLst>
                  <a:gd name="T0" fmla="*/ 0 w 154"/>
                  <a:gd name="T1" fmla="*/ 205 h 205"/>
                  <a:gd name="T2" fmla="*/ 154 w 154"/>
                  <a:gd name="T3" fmla="*/ 205 h 205"/>
                  <a:gd name="T4" fmla="*/ 154 w 154"/>
                  <a:gd name="T5" fmla="*/ 0 h 205"/>
                  <a:gd name="T6" fmla="*/ 0 w 154"/>
                  <a:gd name="T7" fmla="*/ 0 h 205"/>
                  <a:gd name="T8" fmla="*/ 0 60000 65536"/>
                  <a:gd name="T9" fmla="*/ 0 60000 65536"/>
                  <a:gd name="T10" fmla="*/ 0 60000 65536"/>
                  <a:gd name="T11" fmla="*/ 0 60000 65536"/>
                  <a:gd name="T12" fmla="*/ 0 w 154"/>
                  <a:gd name="T13" fmla="*/ 0 h 205"/>
                  <a:gd name="T14" fmla="*/ 154 w 154"/>
                  <a:gd name="T15" fmla="*/ 205 h 205"/>
                </a:gdLst>
                <a:ahLst/>
                <a:cxnLst>
                  <a:cxn ang="T8">
                    <a:pos x="T0" y="T1"/>
                  </a:cxn>
                  <a:cxn ang="T9">
                    <a:pos x="T2" y="T3"/>
                  </a:cxn>
                  <a:cxn ang="T10">
                    <a:pos x="T4" y="T5"/>
                  </a:cxn>
                  <a:cxn ang="T11">
                    <a:pos x="T6" y="T7"/>
                  </a:cxn>
                </a:cxnLst>
                <a:rect l="T12" t="T13" r="T14" b="T15"/>
                <a:pathLst>
                  <a:path w="154" h="205">
                    <a:moveTo>
                      <a:pt x="0" y="205"/>
                    </a:moveTo>
                    <a:lnTo>
                      <a:pt x="154" y="205"/>
                    </a:lnTo>
                    <a:lnTo>
                      <a:pt x="154" y="0"/>
                    </a:lnTo>
                    <a:lnTo>
                      <a:pt x="0" y="0"/>
                    </a:lnTo>
                  </a:path>
                </a:pathLst>
              </a:custGeom>
              <a:noFill/>
              <a:ln w="4763">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428" name="Freeform 38"/>
              <p:cNvSpPr>
                <a:spLocks/>
              </p:cNvSpPr>
              <p:nvPr>
                <p:custDataLst>
                  <p:tags r:id="rId1425"/>
                </p:custDataLst>
              </p:nvPr>
            </p:nvSpPr>
            <p:spPr bwMode="auto">
              <a:xfrm>
                <a:off x="2300" y="2704"/>
                <a:ext cx="205" cy="103"/>
              </a:xfrm>
              <a:custGeom>
                <a:avLst/>
                <a:gdLst>
                  <a:gd name="T0" fmla="*/ 0 w 205"/>
                  <a:gd name="T1" fmla="*/ 103 h 103"/>
                  <a:gd name="T2" fmla="*/ 3 w 205"/>
                  <a:gd name="T3" fmla="*/ 88 h 103"/>
                  <a:gd name="T4" fmla="*/ 11 w 205"/>
                  <a:gd name="T5" fmla="*/ 71 h 103"/>
                  <a:gd name="T6" fmla="*/ 24 w 205"/>
                  <a:gd name="T7" fmla="*/ 56 h 103"/>
                  <a:gd name="T8" fmla="*/ 40 w 205"/>
                  <a:gd name="T9" fmla="*/ 43 h 103"/>
                  <a:gd name="T10" fmla="*/ 60 w 205"/>
                  <a:gd name="T11" fmla="*/ 31 h 103"/>
                  <a:gd name="T12" fmla="*/ 85 w 205"/>
                  <a:gd name="T13" fmla="*/ 21 h 103"/>
                  <a:gd name="T14" fmla="*/ 112 w 205"/>
                  <a:gd name="T15" fmla="*/ 13 h 103"/>
                  <a:gd name="T16" fmla="*/ 142 w 205"/>
                  <a:gd name="T17" fmla="*/ 6 h 103"/>
                  <a:gd name="T18" fmla="*/ 174 w 205"/>
                  <a:gd name="T19" fmla="*/ 2 h 103"/>
                  <a:gd name="T20" fmla="*/ 205 w 205"/>
                  <a:gd name="T21" fmla="*/ 0 h 10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5"/>
                  <a:gd name="T34" fmla="*/ 0 h 103"/>
                  <a:gd name="T35" fmla="*/ 205 w 205"/>
                  <a:gd name="T36" fmla="*/ 103 h 10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5" h="103">
                    <a:moveTo>
                      <a:pt x="0" y="103"/>
                    </a:moveTo>
                    <a:lnTo>
                      <a:pt x="3" y="88"/>
                    </a:lnTo>
                    <a:lnTo>
                      <a:pt x="11" y="71"/>
                    </a:lnTo>
                    <a:lnTo>
                      <a:pt x="24" y="56"/>
                    </a:lnTo>
                    <a:lnTo>
                      <a:pt x="40" y="43"/>
                    </a:lnTo>
                    <a:lnTo>
                      <a:pt x="60" y="31"/>
                    </a:lnTo>
                    <a:lnTo>
                      <a:pt x="85" y="21"/>
                    </a:lnTo>
                    <a:lnTo>
                      <a:pt x="112" y="13"/>
                    </a:lnTo>
                    <a:lnTo>
                      <a:pt x="142" y="6"/>
                    </a:lnTo>
                    <a:lnTo>
                      <a:pt x="174" y="2"/>
                    </a:lnTo>
                    <a:lnTo>
                      <a:pt x="205" y="0"/>
                    </a:lnTo>
                  </a:path>
                </a:pathLst>
              </a:custGeom>
              <a:noFill/>
              <a:ln w="4763">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429" name="Freeform 39"/>
              <p:cNvSpPr>
                <a:spLocks/>
              </p:cNvSpPr>
              <p:nvPr>
                <p:custDataLst>
                  <p:tags r:id="rId1426"/>
                </p:custDataLst>
              </p:nvPr>
            </p:nvSpPr>
            <p:spPr bwMode="auto">
              <a:xfrm>
                <a:off x="2300" y="2807"/>
                <a:ext cx="205" cy="102"/>
              </a:xfrm>
              <a:custGeom>
                <a:avLst/>
                <a:gdLst>
                  <a:gd name="T0" fmla="*/ 205 w 205"/>
                  <a:gd name="T1" fmla="*/ 102 h 102"/>
                  <a:gd name="T2" fmla="*/ 174 w 205"/>
                  <a:gd name="T3" fmla="*/ 101 h 102"/>
                  <a:gd name="T4" fmla="*/ 142 w 205"/>
                  <a:gd name="T5" fmla="*/ 98 h 102"/>
                  <a:gd name="T6" fmla="*/ 112 w 205"/>
                  <a:gd name="T7" fmla="*/ 91 h 102"/>
                  <a:gd name="T8" fmla="*/ 85 w 205"/>
                  <a:gd name="T9" fmla="*/ 83 h 102"/>
                  <a:gd name="T10" fmla="*/ 60 w 205"/>
                  <a:gd name="T11" fmla="*/ 72 h 102"/>
                  <a:gd name="T12" fmla="*/ 40 w 205"/>
                  <a:gd name="T13" fmla="*/ 60 h 102"/>
                  <a:gd name="T14" fmla="*/ 24 w 205"/>
                  <a:gd name="T15" fmla="*/ 46 h 102"/>
                  <a:gd name="T16" fmla="*/ 11 w 205"/>
                  <a:gd name="T17" fmla="*/ 33 h 102"/>
                  <a:gd name="T18" fmla="*/ 3 w 205"/>
                  <a:gd name="T19" fmla="*/ 16 h 102"/>
                  <a:gd name="T20" fmla="*/ 0 w 205"/>
                  <a:gd name="T21" fmla="*/ 0 h 10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5"/>
                  <a:gd name="T34" fmla="*/ 0 h 102"/>
                  <a:gd name="T35" fmla="*/ 205 w 205"/>
                  <a:gd name="T36" fmla="*/ 102 h 10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5" h="102">
                    <a:moveTo>
                      <a:pt x="205" y="102"/>
                    </a:moveTo>
                    <a:lnTo>
                      <a:pt x="174" y="101"/>
                    </a:lnTo>
                    <a:lnTo>
                      <a:pt x="142" y="98"/>
                    </a:lnTo>
                    <a:lnTo>
                      <a:pt x="112" y="91"/>
                    </a:lnTo>
                    <a:lnTo>
                      <a:pt x="85" y="83"/>
                    </a:lnTo>
                    <a:lnTo>
                      <a:pt x="60" y="72"/>
                    </a:lnTo>
                    <a:lnTo>
                      <a:pt x="40" y="60"/>
                    </a:lnTo>
                    <a:lnTo>
                      <a:pt x="24" y="46"/>
                    </a:lnTo>
                    <a:lnTo>
                      <a:pt x="11" y="33"/>
                    </a:lnTo>
                    <a:lnTo>
                      <a:pt x="3" y="16"/>
                    </a:lnTo>
                    <a:lnTo>
                      <a:pt x="0" y="0"/>
                    </a:lnTo>
                  </a:path>
                </a:pathLst>
              </a:custGeom>
              <a:noFill/>
              <a:ln w="4763">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430" name="Freeform 40"/>
              <p:cNvSpPr>
                <a:spLocks/>
              </p:cNvSpPr>
              <p:nvPr>
                <p:custDataLst>
                  <p:tags r:id="rId1427"/>
                </p:custDataLst>
              </p:nvPr>
            </p:nvSpPr>
            <p:spPr bwMode="auto">
              <a:xfrm>
                <a:off x="2531" y="2704"/>
                <a:ext cx="26" cy="103"/>
              </a:xfrm>
              <a:custGeom>
                <a:avLst/>
                <a:gdLst>
                  <a:gd name="T0" fmla="*/ 0 w 26"/>
                  <a:gd name="T1" fmla="*/ 103 h 103"/>
                  <a:gd name="T2" fmla="*/ 2 w 26"/>
                  <a:gd name="T3" fmla="*/ 81 h 103"/>
                  <a:gd name="T4" fmla="*/ 3 w 26"/>
                  <a:gd name="T5" fmla="*/ 59 h 103"/>
                  <a:gd name="T6" fmla="*/ 6 w 26"/>
                  <a:gd name="T7" fmla="*/ 40 h 103"/>
                  <a:gd name="T8" fmla="*/ 10 w 26"/>
                  <a:gd name="T9" fmla="*/ 24 h 103"/>
                  <a:gd name="T10" fmla="*/ 15 w 26"/>
                  <a:gd name="T11" fmla="*/ 11 h 103"/>
                  <a:gd name="T12" fmla="*/ 21 w 26"/>
                  <a:gd name="T13" fmla="*/ 3 h 103"/>
                  <a:gd name="T14" fmla="*/ 26 w 26"/>
                  <a:gd name="T15" fmla="*/ 0 h 103"/>
                  <a:gd name="T16" fmla="*/ 0 60000 65536"/>
                  <a:gd name="T17" fmla="*/ 0 60000 65536"/>
                  <a:gd name="T18" fmla="*/ 0 60000 65536"/>
                  <a:gd name="T19" fmla="*/ 0 60000 65536"/>
                  <a:gd name="T20" fmla="*/ 0 60000 65536"/>
                  <a:gd name="T21" fmla="*/ 0 60000 65536"/>
                  <a:gd name="T22" fmla="*/ 0 60000 65536"/>
                  <a:gd name="T23" fmla="*/ 0 60000 65536"/>
                  <a:gd name="T24" fmla="*/ 0 w 26"/>
                  <a:gd name="T25" fmla="*/ 0 h 103"/>
                  <a:gd name="T26" fmla="*/ 26 w 26"/>
                  <a:gd name="T27" fmla="*/ 103 h 10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6" h="103">
                    <a:moveTo>
                      <a:pt x="0" y="103"/>
                    </a:moveTo>
                    <a:lnTo>
                      <a:pt x="2" y="81"/>
                    </a:lnTo>
                    <a:lnTo>
                      <a:pt x="3" y="59"/>
                    </a:lnTo>
                    <a:lnTo>
                      <a:pt x="6" y="40"/>
                    </a:lnTo>
                    <a:lnTo>
                      <a:pt x="10" y="24"/>
                    </a:lnTo>
                    <a:lnTo>
                      <a:pt x="15" y="11"/>
                    </a:lnTo>
                    <a:lnTo>
                      <a:pt x="21" y="3"/>
                    </a:lnTo>
                    <a:lnTo>
                      <a:pt x="26" y="0"/>
                    </a:lnTo>
                  </a:path>
                </a:pathLst>
              </a:custGeom>
              <a:noFill/>
              <a:ln w="4763">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431" name="Freeform 41"/>
              <p:cNvSpPr>
                <a:spLocks/>
              </p:cNvSpPr>
              <p:nvPr>
                <p:custDataLst>
                  <p:tags r:id="rId1428"/>
                </p:custDataLst>
              </p:nvPr>
            </p:nvSpPr>
            <p:spPr bwMode="auto">
              <a:xfrm>
                <a:off x="2531" y="2807"/>
                <a:ext cx="23" cy="102"/>
              </a:xfrm>
              <a:custGeom>
                <a:avLst/>
                <a:gdLst>
                  <a:gd name="T0" fmla="*/ 0 w 23"/>
                  <a:gd name="T1" fmla="*/ 0 h 102"/>
                  <a:gd name="T2" fmla="*/ 2 w 23"/>
                  <a:gd name="T3" fmla="*/ 23 h 102"/>
                  <a:gd name="T4" fmla="*/ 3 w 23"/>
                  <a:gd name="T5" fmla="*/ 45 h 102"/>
                  <a:gd name="T6" fmla="*/ 6 w 23"/>
                  <a:gd name="T7" fmla="*/ 64 h 102"/>
                  <a:gd name="T8" fmla="*/ 8 w 23"/>
                  <a:gd name="T9" fmla="*/ 81 h 102"/>
                  <a:gd name="T10" fmla="*/ 14 w 23"/>
                  <a:gd name="T11" fmla="*/ 93 h 102"/>
                  <a:gd name="T12" fmla="*/ 18 w 23"/>
                  <a:gd name="T13" fmla="*/ 101 h 102"/>
                  <a:gd name="T14" fmla="*/ 23 w 23"/>
                  <a:gd name="T15" fmla="*/ 102 h 102"/>
                  <a:gd name="T16" fmla="*/ 0 60000 65536"/>
                  <a:gd name="T17" fmla="*/ 0 60000 65536"/>
                  <a:gd name="T18" fmla="*/ 0 60000 65536"/>
                  <a:gd name="T19" fmla="*/ 0 60000 65536"/>
                  <a:gd name="T20" fmla="*/ 0 60000 65536"/>
                  <a:gd name="T21" fmla="*/ 0 60000 65536"/>
                  <a:gd name="T22" fmla="*/ 0 60000 65536"/>
                  <a:gd name="T23" fmla="*/ 0 60000 65536"/>
                  <a:gd name="T24" fmla="*/ 0 w 23"/>
                  <a:gd name="T25" fmla="*/ 0 h 102"/>
                  <a:gd name="T26" fmla="*/ 23 w 23"/>
                  <a:gd name="T27" fmla="*/ 102 h 10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3" h="102">
                    <a:moveTo>
                      <a:pt x="0" y="0"/>
                    </a:moveTo>
                    <a:lnTo>
                      <a:pt x="2" y="23"/>
                    </a:lnTo>
                    <a:lnTo>
                      <a:pt x="3" y="45"/>
                    </a:lnTo>
                    <a:lnTo>
                      <a:pt x="6" y="64"/>
                    </a:lnTo>
                    <a:lnTo>
                      <a:pt x="8" y="81"/>
                    </a:lnTo>
                    <a:lnTo>
                      <a:pt x="14" y="93"/>
                    </a:lnTo>
                    <a:lnTo>
                      <a:pt x="18" y="101"/>
                    </a:lnTo>
                    <a:lnTo>
                      <a:pt x="23" y="102"/>
                    </a:lnTo>
                  </a:path>
                </a:pathLst>
              </a:custGeom>
              <a:noFill/>
              <a:ln w="4763">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432" name="Line 42"/>
              <p:cNvSpPr>
                <a:spLocks noChangeShapeType="1"/>
              </p:cNvSpPr>
              <p:nvPr>
                <p:custDataLst>
                  <p:tags r:id="rId1429"/>
                </p:custDataLst>
              </p:nvPr>
            </p:nvSpPr>
            <p:spPr bwMode="auto">
              <a:xfrm flipH="1">
                <a:off x="2505" y="2909"/>
                <a:ext cx="52" cy="0"/>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433" name="Line 43"/>
              <p:cNvSpPr>
                <a:spLocks noChangeShapeType="1"/>
              </p:cNvSpPr>
              <p:nvPr>
                <p:custDataLst>
                  <p:tags r:id="rId1430"/>
                </p:custDataLst>
              </p:nvPr>
            </p:nvSpPr>
            <p:spPr bwMode="auto">
              <a:xfrm flipH="1">
                <a:off x="2505" y="2704"/>
                <a:ext cx="52" cy="0"/>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434" name="Rectangle 44"/>
              <p:cNvSpPr>
                <a:spLocks noChangeArrowheads="1"/>
              </p:cNvSpPr>
              <p:nvPr>
                <p:custDataLst>
                  <p:tags r:id="rId1431"/>
                </p:custDataLst>
              </p:nvPr>
            </p:nvSpPr>
            <p:spPr bwMode="auto">
              <a:xfrm>
                <a:off x="3987" y="2804"/>
                <a:ext cx="81"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P</a:t>
                </a:r>
                <a:endParaRPr lang="de-DE" altLang="en-US" sz="600"/>
              </a:p>
            </p:txBody>
          </p:sp>
          <p:sp>
            <p:nvSpPr>
              <p:cNvPr id="1435" name="Rectangle 45"/>
              <p:cNvSpPr>
                <a:spLocks noChangeArrowheads="1"/>
              </p:cNvSpPr>
              <p:nvPr>
                <p:custDataLst>
                  <p:tags r:id="rId1432"/>
                </p:custDataLst>
              </p:nvPr>
            </p:nvSpPr>
            <p:spPr bwMode="auto">
              <a:xfrm>
                <a:off x="4048" y="2859"/>
                <a:ext cx="68" cy="14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3</a:t>
                </a:r>
                <a:endParaRPr lang="de-DE" altLang="en-US" sz="600"/>
              </a:p>
            </p:txBody>
          </p:sp>
          <p:sp>
            <p:nvSpPr>
              <p:cNvPr id="1436" name="Rectangle 46"/>
              <p:cNvSpPr>
                <a:spLocks noChangeArrowheads="1"/>
              </p:cNvSpPr>
              <p:nvPr>
                <p:custDataLst>
                  <p:tags r:id="rId1433"/>
                </p:custDataLst>
              </p:nvPr>
            </p:nvSpPr>
            <p:spPr bwMode="auto">
              <a:xfrm>
                <a:off x="3987" y="2905"/>
                <a:ext cx="94"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G</a:t>
                </a:r>
                <a:endParaRPr lang="de-DE" altLang="en-US" sz="600"/>
              </a:p>
            </p:txBody>
          </p:sp>
          <p:sp>
            <p:nvSpPr>
              <p:cNvPr id="1437" name="Rectangle 47"/>
              <p:cNvSpPr>
                <a:spLocks noChangeArrowheads="1"/>
              </p:cNvSpPr>
              <p:nvPr>
                <p:custDataLst>
                  <p:tags r:id="rId1434"/>
                </p:custDataLst>
              </p:nvPr>
            </p:nvSpPr>
            <p:spPr bwMode="auto">
              <a:xfrm>
                <a:off x="4058" y="2963"/>
                <a:ext cx="68" cy="14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2</a:t>
                </a:r>
                <a:endParaRPr lang="de-DE" altLang="en-US" sz="600"/>
              </a:p>
            </p:txBody>
          </p:sp>
          <p:sp>
            <p:nvSpPr>
              <p:cNvPr id="1438" name="Rectangle 48"/>
              <p:cNvSpPr>
                <a:spLocks noChangeArrowheads="1"/>
              </p:cNvSpPr>
              <p:nvPr>
                <p:custDataLst>
                  <p:tags r:id="rId1435"/>
                </p:custDataLst>
              </p:nvPr>
            </p:nvSpPr>
            <p:spPr bwMode="auto">
              <a:xfrm>
                <a:off x="3987" y="3009"/>
                <a:ext cx="81"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P</a:t>
                </a:r>
                <a:endParaRPr lang="de-DE" altLang="en-US" sz="600"/>
              </a:p>
            </p:txBody>
          </p:sp>
          <p:sp>
            <p:nvSpPr>
              <p:cNvPr id="1439" name="Rectangle 49"/>
              <p:cNvSpPr>
                <a:spLocks noChangeArrowheads="1"/>
              </p:cNvSpPr>
              <p:nvPr>
                <p:custDataLst>
                  <p:tags r:id="rId1436"/>
                </p:custDataLst>
              </p:nvPr>
            </p:nvSpPr>
            <p:spPr bwMode="auto">
              <a:xfrm>
                <a:off x="4048" y="3067"/>
                <a:ext cx="68" cy="14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2</a:t>
                </a:r>
                <a:endParaRPr lang="de-DE" altLang="en-US" sz="600"/>
              </a:p>
            </p:txBody>
          </p:sp>
          <p:sp>
            <p:nvSpPr>
              <p:cNvPr id="1440" name="Rectangle 50"/>
              <p:cNvSpPr>
                <a:spLocks noChangeArrowheads="1"/>
              </p:cNvSpPr>
              <p:nvPr>
                <p:custDataLst>
                  <p:tags r:id="rId1437"/>
                </p:custDataLst>
              </p:nvPr>
            </p:nvSpPr>
            <p:spPr bwMode="auto">
              <a:xfrm>
                <a:off x="3987" y="3111"/>
                <a:ext cx="94"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G</a:t>
                </a:r>
                <a:endParaRPr lang="de-DE" altLang="en-US" sz="600"/>
              </a:p>
            </p:txBody>
          </p:sp>
          <p:sp>
            <p:nvSpPr>
              <p:cNvPr id="1441" name="Rectangle 51"/>
              <p:cNvSpPr>
                <a:spLocks noChangeArrowheads="1"/>
              </p:cNvSpPr>
              <p:nvPr>
                <p:custDataLst>
                  <p:tags r:id="rId1438"/>
                </p:custDataLst>
              </p:nvPr>
            </p:nvSpPr>
            <p:spPr bwMode="auto">
              <a:xfrm>
                <a:off x="4058" y="3169"/>
                <a:ext cx="68"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1</a:t>
                </a:r>
                <a:endParaRPr lang="de-DE" altLang="en-US" sz="600"/>
              </a:p>
            </p:txBody>
          </p:sp>
          <p:sp>
            <p:nvSpPr>
              <p:cNvPr id="1442" name="Rectangle 52"/>
              <p:cNvSpPr>
                <a:spLocks noChangeArrowheads="1"/>
              </p:cNvSpPr>
              <p:nvPr>
                <p:custDataLst>
                  <p:tags r:id="rId1439"/>
                </p:custDataLst>
              </p:nvPr>
            </p:nvSpPr>
            <p:spPr bwMode="auto">
              <a:xfrm>
                <a:off x="3987" y="3215"/>
                <a:ext cx="81"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P</a:t>
                </a:r>
                <a:endParaRPr lang="de-DE" altLang="en-US" sz="600"/>
              </a:p>
            </p:txBody>
          </p:sp>
          <p:sp>
            <p:nvSpPr>
              <p:cNvPr id="1443" name="Rectangle 53"/>
              <p:cNvSpPr>
                <a:spLocks noChangeArrowheads="1"/>
              </p:cNvSpPr>
              <p:nvPr>
                <p:custDataLst>
                  <p:tags r:id="rId1440"/>
                </p:custDataLst>
              </p:nvPr>
            </p:nvSpPr>
            <p:spPr bwMode="auto">
              <a:xfrm>
                <a:off x="4048" y="3268"/>
                <a:ext cx="68"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1</a:t>
                </a:r>
                <a:endParaRPr lang="de-DE" altLang="en-US" sz="600"/>
              </a:p>
            </p:txBody>
          </p:sp>
          <p:sp>
            <p:nvSpPr>
              <p:cNvPr id="1444" name="Rectangle 54"/>
              <p:cNvSpPr>
                <a:spLocks noChangeArrowheads="1"/>
              </p:cNvSpPr>
              <p:nvPr>
                <p:custDataLst>
                  <p:tags r:id="rId1441"/>
                </p:custDataLst>
              </p:nvPr>
            </p:nvSpPr>
            <p:spPr bwMode="auto">
              <a:xfrm>
                <a:off x="3987" y="3316"/>
                <a:ext cx="94"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G</a:t>
                </a:r>
                <a:endParaRPr lang="de-DE" altLang="en-US" sz="600"/>
              </a:p>
            </p:txBody>
          </p:sp>
          <p:sp>
            <p:nvSpPr>
              <p:cNvPr id="1445" name="Rectangle 55"/>
              <p:cNvSpPr>
                <a:spLocks noChangeArrowheads="1"/>
              </p:cNvSpPr>
              <p:nvPr>
                <p:custDataLst>
                  <p:tags r:id="rId1442"/>
                </p:custDataLst>
              </p:nvPr>
            </p:nvSpPr>
            <p:spPr bwMode="auto">
              <a:xfrm>
                <a:off x="4058" y="3372"/>
                <a:ext cx="68"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0</a:t>
                </a:r>
                <a:endParaRPr lang="de-DE" altLang="en-US" sz="600"/>
              </a:p>
            </p:txBody>
          </p:sp>
          <p:sp>
            <p:nvSpPr>
              <p:cNvPr id="1446" name="Freeform 56"/>
              <p:cNvSpPr>
                <a:spLocks/>
              </p:cNvSpPr>
              <p:nvPr>
                <p:custDataLst>
                  <p:tags r:id="rId1443"/>
                </p:custDataLst>
              </p:nvPr>
            </p:nvSpPr>
            <p:spPr bwMode="auto">
              <a:xfrm>
                <a:off x="2814" y="2909"/>
                <a:ext cx="205" cy="103"/>
              </a:xfrm>
              <a:custGeom>
                <a:avLst/>
                <a:gdLst>
                  <a:gd name="T0" fmla="*/ 0 w 205"/>
                  <a:gd name="T1" fmla="*/ 103 h 103"/>
                  <a:gd name="T2" fmla="*/ 1 w 205"/>
                  <a:gd name="T3" fmla="*/ 88 h 103"/>
                  <a:gd name="T4" fmla="*/ 10 w 205"/>
                  <a:gd name="T5" fmla="*/ 71 h 103"/>
                  <a:gd name="T6" fmla="*/ 22 w 205"/>
                  <a:gd name="T7" fmla="*/ 56 h 103"/>
                  <a:gd name="T8" fmla="*/ 38 w 205"/>
                  <a:gd name="T9" fmla="*/ 43 h 103"/>
                  <a:gd name="T10" fmla="*/ 59 w 205"/>
                  <a:gd name="T11" fmla="*/ 30 h 103"/>
                  <a:gd name="T12" fmla="*/ 83 w 205"/>
                  <a:gd name="T13" fmla="*/ 21 h 103"/>
                  <a:gd name="T14" fmla="*/ 111 w 205"/>
                  <a:gd name="T15" fmla="*/ 13 h 103"/>
                  <a:gd name="T16" fmla="*/ 141 w 205"/>
                  <a:gd name="T17" fmla="*/ 6 h 103"/>
                  <a:gd name="T18" fmla="*/ 172 w 205"/>
                  <a:gd name="T19" fmla="*/ 2 h 103"/>
                  <a:gd name="T20" fmla="*/ 205 w 205"/>
                  <a:gd name="T21" fmla="*/ 0 h 10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5"/>
                  <a:gd name="T34" fmla="*/ 0 h 103"/>
                  <a:gd name="T35" fmla="*/ 205 w 205"/>
                  <a:gd name="T36" fmla="*/ 103 h 10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5" h="103">
                    <a:moveTo>
                      <a:pt x="0" y="103"/>
                    </a:moveTo>
                    <a:lnTo>
                      <a:pt x="1" y="88"/>
                    </a:lnTo>
                    <a:lnTo>
                      <a:pt x="10" y="71"/>
                    </a:lnTo>
                    <a:lnTo>
                      <a:pt x="22" y="56"/>
                    </a:lnTo>
                    <a:lnTo>
                      <a:pt x="38" y="43"/>
                    </a:lnTo>
                    <a:lnTo>
                      <a:pt x="59" y="30"/>
                    </a:lnTo>
                    <a:lnTo>
                      <a:pt x="83" y="21"/>
                    </a:lnTo>
                    <a:lnTo>
                      <a:pt x="111" y="13"/>
                    </a:lnTo>
                    <a:lnTo>
                      <a:pt x="141" y="6"/>
                    </a:lnTo>
                    <a:lnTo>
                      <a:pt x="172" y="2"/>
                    </a:lnTo>
                    <a:lnTo>
                      <a:pt x="205" y="0"/>
                    </a:lnTo>
                  </a:path>
                </a:pathLst>
              </a:custGeom>
              <a:noFill/>
              <a:ln w="4763">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447" name="Freeform 57"/>
              <p:cNvSpPr>
                <a:spLocks/>
              </p:cNvSpPr>
              <p:nvPr>
                <p:custDataLst>
                  <p:tags r:id="rId1444"/>
                </p:custDataLst>
              </p:nvPr>
            </p:nvSpPr>
            <p:spPr bwMode="auto">
              <a:xfrm>
                <a:off x="2814" y="3012"/>
                <a:ext cx="205" cy="102"/>
              </a:xfrm>
              <a:custGeom>
                <a:avLst/>
                <a:gdLst>
                  <a:gd name="T0" fmla="*/ 205 w 205"/>
                  <a:gd name="T1" fmla="*/ 102 h 102"/>
                  <a:gd name="T2" fmla="*/ 172 w 205"/>
                  <a:gd name="T3" fmla="*/ 101 h 102"/>
                  <a:gd name="T4" fmla="*/ 141 w 205"/>
                  <a:gd name="T5" fmla="*/ 98 h 102"/>
                  <a:gd name="T6" fmla="*/ 111 w 205"/>
                  <a:gd name="T7" fmla="*/ 91 h 102"/>
                  <a:gd name="T8" fmla="*/ 83 w 205"/>
                  <a:gd name="T9" fmla="*/ 83 h 102"/>
                  <a:gd name="T10" fmla="*/ 59 w 205"/>
                  <a:gd name="T11" fmla="*/ 72 h 102"/>
                  <a:gd name="T12" fmla="*/ 38 w 205"/>
                  <a:gd name="T13" fmla="*/ 61 h 102"/>
                  <a:gd name="T14" fmla="*/ 22 w 205"/>
                  <a:gd name="T15" fmla="*/ 46 h 102"/>
                  <a:gd name="T16" fmla="*/ 10 w 205"/>
                  <a:gd name="T17" fmla="*/ 33 h 102"/>
                  <a:gd name="T18" fmla="*/ 1 w 205"/>
                  <a:gd name="T19" fmla="*/ 16 h 102"/>
                  <a:gd name="T20" fmla="*/ 0 w 205"/>
                  <a:gd name="T21" fmla="*/ 0 h 10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5"/>
                  <a:gd name="T34" fmla="*/ 0 h 102"/>
                  <a:gd name="T35" fmla="*/ 205 w 205"/>
                  <a:gd name="T36" fmla="*/ 102 h 10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5" h="102">
                    <a:moveTo>
                      <a:pt x="205" y="102"/>
                    </a:moveTo>
                    <a:lnTo>
                      <a:pt x="172" y="101"/>
                    </a:lnTo>
                    <a:lnTo>
                      <a:pt x="141" y="98"/>
                    </a:lnTo>
                    <a:lnTo>
                      <a:pt x="111" y="91"/>
                    </a:lnTo>
                    <a:lnTo>
                      <a:pt x="83" y="83"/>
                    </a:lnTo>
                    <a:lnTo>
                      <a:pt x="59" y="72"/>
                    </a:lnTo>
                    <a:lnTo>
                      <a:pt x="38" y="61"/>
                    </a:lnTo>
                    <a:lnTo>
                      <a:pt x="22" y="46"/>
                    </a:lnTo>
                    <a:lnTo>
                      <a:pt x="10" y="33"/>
                    </a:lnTo>
                    <a:lnTo>
                      <a:pt x="1" y="16"/>
                    </a:lnTo>
                    <a:lnTo>
                      <a:pt x="0" y="0"/>
                    </a:lnTo>
                  </a:path>
                </a:pathLst>
              </a:custGeom>
              <a:noFill/>
              <a:ln w="4763">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448" name="Freeform 58"/>
              <p:cNvSpPr>
                <a:spLocks/>
              </p:cNvSpPr>
              <p:nvPr>
                <p:custDataLst>
                  <p:tags r:id="rId1445"/>
                </p:custDataLst>
              </p:nvPr>
            </p:nvSpPr>
            <p:spPr bwMode="auto">
              <a:xfrm>
                <a:off x="3043" y="2909"/>
                <a:ext cx="26" cy="103"/>
              </a:xfrm>
              <a:custGeom>
                <a:avLst/>
                <a:gdLst>
                  <a:gd name="T0" fmla="*/ 0 w 26"/>
                  <a:gd name="T1" fmla="*/ 103 h 103"/>
                  <a:gd name="T2" fmla="*/ 2 w 26"/>
                  <a:gd name="T3" fmla="*/ 81 h 103"/>
                  <a:gd name="T4" fmla="*/ 3 w 26"/>
                  <a:gd name="T5" fmla="*/ 59 h 103"/>
                  <a:gd name="T6" fmla="*/ 6 w 26"/>
                  <a:gd name="T7" fmla="*/ 40 h 103"/>
                  <a:gd name="T8" fmla="*/ 10 w 26"/>
                  <a:gd name="T9" fmla="*/ 24 h 103"/>
                  <a:gd name="T10" fmla="*/ 15 w 26"/>
                  <a:gd name="T11" fmla="*/ 11 h 103"/>
                  <a:gd name="T12" fmla="*/ 21 w 26"/>
                  <a:gd name="T13" fmla="*/ 3 h 103"/>
                  <a:gd name="T14" fmla="*/ 26 w 26"/>
                  <a:gd name="T15" fmla="*/ 0 h 103"/>
                  <a:gd name="T16" fmla="*/ 0 60000 65536"/>
                  <a:gd name="T17" fmla="*/ 0 60000 65536"/>
                  <a:gd name="T18" fmla="*/ 0 60000 65536"/>
                  <a:gd name="T19" fmla="*/ 0 60000 65536"/>
                  <a:gd name="T20" fmla="*/ 0 60000 65536"/>
                  <a:gd name="T21" fmla="*/ 0 60000 65536"/>
                  <a:gd name="T22" fmla="*/ 0 60000 65536"/>
                  <a:gd name="T23" fmla="*/ 0 60000 65536"/>
                  <a:gd name="T24" fmla="*/ 0 w 26"/>
                  <a:gd name="T25" fmla="*/ 0 h 103"/>
                  <a:gd name="T26" fmla="*/ 26 w 26"/>
                  <a:gd name="T27" fmla="*/ 103 h 10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6" h="103">
                    <a:moveTo>
                      <a:pt x="0" y="103"/>
                    </a:moveTo>
                    <a:lnTo>
                      <a:pt x="2" y="81"/>
                    </a:lnTo>
                    <a:lnTo>
                      <a:pt x="3" y="59"/>
                    </a:lnTo>
                    <a:lnTo>
                      <a:pt x="6" y="40"/>
                    </a:lnTo>
                    <a:lnTo>
                      <a:pt x="10" y="24"/>
                    </a:lnTo>
                    <a:lnTo>
                      <a:pt x="15" y="11"/>
                    </a:lnTo>
                    <a:lnTo>
                      <a:pt x="21" y="3"/>
                    </a:lnTo>
                    <a:lnTo>
                      <a:pt x="26" y="0"/>
                    </a:lnTo>
                  </a:path>
                </a:pathLst>
              </a:custGeom>
              <a:noFill/>
              <a:ln w="4763">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449" name="Freeform 59"/>
              <p:cNvSpPr>
                <a:spLocks/>
              </p:cNvSpPr>
              <p:nvPr>
                <p:custDataLst>
                  <p:tags r:id="rId1446"/>
                </p:custDataLst>
              </p:nvPr>
            </p:nvSpPr>
            <p:spPr bwMode="auto">
              <a:xfrm>
                <a:off x="3043" y="3012"/>
                <a:ext cx="24" cy="102"/>
              </a:xfrm>
              <a:custGeom>
                <a:avLst/>
                <a:gdLst>
                  <a:gd name="T0" fmla="*/ 0 w 24"/>
                  <a:gd name="T1" fmla="*/ 0 h 102"/>
                  <a:gd name="T2" fmla="*/ 2 w 24"/>
                  <a:gd name="T3" fmla="*/ 23 h 102"/>
                  <a:gd name="T4" fmla="*/ 3 w 24"/>
                  <a:gd name="T5" fmla="*/ 45 h 102"/>
                  <a:gd name="T6" fmla="*/ 6 w 24"/>
                  <a:gd name="T7" fmla="*/ 64 h 102"/>
                  <a:gd name="T8" fmla="*/ 9 w 24"/>
                  <a:gd name="T9" fmla="*/ 80 h 102"/>
                  <a:gd name="T10" fmla="*/ 14 w 24"/>
                  <a:gd name="T11" fmla="*/ 93 h 102"/>
                  <a:gd name="T12" fmla="*/ 18 w 24"/>
                  <a:gd name="T13" fmla="*/ 101 h 102"/>
                  <a:gd name="T14" fmla="*/ 24 w 24"/>
                  <a:gd name="T15" fmla="*/ 102 h 102"/>
                  <a:gd name="T16" fmla="*/ 0 60000 65536"/>
                  <a:gd name="T17" fmla="*/ 0 60000 65536"/>
                  <a:gd name="T18" fmla="*/ 0 60000 65536"/>
                  <a:gd name="T19" fmla="*/ 0 60000 65536"/>
                  <a:gd name="T20" fmla="*/ 0 60000 65536"/>
                  <a:gd name="T21" fmla="*/ 0 60000 65536"/>
                  <a:gd name="T22" fmla="*/ 0 60000 65536"/>
                  <a:gd name="T23" fmla="*/ 0 60000 65536"/>
                  <a:gd name="T24" fmla="*/ 0 w 24"/>
                  <a:gd name="T25" fmla="*/ 0 h 102"/>
                  <a:gd name="T26" fmla="*/ 24 w 24"/>
                  <a:gd name="T27" fmla="*/ 102 h 10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4" h="102">
                    <a:moveTo>
                      <a:pt x="0" y="0"/>
                    </a:moveTo>
                    <a:lnTo>
                      <a:pt x="2" y="23"/>
                    </a:lnTo>
                    <a:lnTo>
                      <a:pt x="3" y="45"/>
                    </a:lnTo>
                    <a:lnTo>
                      <a:pt x="6" y="64"/>
                    </a:lnTo>
                    <a:lnTo>
                      <a:pt x="9" y="80"/>
                    </a:lnTo>
                    <a:lnTo>
                      <a:pt x="14" y="93"/>
                    </a:lnTo>
                    <a:lnTo>
                      <a:pt x="18" y="101"/>
                    </a:lnTo>
                    <a:lnTo>
                      <a:pt x="24" y="102"/>
                    </a:lnTo>
                  </a:path>
                </a:pathLst>
              </a:custGeom>
              <a:noFill/>
              <a:ln w="4763">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450" name="Line 60"/>
              <p:cNvSpPr>
                <a:spLocks noChangeShapeType="1"/>
              </p:cNvSpPr>
              <p:nvPr>
                <p:custDataLst>
                  <p:tags r:id="rId1447"/>
                </p:custDataLst>
              </p:nvPr>
            </p:nvSpPr>
            <p:spPr bwMode="auto">
              <a:xfrm flipH="1">
                <a:off x="3019" y="3114"/>
                <a:ext cx="50" cy="0"/>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451" name="Line 61"/>
              <p:cNvSpPr>
                <a:spLocks noChangeShapeType="1"/>
              </p:cNvSpPr>
              <p:nvPr>
                <p:custDataLst>
                  <p:tags r:id="rId1448"/>
                </p:custDataLst>
              </p:nvPr>
            </p:nvSpPr>
            <p:spPr bwMode="auto">
              <a:xfrm flipH="1">
                <a:off x="3019" y="2909"/>
                <a:ext cx="50" cy="0"/>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452" name="Freeform 62"/>
              <p:cNvSpPr>
                <a:spLocks/>
              </p:cNvSpPr>
              <p:nvPr>
                <p:custDataLst>
                  <p:tags r:id="rId1449"/>
                </p:custDataLst>
              </p:nvPr>
            </p:nvSpPr>
            <p:spPr bwMode="auto">
              <a:xfrm>
                <a:off x="3069" y="3012"/>
                <a:ext cx="103" cy="205"/>
              </a:xfrm>
              <a:custGeom>
                <a:avLst/>
                <a:gdLst>
                  <a:gd name="T0" fmla="*/ 103 w 103"/>
                  <a:gd name="T1" fmla="*/ 205 h 205"/>
                  <a:gd name="T2" fmla="*/ 80 w 103"/>
                  <a:gd name="T3" fmla="*/ 203 h 205"/>
                  <a:gd name="T4" fmla="*/ 58 w 103"/>
                  <a:gd name="T5" fmla="*/ 195 h 205"/>
                  <a:gd name="T6" fmla="*/ 39 w 103"/>
                  <a:gd name="T7" fmla="*/ 183 h 205"/>
                  <a:gd name="T8" fmla="*/ 22 w 103"/>
                  <a:gd name="T9" fmla="*/ 166 h 205"/>
                  <a:gd name="T10" fmla="*/ 10 w 103"/>
                  <a:gd name="T11" fmla="*/ 147 h 205"/>
                  <a:gd name="T12" fmla="*/ 3 w 103"/>
                  <a:gd name="T13" fmla="*/ 125 h 205"/>
                  <a:gd name="T14" fmla="*/ 0 w 103"/>
                  <a:gd name="T15" fmla="*/ 102 h 205"/>
                  <a:gd name="T16" fmla="*/ 3 w 103"/>
                  <a:gd name="T17" fmla="*/ 80 h 205"/>
                  <a:gd name="T18" fmla="*/ 10 w 103"/>
                  <a:gd name="T19" fmla="*/ 59 h 205"/>
                  <a:gd name="T20" fmla="*/ 22 w 103"/>
                  <a:gd name="T21" fmla="*/ 39 h 205"/>
                  <a:gd name="T22" fmla="*/ 39 w 103"/>
                  <a:gd name="T23" fmla="*/ 23 h 205"/>
                  <a:gd name="T24" fmla="*/ 58 w 103"/>
                  <a:gd name="T25" fmla="*/ 11 h 205"/>
                  <a:gd name="T26" fmla="*/ 80 w 103"/>
                  <a:gd name="T27" fmla="*/ 3 h 205"/>
                  <a:gd name="T28" fmla="*/ 103 w 103"/>
                  <a:gd name="T29" fmla="*/ 0 h 20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03"/>
                  <a:gd name="T46" fmla="*/ 0 h 205"/>
                  <a:gd name="T47" fmla="*/ 103 w 103"/>
                  <a:gd name="T48" fmla="*/ 205 h 20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03" h="205">
                    <a:moveTo>
                      <a:pt x="103" y="205"/>
                    </a:moveTo>
                    <a:lnTo>
                      <a:pt x="80" y="203"/>
                    </a:lnTo>
                    <a:lnTo>
                      <a:pt x="58" y="195"/>
                    </a:lnTo>
                    <a:lnTo>
                      <a:pt x="39" y="183"/>
                    </a:lnTo>
                    <a:lnTo>
                      <a:pt x="22" y="166"/>
                    </a:lnTo>
                    <a:lnTo>
                      <a:pt x="10" y="147"/>
                    </a:lnTo>
                    <a:lnTo>
                      <a:pt x="3" y="125"/>
                    </a:lnTo>
                    <a:lnTo>
                      <a:pt x="0" y="102"/>
                    </a:lnTo>
                    <a:lnTo>
                      <a:pt x="3" y="80"/>
                    </a:lnTo>
                    <a:lnTo>
                      <a:pt x="10" y="59"/>
                    </a:lnTo>
                    <a:lnTo>
                      <a:pt x="22" y="39"/>
                    </a:lnTo>
                    <a:lnTo>
                      <a:pt x="39" y="23"/>
                    </a:lnTo>
                    <a:lnTo>
                      <a:pt x="58" y="11"/>
                    </a:lnTo>
                    <a:lnTo>
                      <a:pt x="80" y="3"/>
                    </a:lnTo>
                    <a:lnTo>
                      <a:pt x="103" y="0"/>
                    </a:lnTo>
                  </a:path>
                </a:pathLst>
              </a:custGeom>
              <a:noFill/>
              <a:ln w="4763">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453" name="Freeform 63"/>
              <p:cNvSpPr>
                <a:spLocks/>
              </p:cNvSpPr>
              <p:nvPr>
                <p:custDataLst>
                  <p:tags r:id="rId1450"/>
                </p:custDataLst>
              </p:nvPr>
            </p:nvSpPr>
            <p:spPr bwMode="auto">
              <a:xfrm>
                <a:off x="3172" y="3012"/>
                <a:ext cx="154" cy="205"/>
              </a:xfrm>
              <a:custGeom>
                <a:avLst/>
                <a:gdLst>
                  <a:gd name="T0" fmla="*/ 0 w 154"/>
                  <a:gd name="T1" fmla="*/ 205 h 205"/>
                  <a:gd name="T2" fmla="*/ 154 w 154"/>
                  <a:gd name="T3" fmla="*/ 205 h 205"/>
                  <a:gd name="T4" fmla="*/ 154 w 154"/>
                  <a:gd name="T5" fmla="*/ 0 h 205"/>
                  <a:gd name="T6" fmla="*/ 0 w 154"/>
                  <a:gd name="T7" fmla="*/ 0 h 205"/>
                  <a:gd name="T8" fmla="*/ 0 60000 65536"/>
                  <a:gd name="T9" fmla="*/ 0 60000 65536"/>
                  <a:gd name="T10" fmla="*/ 0 60000 65536"/>
                  <a:gd name="T11" fmla="*/ 0 60000 65536"/>
                  <a:gd name="T12" fmla="*/ 0 w 154"/>
                  <a:gd name="T13" fmla="*/ 0 h 205"/>
                  <a:gd name="T14" fmla="*/ 154 w 154"/>
                  <a:gd name="T15" fmla="*/ 205 h 205"/>
                </a:gdLst>
                <a:ahLst/>
                <a:cxnLst>
                  <a:cxn ang="T8">
                    <a:pos x="T0" y="T1"/>
                  </a:cxn>
                  <a:cxn ang="T9">
                    <a:pos x="T2" y="T3"/>
                  </a:cxn>
                  <a:cxn ang="T10">
                    <a:pos x="T4" y="T5"/>
                  </a:cxn>
                  <a:cxn ang="T11">
                    <a:pos x="T6" y="T7"/>
                  </a:cxn>
                </a:cxnLst>
                <a:rect l="T12" t="T13" r="T14" b="T15"/>
                <a:pathLst>
                  <a:path w="154" h="205">
                    <a:moveTo>
                      <a:pt x="0" y="205"/>
                    </a:moveTo>
                    <a:lnTo>
                      <a:pt x="154" y="205"/>
                    </a:lnTo>
                    <a:lnTo>
                      <a:pt x="154" y="0"/>
                    </a:lnTo>
                    <a:lnTo>
                      <a:pt x="0" y="0"/>
                    </a:lnTo>
                  </a:path>
                </a:pathLst>
              </a:custGeom>
              <a:noFill/>
              <a:ln w="4763">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454" name="Freeform 64"/>
              <p:cNvSpPr>
                <a:spLocks/>
              </p:cNvSpPr>
              <p:nvPr>
                <p:custDataLst>
                  <p:tags r:id="rId1451"/>
                </p:custDataLst>
              </p:nvPr>
            </p:nvSpPr>
            <p:spPr bwMode="auto">
              <a:xfrm>
                <a:off x="3582" y="3217"/>
                <a:ext cx="102" cy="205"/>
              </a:xfrm>
              <a:custGeom>
                <a:avLst/>
                <a:gdLst>
                  <a:gd name="T0" fmla="*/ 102 w 102"/>
                  <a:gd name="T1" fmla="*/ 205 h 205"/>
                  <a:gd name="T2" fmla="*/ 79 w 102"/>
                  <a:gd name="T3" fmla="*/ 203 h 205"/>
                  <a:gd name="T4" fmla="*/ 58 w 102"/>
                  <a:gd name="T5" fmla="*/ 195 h 205"/>
                  <a:gd name="T6" fmla="*/ 38 w 102"/>
                  <a:gd name="T7" fmla="*/ 183 h 205"/>
                  <a:gd name="T8" fmla="*/ 22 w 102"/>
                  <a:gd name="T9" fmla="*/ 166 h 205"/>
                  <a:gd name="T10" fmla="*/ 9 w 102"/>
                  <a:gd name="T11" fmla="*/ 147 h 205"/>
                  <a:gd name="T12" fmla="*/ 2 w 102"/>
                  <a:gd name="T13" fmla="*/ 125 h 205"/>
                  <a:gd name="T14" fmla="*/ 0 w 102"/>
                  <a:gd name="T15" fmla="*/ 102 h 205"/>
                  <a:gd name="T16" fmla="*/ 2 w 102"/>
                  <a:gd name="T17" fmla="*/ 80 h 205"/>
                  <a:gd name="T18" fmla="*/ 9 w 102"/>
                  <a:gd name="T19" fmla="*/ 58 h 205"/>
                  <a:gd name="T20" fmla="*/ 22 w 102"/>
                  <a:gd name="T21" fmla="*/ 39 h 205"/>
                  <a:gd name="T22" fmla="*/ 38 w 102"/>
                  <a:gd name="T23" fmla="*/ 23 h 205"/>
                  <a:gd name="T24" fmla="*/ 58 w 102"/>
                  <a:gd name="T25" fmla="*/ 11 h 205"/>
                  <a:gd name="T26" fmla="*/ 79 w 102"/>
                  <a:gd name="T27" fmla="*/ 2 h 205"/>
                  <a:gd name="T28" fmla="*/ 102 w 102"/>
                  <a:gd name="T29" fmla="*/ 0 h 20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02"/>
                  <a:gd name="T46" fmla="*/ 0 h 205"/>
                  <a:gd name="T47" fmla="*/ 102 w 102"/>
                  <a:gd name="T48" fmla="*/ 205 h 20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02" h="205">
                    <a:moveTo>
                      <a:pt x="102" y="205"/>
                    </a:moveTo>
                    <a:lnTo>
                      <a:pt x="79" y="203"/>
                    </a:lnTo>
                    <a:lnTo>
                      <a:pt x="58" y="195"/>
                    </a:lnTo>
                    <a:lnTo>
                      <a:pt x="38" y="183"/>
                    </a:lnTo>
                    <a:lnTo>
                      <a:pt x="22" y="166"/>
                    </a:lnTo>
                    <a:lnTo>
                      <a:pt x="9" y="147"/>
                    </a:lnTo>
                    <a:lnTo>
                      <a:pt x="2" y="125"/>
                    </a:lnTo>
                    <a:lnTo>
                      <a:pt x="0" y="102"/>
                    </a:lnTo>
                    <a:lnTo>
                      <a:pt x="2" y="80"/>
                    </a:lnTo>
                    <a:lnTo>
                      <a:pt x="9" y="58"/>
                    </a:lnTo>
                    <a:lnTo>
                      <a:pt x="22" y="39"/>
                    </a:lnTo>
                    <a:lnTo>
                      <a:pt x="38" y="23"/>
                    </a:lnTo>
                    <a:lnTo>
                      <a:pt x="58" y="11"/>
                    </a:lnTo>
                    <a:lnTo>
                      <a:pt x="79" y="2"/>
                    </a:lnTo>
                    <a:lnTo>
                      <a:pt x="102" y="0"/>
                    </a:lnTo>
                  </a:path>
                </a:pathLst>
              </a:custGeom>
              <a:noFill/>
              <a:ln w="4763">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455" name="Freeform 65"/>
              <p:cNvSpPr>
                <a:spLocks/>
              </p:cNvSpPr>
              <p:nvPr>
                <p:custDataLst>
                  <p:tags r:id="rId1452"/>
                </p:custDataLst>
              </p:nvPr>
            </p:nvSpPr>
            <p:spPr bwMode="auto">
              <a:xfrm>
                <a:off x="3684" y="3217"/>
                <a:ext cx="155" cy="205"/>
              </a:xfrm>
              <a:custGeom>
                <a:avLst/>
                <a:gdLst>
                  <a:gd name="T0" fmla="*/ 0 w 155"/>
                  <a:gd name="T1" fmla="*/ 205 h 205"/>
                  <a:gd name="T2" fmla="*/ 155 w 155"/>
                  <a:gd name="T3" fmla="*/ 205 h 205"/>
                  <a:gd name="T4" fmla="*/ 155 w 155"/>
                  <a:gd name="T5" fmla="*/ 0 h 205"/>
                  <a:gd name="T6" fmla="*/ 0 w 155"/>
                  <a:gd name="T7" fmla="*/ 0 h 205"/>
                  <a:gd name="T8" fmla="*/ 0 60000 65536"/>
                  <a:gd name="T9" fmla="*/ 0 60000 65536"/>
                  <a:gd name="T10" fmla="*/ 0 60000 65536"/>
                  <a:gd name="T11" fmla="*/ 0 60000 65536"/>
                  <a:gd name="T12" fmla="*/ 0 w 155"/>
                  <a:gd name="T13" fmla="*/ 0 h 205"/>
                  <a:gd name="T14" fmla="*/ 155 w 155"/>
                  <a:gd name="T15" fmla="*/ 205 h 205"/>
                </a:gdLst>
                <a:ahLst/>
                <a:cxnLst>
                  <a:cxn ang="T8">
                    <a:pos x="T0" y="T1"/>
                  </a:cxn>
                  <a:cxn ang="T9">
                    <a:pos x="T2" y="T3"/>
                  </a:cxn>
                  <a:cxn ang="T10">
                    <a:pos x="T4" y="T5"/>
                  </a:cxn>
                  <a:cxn ang="T11">
                    <a:pos x="T6" y="T7"/>
                  </a:cxn>
                </a:cxnLst>
                <a:rect l="T12" t="T13" r="T14" b="T15"/>
                <a:pathLst>
                  <a:path w="155" h="205">
                    <a:moveTo>
                      <a:pt x="0" y="205"/>
                    </a:moveTo>
                    <a:lnTo>
                      <a:pt x="155" y="205"/>
                    </a:lnTo>
                    <a:lnTo>
                      <a:pt x="155" y="0"/>
                    </a:lnTo>
                    <a:lnTo>
                      <a:pt x="0" y="0"/>
                    </a:lnTo>
                  </a:path>
                </a:pathLst>
              </a:custGeom>
              <a:noFill/>
              <a:ln w="4763">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456" name="Freeform 66"/>
              <p:cNvSpPr>
                <a:spLocks/>
              </p:cNvSpPr>
              <p:nvPr>
                <p:custDataLst>
                  <p:tags r:id="rId1453"/>
                </p:custDataLst>
              </p:nvPr>
            </p:nvSpPr>
            <p:spPr bwMode="auto">
              <a:xfrm>
                <a:off x="3326" y="3114"/>
                <a:ext cx="205" cy="103"/>
              </a:xfrm>
              <a:custGeom>
                <a:avLst/>
                <a:gdLst>
                  <a:gd name="T0" fmla="*/ 0 w 205"/>
                  <a:gd name="T1" fmla="*/ 103 h 103"/>
                  <a:gd name="T2" fmla="*/ 2 w 205"/>
                  <a:gd name="T3" fmla="*/ 88 h 103"/>
                  <a:gd name="T4" fmla="*/ 10 w 205"/>
                  <a:gd name="T5" fmla="*/ 71 h 103"/>
                  <a:gd name="T6" fmla="*/ 22 w 205"/>
                  <a:gd name="T7" fmla="*/ 56 h 103"/>
                  <a:gd name="T8" fmla="*/ 38 w 205"/>
                  <a:gd name="T9" fmla="*/ 43 h 103"/>
                  <a:gd name="T10" fmla="*/ 59 w 205"/>
                  <a:gd name="T11" fmla="*/ 30 h 103"/>
                  <a:gd name="T12" fmla="*/ 84 w 205"/>
                  <a:gd name="T13" fmla="*/ 21 h 103"/>
                  <a:gd name="T14" fmla="*/ 111 w 205"/>
                  <a:gd name="T15" fmla="*/ 13 h 103"/>
                  <a:gd name="T16" fmla="*/ 141 w 205"/>
                  <a:gd name="T17" fmla="*/ 6 h 103"/>
                  <a:gd name="T18" fmla="*/ 172 w 205"/>
                  <a:gd name="T19" fmla="*/ 2 h 103"/>
                  <a:gd name="T20" fmla="*/ 205 w 205"/>
                  <a:gd name="T21" fmla="*/ 0 h 10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5"/>
                  <a:gd name="T34" fmla="*/ 0 h 103"/>
                  <a:gd name="T35" fmla="*/ 205 w 205"/>
                  <a:gd name="T36" fmla="*/ 103 h 10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5" h="103">
                    <a:moveTo>
                      <a:pt x="0" y="103"/>
                    </a:moveTo>
                    <a:lnTo>
                      <a:pt x="2" y="88"/>
                    </a:lnTo>
                    <a:lnTo>
                      <a:pt x="10" y="71"/>
                    </a:lnTo>
                    <a:lnTo>
                      <a:pt x="22" y="56"/>
                    </a:lnTo>
                    <a:lnTo>
                      <a:pt x="38" y="43"/>
                    </a:lnTo>
                    <a:lnTo>
                      <a:pt x="59" y="30"/>
                    </a:lnTo>
                    <a:lnTo>
                      <a:pt x="84" y="21"/>
                    </a:lnTo>
                    <a:lnTo>
                      <a:pt x="111" y="13"/>
                    </a:lnTo>
                    <a:lnTo>
                      <a:pt x="141" y="6"/>
                    </a:lnTo>
                    <a:lnTo>
                      <a:pt x="172" y="2"/>
                    </a:lnTo>
                    <a:lnTo>
                      <a:pt x="205" y="0"/>
                    </a:lnTo>
                  </a:path>
                </a:pathLst>
              </a:custGeom>
              <a:noFill/>
              <a:ln w="4763">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457" name="Freeform 67"/>
              <p:cNvSpPr>
                <a:spLocks/>
              </p:cNvSpPr>
              <p:nvPr>
                <p:custDataLst>
                  <p:tags r:id="rId1454"/>
                </p:custDataLst>
              </p:nvPr>
            </p:nvSpPr>
            <p:spPr bwMode="auto">
              <a:xfrm>
                <a:off x="3326" y="3217"/>
                <a:ext cx="205" cy="102"/>
              </a:xfrm>
              <a:custGeom>
                <a:avLst/>
                <a:gdLst>
                  <a:gd name="T0" fmla="*/ 205 w 205"/>
                  <a:gd name="T1" fmla="*/ 102 h 102"/>
                  <a:gd name="T2" fmla="*/ 172 w 205"/>
                  <a:gd name="T3" fmla="*/ 102 h 102"/>
                  <a:gd name="T4" fmla="*/ 141 w 205"/>
                  <a:gd name="T5" fmla="*/ 98 h 102"/>
                  <a:gd name="T6" fmla="*/ 111 w 205"/>
                  <a:gd name="T7" fmla="*/ 91 h 102"/>
                  <a:gd name="T8" fmla="*/ 84 w 205"/>
                  <a:gd name="T9" fmla="*/ 83 h 102"/>
                  <a:gd name="T10" fmla="*/ 59 w 205"/>
                  <a:gd name="T11" fmla="*/ 72 h 102"/>
                  <a:gd name="T12" fmla="*/ 38 w 205"/>
                  <a:gd name="T13" fmla="*/ 61 h 102"/>
                  <a:gd name="T14" fmla="*/ 22 w 205"/>
                  <a:gd name="T15" fmla="*/ 46 h 102"/>
                  <a:gd name="T16" fmla="*/ 10 w 205"/>
                  <a:gd name="T17" fmla="*/ 32 h 102"/>
                  <a:gd name="T18" fmla="*/ 2 w 205"/>
                  <a:gd name="T19" fmla="*/ 16 h 102"/>
                  <a:gd name="T20" fmla="*/ 0 w 205"/>
                  <a:gd name="T21" fmla="*/ 0 h 10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5"/>
                  <a:gd name="T34" fmla="*/ 0 h 102"/>
                  <a:gd name="T35" fmla="*/ 205 w 205"/>
                  <a:gd name="T36" fmla="*/ 102 h 10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5" h="102">
                    <a:moveTo>
                      <a:pt x="205" y="102"/>
                    </a:moveTo>
                    <a:lnTo>
                      <a:pt x="172" y="102"/>
                    </a:lnTo>
                    <a:lnTo>
                      <a:pt x="141" y="98"/>
                    </a:lnTo>
                    <a:lnTo>
                      <a:pt x="111" y="91"/>
                    </a:lnTo>
                    <a:lnTo>
                      <a:pt x="84" y="83"/>
                    </a:lnTo>
                    <a:lnTo>
                      <a:pt x="59" y="72"/>
                    </a:lnTo>
                    <a:lnTo>
                      <a:pt x="38" y="61"/>
                    </a:lnTo>
                    <a:lnTo>
                      <a:pt x="22" y="46"/>
                    </a:lnTo>
                    <a:lnTo>
                      <a:pt x="10" y="32"/>
                    </a:lnTo>
                    <a:lnTo>
                      <a:pt x="2" y="16"/>
                    </a:lnTo>
                    <a:lnTo>
                      <a:pt x="0" y="0"/>
                    </a:lnTo>
                  </a:path>
                </a:pathLst>
              </a:custGeom>
              <a:noFill/>
              <a:ln w="4763">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458" name="Freeform 68"/>
              <p:cNvSpPr>
                <a:spLocks/>
              </p:cNvSpPr>
              <p:nvPr>
                <p:custDataLst>
                  <p:tags r:id="rId1455"/>
                </p:custDataLst>
              </p:nvPr>
            </p:nvSpPr>
            <p:spPr bwMode="auto">
              <a:xfrm>
                <a:off x="3556" y="3114"/>
                <a:ext cx="26" cy="103"/>
              </a:xfrm>
              <a:custGeom>
                <a:avLst/>
                <a:gdLst>
                  <a:gd name="T0" fmla="*/ 0 w 26"/>
                  <a:gd name="T1" fmla="*/ 103 h 103"/>
                  <a:gd name="T2" fmla="*/ 1 w 26"/>
                  <a:gd name="T3" fmla="*/ 81 h 103"/>
                  <a:gd name="T4" fmla="*/ 2 w 26"/>
                  <a:gd name="T5" fmla="*/ 59 h 103"/>
                  <a:gd name="T6" fmla="*/ 5 w 26"/>
                  <a:gd name="T7" fmla="*/ 40 h 103"/>
                  <a:gd name="T8" fmla="*/ 9 w 26"/>
                  <a:gd name="T9" fmla="*/ 23 h 103"/>
                  <a:gd name="T10" fmla="*/ 15 w 26"/>
                  <a:gd name="T11" fmla="*/ 11 h 103"/>
                  <a:gd name="T12" fmla="*/ 20 w 26"/>
                  <a:gd name="T13" fmla="*/ 3 h 103"/>
                  <a:gd name="T14" fmla="*/ 26 w 26"/>
                  <a:gd name="T15" fmla="*/ 0 h 103"/>
                  <a:gd name="T16" fmla="*/ 0 60000 65536"/>
                  <a:gd name="T17" fmla="*/ 0 60000 65536"/>
                  <a:gd name="T18" fmla="*/ 0 60000 65536"/>
                  <a:gd name="T19" fmla="*/ 0 60000 65536"/>
                  <a:gd name="T20" fmla="*/ 0 60000 65536"/>
                  <a:gd name="T21" fmla="*/ 0 60000 65536"/>
                  <a:gd name="T22" fmla="*/ 0 60000 65536"/>
                  <a:gd name="T23" fmla="*/ 0 60000 65536"/>
                  <a:gd name="T24" fmla="*/ 0 w 26"/>
                  <a:gd name="T25" fmla="*/ 0 h 103"/>
                  <a:gd name="T26" fmla="*/ 26 w 26"/>
                  <a:gd name="T27" fmla="*/ 103 h 10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6" h="103">
                    <a:moveTo>
                      <a:pt x="0" y="103"/>
                    </a:moveTo>
                    <a:lnTo>
                      <a:pt x="1" y="81"/>
                    </a:lnTo>
                    <a:lnTo>
                      <a:pt x="2" y="59"/>
                    </a:lnTo>
                    <a:lnTo>
                      <a:pt x="5" y="40"/>
                    </a:lnTo>
                    <a:lnTo>
                      <a:pt x="9" y="23"/>
                    </a:lnTo>
                    <a:lnTo>
                      <a:pt x="15" y="11"/>
                    </a:lnTo>
                    <a:lnTo>
                      <a:pt x="20" y="3"/>
                    </a:lnTo>
                    <a:lnTo>
                      <a:pt x="26" y="0"/>
                    </a:lnTo>
                  </a:path>
                </a:pathLst>
              </a:custGeom>
              <a:noFill/>
              <a:ln w="4763">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459" name="Freeform 69"/>
              <p:cNvSpPr>
                <a:spLocks/>
              </p:cNvSpPr>
              <p:nvPr>
                <p:custDataLst>
                  <p:tags r:id="rId1456"/>
                </p:custDataLst>
              </p:nvPr>
            </p:nvSpPr>
            <p:spPr bwMode="auto">
              <a:xfrm>
                <a:off x="3556" y="3217"/>
                <a:ext cx="23" cy="102"/>
              </a:xfrm>
              <a:custGeom>
                <a:avLst/>
                <a:gdLst>
                  <a:gd name="T0" fmla="*/ 0 w 23"/>
                  <a:gd name="T1" fmla="*/ 0 h 102"/>
                  <a:gd name="T2" fmla="*/ 1 w 23"/>
                  <a:gd name="T3" fmla="*/ 23 h 102"/>
                  <a:gd name="T4" fmla="*/ 2 w 23"/>
                  <a:gd name="T5" fmla="*/ 45 h 102"/>
                  <a:gd name="T6" fmla="*/ 5 w 23"/>
                  <a:gd name="T7" fmla="*/ 64 h 102"/>
                  <a:gd name="T8" fmla="*/ 8 w 23"/>
                  <a:gd name="T9" fmla="*/ 80 h 102"/>
                  <a:gd name="T10" fmla="*/ 13 w 23"/>
                  <a:gd name="T11" fmla="*/ 93 h 102"/>
                  <a:gd name="T12" fmla="*/ 18 w 23"/>
                  <a:gd name="T13" fmla="*/ 101 h 102"/>
                  <a:gd name="T14" fmla="*/ 23 w 23"/>
                  <a:gd name="T15" fmla="*/ 102 h 102"/>
                  <a:gd name="T16" fmla="*/ 0 60000 65536"/>
                  <a:gd name="T17" fmla="*/ 0 60000 65536"/>
                  <a:gd name="T18" fmla="*/ 0 60000 65536"/>
                  <a:gd name="T19" fmla="*/ 0 60000 65536"/>
                  <a:gd name="T20" fmla="*/ 0 60000 65536"/>
                  <a:gd name="T21" fmla="*/ 0 60000 65536"/>
                  <a:gd name="T22" fmla="*/ 0 60000 65536"/>
                  <a:gd name="T23" fmla="*/ 0 60000 65536"/>
                  <a:gd name="T24" fmla="*/ 0 w 23"/>
                  <a:gd name="T25" fmla="*/ 0 h 102"/>
                  <a:gd name="T26" fmla="*/ 23 w 23"/>
                  <a:gd name="T27" fmla="*/ 102 h 10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3" h="102">
                    <a:moveTo>
                      <a:pt x="0" y="0"/>
                    </a:moveTo>
                    <a:lnTo>
                      <a:pt x="1" y="23"/>
                    </a:lnTo>
                    <a:lnTo>
                      <a:pt x="2" y="45"/>
                    </a:lnTo>
                    <a:lnTo>
                      <a:pt x="5" y="64"/>
                    </a:lnTo>
                    <a:lnTo>
                      <a:pt x="8" y="80"/>
                    </a:lnTo>
                    <a:lnTo>
                      <a:pt x="13" y="93"/>
                    </a:lnTo>
                    <a:lnTo>
                      <a:pt x="18" y="101"/>
                    </a:lnTo>
                    <a:lnTo>
                      <a:pt x="23" y="102"/>
                    </a:lnTo>
                  </a:path>
                </a:pathLst>
              </a:custGeom>
              <a:noFill/>
              <a:ln w="4763">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460" name="Line 70"/>
              <p:cNvSpPr>
                <a:spLocks noChangeShapeType="1"/>
              </p:cNvSpPr>
              <p:nvPr>
                <p:custDataLst>
                  <p:tags r:id="rId1457"/>
                </p:custDataLst>
              </p:nvPr>
            </p:nvSpPr>
            <p:spPr bwMode="auto">
              <a:xfrm flipH="1">
                <a:off x="3531" y="3319"/>
                <a:ext cx="51" cy="0"/>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461" name="Line 71"/>
              <p:cNvSpPr>
                <a:spLocks noChangeShapeType="1"/>
              </p:cNvSpPr>
              <p:nvPr>
                <p:custDataLst>
                  <p:tags r:id="rId1458"/>
                </p:custDataLst>
              </p:nvPr>
            </p:nvSpPr>
            <p:spPr bwMode="auto">
              <a:xfrm flipH="1">
                <a:off x="3531" y="3114"/>
                <a:ext cx="51" cy="0"/>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462" name="Line 72"/>
              <p:cNvSpPr>
                <a:spLocks noChangeShapeType="1"/>
              </p:cNvSpPr>
              <p:nvPr>
                <p:custDataLst>
                  <p:tags r:id="rId1459"/>
                </p:custDataLst>
              </p:nvPr>
            </p:nvSpPr>
            <p:spPr bwMode="auto">
              <a:xfrm>
                <a:off x="3839" y="3371"/>
                <a:ext cx="102" cy="0"/>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463" name="Line 73"/>
              <p:cNvSpPr>
                <a:spLocks noChangeShapeType="1"/>
              </p:cNvSpPr>
              <p:nvPr>
                <p:custDataLst>
                  <p:tags r:id="rId1460"/>
                </p:custDataLst>
              </p:nvPr>
            </p:nvSpPr>
            <p:spPr bwMode="auto">
              <a:xfrm>
                <a:off x="3839" y="3269"/>
                <a:ext cx="102" cy="0"/>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464" name="Line 74"/>
              <p:cNvSpPr>
                <a:spLocks noChangeShapeType="1"/>
              </p:cNvSpPr>
              <p:nvPr>
                <p:custDataLst>
                  <p:tags r:id="rId1461"/>
                </p:custDataLst>
              </p:nvPr>
            </p:nvSpPr>
            <p:spPr bwMode="auto">
              <a:xfrm>
                <a:off x="3560" y="3166"/>
                <a:ext cx="381" cy="0"/>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465" name="Line 75"/>
              <p:cNvSpPr>
                <a:spLocks noChangeShapeType="1"/>
              </p:cNvSpPr>
              <p:nvPr>
                <p:custDataLst>
                  <p:tags r:id="rId1462"/>
                </p:custDataLst>
              </p:nvPr>
            </p:nvSpPr>
            <p:spPr bwMode="auto">
              <a:xfrm>
                <a:off x="3326" y="3064"/>
                <a:ext cx="615" cy="0"/>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466" name="Line 76"/>
              <p:cNvSpPr>
                <a:spLocks noChangeShapeType="1"/>
              </p:cNvSpPr>
              <p:nvPr>
                <p:custDataLst>
                  <p:tags r:id="rId1463"/>
                </p:custDataLst>
              </p:nvPr>
            </p:nvSpPr>
            <p:spPr bwMode="auto">
              <a:xfrm>
                <a:off x="3053" y="2961"/>
                <a:ext cx="888" cy="0"/>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467" name="Line 77"/>
              <p:cNvSpPr>
                <a:spLocks noChangeShapeType="1"/>
              </p:cNvSpPr>
              <p:nvPr>
                <p:custDataLst>
                  <p:tags r:id="rId1464"/>
                </p:custDataLst>
              </p:nvPr>
            </p:nvSpPr>
            <p:spPr bwMode="auto">
              <a:xfrm>
                <a:off x="2814" y="2859"/>
                <a:ext cx="1127" cy="0"/>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468" name="Line 78"/>
              <p:cNvSpPr>
                <a:spLocks noChangeShapeType="1"/>
              </p:cNvSpPr>
              <p:nvPr>
                <p:custDataLst>
                  <p:tags r:id="rId1465"/>
                </p:custDataLst>
              </p:nvPr>
            </p:nvSpPr>
            <p:spPr bwMode="auto">
              <a:xfrm>
                <a:off x="2539" y="2756"/>
                <a:ext cx="1402" cy="0"/>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469" name="Line 79"/>
              <p:cNvSpPr>
                <a:spLocks noChangeShapeType="1"/>
              </p:cNvSpPr>
              <p:nvPr>
                <p:custDataLst>
                  <p:tags r:id="rId1466"/>
                </p:custDataLst>
              </p:nvPr>
            </p:nvSpPr>
            <p:spPr bwMode="auto">
              <a:xfrm flipH="1">
                <a:off x="3813" y="3883"/>
                <a:ext cx="50" cy="0"/>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470" name="Line 80"/>
              <p:cNvSpPr>
                <a:spLocks noChangeShapeType="1"/>
              </p:cNvSpPr>
              <p:nvPr>
                <p:custDataLst>
                  <p:tags r:id="rId1467"/>
                </p:custDataLst>
              </p:nvPr>
            </p:nvSpPr>
            <p:spPr bwMode="auto">
              <a:xfrm flipH="1">
                <a:off x="3813" y="3781"/>
                <a:ext cx="50" cy="0"/>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471" name="Line 81"/>
              <p:cNvSpPr>
                <a:spLocks noChangeShapeType="1"/>
              </p:cNvSpPr>
              <p:nvPr>
                <p:custDataLst>
                  <p:tags r:id="rId1468"/>
                </p:custDataLst>
              </p:nvPr>
            </p:nvSpPr>
            <p:spPr bwMode="auto">
              <a:xfrm>
                <a:off x="3505" y="3807"/>
                <a:ext cx="51" cy="0"/>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472" name="Line 82"/>
              <p:cNvSpPr>
                <a:spLocks noChangeShapeType="1"/>
              </p:cNvSpPr>
              <p:nvPr>
                <p:custDataLst>
                  <p:tags r:id="rId1469"/>
                </p:custDataLst>
              </p:nvPr>
            </p:nvSpPr>
            <p:spPr bwMode="auto">
              <a:xfrm>
                <a:off x="3813" y="3831"/>
                <a:ext cx="50" cy="0"/>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473" name="Line 83"/>
              <p:cNvSpPr>
                <a:spLocks noChangeShapeType="1"/>
              </p:cNvSpPr>
              <p:nvPr>
                <p:custDataLst>
                  <p:tags r:id="rId1470"/>
                </p:custDataLst>
              </p:nvPr>
            </p:nvSpPr>
            <p:spPr bwMode="auto">
              <a:xfrm flipH="1">
                <a:off x="3813" y="3729"/>
                <a:ext cx="50" cy="0"/>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474" name="Freeform 84"/>
              <p:cNvSpPr>
                <a:spLocks/>
              </p:cNvSpPr>
              <p:nvPr>
                <p:custDataLst>
                  <p:tags r:id="rId1471"/>
                </p:custDataLst>
              </p:nvPr>
            </p:nvSpPr>
            <p:spPr bwMode="auto">
              <a:xfrm>
                <a:off x="3556" y="3704"/>
                <a:ext cx="102" cy="205"/>
              </a:xfrm>
              <a:custGeom>
                <a:avLst/>
                <a:gdLst>
                  <a:gd name="T0" fmla="*/ 102 w 102"/>
                  <a:gd name="T1" fmla="*/ 205 h 205"/>
                  <a:gd name="T2" fmla="*/ 80 w 102"/>
                  <a:gd name="T3" fmla="*/ 203 h 205"/>
                  <a:gd name="T4" fmla="*/ 58 w 102"/>
                  <a:gd name="T5" fmla="*/ 194 h 205"/>
                  <a:gd name="T6" fmla="*/ 39 w 102"/>
                  <a:gd name="T7" fmla="*/ 182 h 205"/>
                  <a:gd name="T8" fmla="*/ 23 w 102"/>
                  <a:gd name="T9" fmla="*/ 166 h 205"/>
                  <a:gd name="T10" fmla="*/ 11 w 102"/>
                  <a:gd name="T11" fmla="*/ 147 h 205"/>
                  <a:gd name="T12" fmla="*/ 2 w 102"/>
                  <a:gd name="T13" fmla="*/ 125 h 205"/>
                  <a:gd name="T14" fmla="*/ 0 w 102"/>
                  <a:gd name="T15" fmla="*/ 103 h 205"/>
                  <a:gd name="T16" fmla="*/ 2 w 102"/>
                  <a:gd name="T17" fmla="*/ 80 h 205"/>
                  <a:gd name="T18" fmla="*/ 11 w 102"/>
                  <a:gd name="T19" fmla="*/ 58 h 205"/>
                  <a:gd name="T20" fmla="*/ 23 w 102"/>
                  <a:gd name="T21" fmla="*/ 39 h 205"/>
                  <a:gd name="T22" fmla="*/ 39 w 102"/>
                  <a:gd name="T23" fmla="*/ 22 h 205"/>
                  <a:gd name="T24" fmla="*/ 58 w 102"/>
                  <a:gd name="T25" fmla="*/ 10 h 205"/>
                  <a:gd name="T26" fmla="*/ 80 w 102"/>
                  <a:gd name="T27" fmla="*/ 3 h 205"/>
                  <a:gd name="T28" fmla="*/ 102 w 102"/>
                  <a:gd name="T29" fmla="*/ 0 h 20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02"/>
                  <a:gd name="T46" fmla="*/ 0 h 205"/>
                  <a:gd name="T47" fmla="*/ 102 w 102"/>
                  <a:gd name="T48" fmla="*/ 205 h 20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02" h="205">
                    <a:moveTo>
                      <a:pt x="102" y="205"/>
                    </a:moveTo>
                    <a:lnTo>
                      <a:pt x="80" y="203"/>
                    </a:lnTo>
                    <a:lnTo>
                      <a:pt x="58" y="194"/>
                    </a:lnTo>
                    <a:lnTo>
                      <a:pt x="39" y="182"/>
                    </a:lnTo>
                    <a:lnTo>
                      <a:pt x="23" y="166"/>
                    </a:lnTo>
                    <a:lnTo>
                      <a:pt x="11" y="147"/>
                    </a:lnTo>
                    <a:lnTo>
                      <a:pt x="2" y="125"/>
                    </a:lnTo>
                    <a:lnTo>
                      <a:pt x="0" y="103"/>
                    </a:lnTo>
                    <a:lnTo>
                      <a:pt x="2" y="80"/>
                    </a:lnTo>
                    <a:lnTo>
                      <a:pt x="11" y="58"/>
                    </a:lnTo>
                    <a:lnTo>
                      <a:pt x="23" y="39"/>
                    </a:lnTo>
                    <a:lnTo>
                      <a:pt x="39" y="22"/>
                    </a:lnTo>
                    <a:lnTo>
                      <a:pt x="58" y="10"/>
                    </a:lnTo>
                    <a:lnTo>
                      <a:pt x="80" y="3"/>
                    </a:lnTo>
                    <a:lnTo>
                      <a:pt x="102" y="0"/>
                    </a:lnTo>
                  </a:path>
                </a:pathLst>
              </a:custGeom>
              <a:noFill/>
              <a:ln w="4763">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475" name="Freeform 85"/>
              <p:cNvSpPr>
                <a:spLocks/>
              </p:cNvSpPr>
              <p:nvPr>
                <p:custDataLst>
                  <p:tags r:id="rId1472"/>
                </p:custDataLst>
              </p:nvPr>
            </p:nvSpPr>
            <p:spPr bwMode="auto">
              <a:xfrm>
                <a:off x="3658" y="3704"/>
                <a:ext cx="155" cy="205"/>
              </a:xfrm>
              <a:custGeom>
                <a:avLst/>
                <a:gdLst>
                  <a:gd name="T0" fmla="*/ 0 w 155"/>
                  <a:gd name="T1" fmla="*/ 205 h 205"/>
                  <a:gd name="T2" fmla="*/ 155 w 155"/>
                  <a:gd name="T3" fmla="*/ 205 h 205"/>
                  <a:gd name="T4" fmla="*/ 155 w 155"/>
                  <a:gd name="T5" fmla="*/ 0 h 205"/>
                  <a:gd name="T6" fmla="*/ 0 w 155"/>
                  <a:gd name="T7" fmla="*/ 0 h 205"/>
                  <a:gd name="T8" fmla="*/ 0 60000 65536"/>
                  <a:gd name="T9" fmla="*/ 0 60000 65536"/>
                  <a:gd name="T10" fmla="*/ 0 60000 65536"/>
                  <a:gd name="T11" fmla="*/ 0 60000 65536"/>
                  <a:gd name="T12" fmla="*/ 0 w 155"/>
                  <a:gd name="T13" fmla="*/ 0 h 205"/>
                  <a:gd name="T14" fmla="*/ 155 w 155"/>
                  <a:gd name="T15" fmla="*/ 205 h 205"/>
                </a:gdLst>
                <a:ahLst/>
                <a:cxnLst>
                  <a:cxn ang="T8">
                    <a:pos x="T0" y="T1"/>
                  </a:cxn>
                  <a:cxn ang="T9">
                    <a:pos x="T2" y="T3"/>
                  </a:cxn>
                  <a:cxn ang="T10">
                    <a:pos x="T4" y="T5"/>
                  </a:cxn>
                  <a:cxn ang="T11">
                    <a:pos x="T6" y="T7"/>
                  </a:cxn>
                </a:cxnLst>
                <a:rect l="T12" t="T13" r="T14" b="T15"/>
                <a:pathLst>
                  <a:path w="155" h="205">
                    <a:moveTo>
                      <a:pt x="0" y="205"/>
                    </a:moveTo>
                    <a:lnTo>
                      <a:pt x="155" y="205"/>
                    </a:lnTo>
                    <a:lnTo>
                      <a:pt x="155" y="0"/>
                    </a:lnTo>
                    <a:lnTo>
                      <a:pt x="0" y="0"/>
                    </a:lnTo>
                  </a:path>
                </a:pathLst>
              </a:custGeom>
              <a:noFill/>
              <a:ln w="4763">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476" name="Rectangle 86"/>
              <p:cNvSpPr>
                <a:spLocks noChangeArrowheads="1"/>
              </p:cNvSpPr>
              <p:nvPr>
                <p:custDataLst>
                  <p:tags r:id="rId1473"/>
                </p:custDataLst>
              </p:nvPr>
            </p:nvSpPr>
            <p:spPr bwMode="auto">
              <a:xfrm>
                <a:off x="3987" y="3597"/>
                <a:ext cx="81" cy="14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P</a:t>
                </a:r>
                <a:endParaRPr lang="de-DE" altLang="en-US" sz="600"/>
              </a:p>
            </p:txBody>
          </p:sp>
          <p:sp>
            <p:nvSpPr>
              <p:cNvPr id="1477" name="Rectangle 87"/>
              <p:cNvSpPr>
                <a:spLocks noChangeArrowheads="1"/>
              </p:cNvSpPr>
              <p:nvPr>
                <p:custDataLst>
                  <p:tags r:id="rId1474"/>
                </p:custDataLst>
              </p:nvPr>
            </p:nvSpPr>
            <p:spPr bwMode="auto">
              <a:xfrm>
                <a:off x="4048" y="3656"/>
                <a:ext cx="68"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3</a:t>
                </a:r>
                <a:endParaRPr lang="de-DE" altLang="en-US" sz="600"/>
              </a:p>
            </p:txBody>
          </p:sp>
          <p:sp>
            <p:nvSpPr>
              <p:cNvPr id="1478" name="Rectangle 88"/>
              <p:cNvSpPr>
                <a:spLocks noChangeArrowheads="1"/>
              </p:cNvSpPr>
              <p:nvPr>
                <p:custDataLst>
                  <p:tags r:id="rId1475"/>
                </p:custDataLst>
              </p:nvPr>
            </p:nvSpPr>
            <p:spPr bwMode="auto">
              <a:xfrm>
                <a:off x="3987" y="3701"/>
                <a:ext cx="81" cy="14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P</a:t>
                </a:r>
                <a:endParaRPr lang="de-DE" altLang="en-US" sz="600"/>
              </a:p>
            </p:txBody>
          </p:sp>
          <p:sp>
            <p:nvSpPr>
              <p:cNvPr id="1479" name="Rectangle 89"/>
              <p:cNvSpPr>
                <a:spLocks noChangeArrowheads="1"/>
              </p:cNvSpPr>
              <p:nvPr>
                <p:custDataLst>
                  <p:tags r:id="rId1476"/>
                </p:custDataLst>
              </p:nvPr>
            </p:nvSpPr>
            <p:spPr bwMode="auto">
              <a:xfrm>
                <a:off x="4048" y="3757"/>
                <a:ext cx="68"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2</a:t>
                </a:r>
                <a:endParaRPr lang="de-DE" altLang="en-US" sz="600"/>
              </a:p>
            </p:txBody>
          </p:sp>
          <p:sp>
            <p:nvSpPr>
              <p:cNvPr id="1480" name="Rectangle 90"/>
              <p:cNvSpPr>
                <a:spLocks noChangeArrowheads="1"/>
              </p:cNvSpPr>
              <p:nvPr>
                <p:custDataLst>
                  <p:tags r:id="rId1477"/>
                </p:custDataLst>
              </p:nvPr>
            </p:nvSpPr>
            <p:spPr bwMode="auto">
              <a:xfrm>
                <a:off x="3987" y="3803"/>
                <a:ext cx="81"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P</a:t>
                </a:r>
                <a:endParaRPr lang="de-DE" altLang="en-US" sz="600"/>
              </a:p>
            </p:txBody>
          </p:sp>
          <p:sp>
            <p:nvSpPr>
              <p:cNvPr id="1481" name="Rectangle 91"/>
              <p:cNvSpPr>
                <a:spLocks noChangeArrowheads="1"/>
              </p:cNvSpPr>
              <p:nvPr>
                <p:custDataLst>
                  <p:tags r:id="rId1478"/>
                </p:custDataLst>
              </p:nvPr>
            </p:nvSpPr>
            <p:spPr bwMode="auto">
              <a:xfrm>
                <a:off x="4048" y="3859"/>
                <a:ext cx="68"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1</a:t>
                </a:r>
                <a:endParaRPr lang="de-DE" altLang="en-US" sz="600"/>
              </a:p>
            </p:txBody>
          </p:sp>
          <p:sp>
            <p:nvSpPr>
              <p:cNvPr id="1482" name="Rectangle 92"/>
              <p:cNvSpPr>
                <a:spLocks noChangeArrowheads="1"/>
              </p:cNvSpPr>
              <p:nvPr>
                <p:custDataLst>
                  <p:tags r:id="rId1479"/>
                </p:custDataLst>
              </p:nvPr>
            </p:nvSpPr>
            <p:spPr bwMode="auto">
              <a:xfrm>
                <a:off x="3987" y="3904"/>
                <a:ext cx="81"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P</a:t>
                </a:r>
                <a:endParaRPr lang="de-DE" altLang="en-US" sz="600"/>
              </a:p>
            </p:txBody>
          </p:sp>
          <p:sp>
            <p:nvSpPr>
              <p:cNvPr id="1483" name="Rectangle 93"/>
              <p:cNvSpPr>
                <a:spLocks noChangeArrowheads="1"/>
              </p:cNvSpPr>
              <p:nvPr>
                <p:custDataLst>
                  <p:tags r:id="rId1480"/>
                </p:custDataLst>
              </p:nvPr>
            </p:nvSpPr>
            <p:spPr bwMode="auto">
              <a:xfrm>
                <a:off x="4048" y="3960"/>
                <a:ext cx="68"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0</a:t>
                </a:r>
                <a:endParaRPr lang="de-DE" altLang="en-US" sz="600"/>
              </a:p>
            </p:txBody>
          </p:sp>
          <p:sp>
            <p:nvSpPr>
              <p:cNvPr id="1484" name="Line 94"/>
              <p:cNvSpPr>
                <a:spLocks noChangeShapeType="1"/>
              </p:cNvSpPr>
              <p:nvPr>
                <p:custDataLst>
                  <p:tags r:id="rId1481"/>
                </p:custDataLst>
              </p:nvPr>
            </p:nvSpPr>
            <p:spPr bwMode="auto">
              <a:xfrm flipV="1">
                <a:off x="3863" y="3652"/>
                <a:ext cx="52" cy="77"/>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485" name="Line 95"/>
              <p:cNvSpPr>
                <a:spLocks noChangeShapeType="1"/>
              </p:cNvSpPr>
              <p:nvPr>
                <p:custDataLst>
                  <p:tags r:id="rId1482"/>
                </p:custDataLst>
              </p:nvPr>
            </p:nvSpPr>
            <p:spPr bwMode="auto">
              <a:xfrm flipV="1">
                <a:off x="3863" y="3755"/>
                <a:ext cx="52" cy="26"/>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486" name="Line 96"/>
              <p:cNvSpPr>
                <a:spLocks noChangeShapeType="1"/>
              </p:cNvSpPr>
              <p:nvPr>
                <p:custDataLst>
                  <p:tags r:id="rId1483"/>
                </p:custDataLst>
              </p:nvPr>
            </p:nvSpPr>
            <p:spPr bwMode="auto">
              <a:xfrm>
                <a:off x="3863" y="3831"/>
                <a:ext cx="52" cy="26"/>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487" name="Line 97"/>
              <p:cNvSpPr>
                <a:spLocks noChangeShapeType="1"/>
              </p:cNvSpPr>
              <p:nvPr>
                <p:custDataLst>
                  <p:tags r:id="rId1484"/>
                </p:custDataLst>
              </p:nvPr>
            </p:nvSpPr>
            <p:spPr bwMode="auto">
              <a:xfrm>
                <a:off x="3863" y="3883"/>
                <a:ext cx="52" cy="77"/>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488" name="Line 98"/>
              <p:cNvSpPr>
                <a:spLocks noChangeShapeType="1"/>
              </p:cNvSpPr>
              <p:nvPr>
                <p:custDataLst>
                  <p:tags r:id="rId1485"/>
                </p:custDataLst>
              </p:nvPr>
            </p:nvSpPr>
            <p:spPr bwMode="auto">
              <a:xfrm>
                <a:off x="3915" y="3652"/>
                <a:ext cx="21" cy="0"/>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489" name="Line 99"/>
              <p:cNvSpPr>
                <a:spLocks noChangeShapeType="1"/>
              </p:cNvSpPr>
              <p:nvPr>
                <p:custDataLst>
                  <p:tags r:id="rId1486"/>
                </p:custDataLst>
              </p:nvPr>
            </p:nvSpPr>
            <p:spPr bwMode="auto">
              <a:xfrm>
                <a:off x="3915" y="3755"/>
                <a:ext cx="26" cy="0"/>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490" name="Line 100"/>
              <p:cNvSpPr>
                <a:spLocks noChangeShapeType="1"/>
              </p:cNvSpPr>
              <p:nvPr>
                <p:custDataLst>
                  <p:tags r:id="rId1487"/>
                </p:custDataLst>
              </p:nvPr>
            </p:nvSpPr>
            <p:spPr bwMode="auto">
              <a:xfrm>
                <a:off x="3915" y="3857"/>
                <a:ext cx="26" cy="0"/>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491" name="Line 101"/>
              <p:cNvSpPr>
                <a:spLocks noChangeShapeType="1"/>
              </p:cNvSpPr>
              <p:nvPr>
                <p:custDataLst>
                  <p:tags r:id="rId1488"/>
                </p:custDataLst>
              </p:nvPr>
            </p:nvSpPr>
            <p:spPr bwMode="auto">
              <a:xfrm flipH="1">
                <a:off x="3915" y="3960"/>
                <a:ext cx="26" cy="0"/>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492" name="Line 102"/>
              <p:cNvSpPr>
                <a:spLocks noChangeShapeType="1"/>
              </p:cNvSpPr>
              <p:nvPr>
                <p:custDataLst>
                  <p:tags r:id="rId1489"/>
                </p:custDataLst>
              </p:nvPr>
            </p:nvSpPr>
            <p:spPr bwMode="auto">
              <a:xfrm>
                <a:off x="2198" y="2807"/>
                <a:ext cx="102" cy="0"/>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493" name="Line 103"/>
              <p:cNvSpPr>
                <a:spLocks noChangeShapeType="1"/>
              </p:cNvSpPr>
              <p:nvPr>
                <p:custDataLst>
                  <p:tags r:id="rId1490"/>
                </p:custDataLst>
              </p:nvPr>
            </p:nvSpPr>
            <p:spPr bwMode="auto">
              <a:xfrm flipH="1">
                <a:off x="2198" y="3807"/>
                <a:ext cx="1333" cy="0"/>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494" name="Rectangle 104"/>
              <p:cNvSpPr>
                <a:spLocks noChangeArrowheads="1"/>
              </p:cNvSpPr>
              <p:nvPr>
                <p:custDataLst>
                  <p:tags r:id="rId1491"/>
                </p:custDataLst>
              </p:nvPr>
            </p:nvSpPr>
            <p:spPr bwMode="auto">
              <a:xfrm>
                <a:off x="2090" y="2674"/>
                <a:ext cx="94"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G</a:t>
                </a:r>
                <a:endParaRPr lang="de-DE" altLang="en-US" sz="600"/>
              </a:p>
            </p:txBody>
          </p:sp>
          <p:sp>
            <p:nvSpPr>
              <p:cNvPr id="1495" name="Rectangle 105"/>
              <p:cNvSpPr>
                <a:spLocks noChangeArrowheads="1"/>
              </p:cNvSpPr>
              <p:nvPr>
                <p:custDataLst>
                  <p:tags r:id="rId1492"/>
                </p:custDataLst>
              </p:nvPr>
            </p:nvSpPr>
            <p:spPr bwMode="auto">
              <a:xfrm>
                <a:off x="2161" y="2733"/>
                <a:ext cx="170"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3:0</a:t>
                </a:r>
                <a:endParaRPr lang="de-DE" altLang="en-US" sz="600"/>
              </a:p>
            </p:txBody>
          </p:sp>
          <p:sp>
            <p:nvSpPr>
              <p:cNvPr id="1496" name="Rectangle 106"/>
              <p:cNvSpPr>
                <a:spLocks noChangeArrowheads="1"/>
              </p:cNvSpPr>
              <p:nvPr>
                <p:custDataLst>
                  <p:tags r:id="rId1493"/>
                </p:custDataLst>
              </p:nvPr>
            </p:nvSpPr>
            <p:spPr bwMode="auto">
              <a:xfrm>
                <a:off x="2242" y="3853"/>
                <a:ext cx="89"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C</a:t>
                </a:r>
                <a:endParaRPr lang="de-DE" altLang="en-US" sz="600"/>
              </a:p>
            </p:txBody>
          </p:sp>
          <p:sp>
            <p:nvSpPr>
              <p:cNvPr id="1497" name="Rectangle 107"/>
              <p:cNvSpPr>
                <a:spLocks noChangeArrowheads="1"/>
              </p:cNvSpPr>
              <p:nvPr>
                <p:custDataLst>
                  <p:tags r:id="rId1494"/>
                </p:custDataLst>
              </p:nvPr>
            </p:nvSpPr>
            <p:spPr bwMode="auto">
              <a:xfrm>
                <a:off x="2308" y="3912"/>
                <a:ext cx="96"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in</a:t>
                </a:r>
                <a:endParaRPr lang="de-DE" altLang="en-US" sz="600"/>
              </a:p>
            </p:txBody>
          </p:sp>
          <p:sp>
            <p:nvSpPr>
              <p:cNvPr id="1498" name="Freeform 108"/>
              <p:cNvSpPr>
                <a:spLocks/>
              </p:cNvSpPr>
              <p:nvPr>
                <p:custDataLst>
                  <p:tags r:id="rId1495"/>
                </p:custDataLst>
              </p:nvPr>
            </p:nvSpPr>
            <p:spPr bwMode="auto">
              <a:xfrm>
                <a:off x="1840" y="3755"/>
                <a:ext cx="102" cy="205"/>
              </a:xfrm>
              <a:custGeom>
                <a:avLst/>
                <a:gdLst>
                  <a:gd name="T0" fmla="*/ 102 w 102"/>
                  <a:gd name="T1" fmla="*/ 205 h 205"/>
                  <a:gd name="T2" fmla="*/ 79 w 102"/>
                  <a:gd name="T3" fmla="*/ 202 h 205"/>
                  <a:gd name="T4" fmla="*/ 57 w 102"/>
                  <a:gd name="T5" fmla="*/ 195 h 205"/>
                  <a:gd name="T6" fmla="*/ 38 w 102"/>
                  <a:gd name="T7" fmla="*/ 183 h 205"/>
                  <a:gd name="T8" fmla="*/ 22 w 102"/>
                  <a:gd name="T9" fmla="*/ 167 h 205"/>
                  <a:gd name="T10" fmla="*/ 10 w 102"/>
                  <a:gd name="T11" fmla="*/ 147 h 205"/>
                  <a:gd name="T12" fmla="*/ 3 w 102"/>
                  <a:gd name="T13" fmla="*/ 126 h 205"/>
                  <a:gd name="T14" fmla="*/ 0 w 102"/>
                  <a:gd name="T15" fmla="*/ 102 h 205"/>
                  <a:gd name="T16" fmla="*/ 3 w 102"/>
                  <a:gd name="T17" fmla="*/ 80 h 205"/>
                  <a:gd name="T18" fmla="*/ 10 w 102"/>
                  <a:gd name="T19" fmla="*/ 59 h 205"/>
                  <a:gd name="T20" fmla="*/ 22 w 102"/>
                  <a:gd name="T21" fmla="*/ 38 h 205"/>
                  <a:gd name="T22" fmla="*/ 38 w 102"/>
                  <a:gd name="T23" fmla="*/ 23 h 205"/>
                  <a:gd name="T24" fmla="*/ 57 w 102"/>
                  <a:gd name="T25" fmla="*/ 11 h 205"/>
                  <a:gd name="T26" fmla="*/ 79 w 102"/>
                  <a:gd name="T27" fmla="*/ 3 h 205"/>
                  <a:gd name="T28" fmla="*/ 102 w 102"/>
                  <a:gd name="T29" fmla="*/ 0 h 20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02"/>
                  <a:gd name="T46" fmla="*/ 0 h 205"/>
                  <a:gd name="T47" fmla="*/ 102 w 102"/>
                  <a:gd name="T48" fmla="*/ 205 h 20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02" h="205">
                    <a:moveTo>
                      <a:pt x="102" y="205"/>
                    </a:moveTo>
                    <a:lnTo>
                      <a:pt x="79" y="202"/>
                    </a:lnTo>
                    <a:lnTo>
                      <a:pt x="57" y="195"/>
                    </a:lnTo>
                    <a:lnTo>
                      <a:pt x="38" y="183"/>
                    </a:lnTo>
                    <a:lnTo>
                      <a:pt x="22" y="167"/>
                    </a:lnTo>
                    <a:lnTo>
                      <a:pt x="10" y="147"/>
                    </a:lnTo>
                    <a:lnTo>
                      <a:pt x="3" y="126"/>
                    </a:lnTo>
                    <a:lnTo>
                      <a:pt x="0" y="102"/>
                    </a:lnTo>
                    <a:lnTo>
                      <a:pt x="3" y="80"/>
                    </a:lnTo>
                    <a:lnTo>
                      <a:pt x="10" y="59"/>
                    </a:lnTo>
                    <a:lnTo>
                      <a:pt x="22" y="38"/>
                    </a:lnTo>
                    <a:lnTo>
                      <a:pt x="38" y="23"/>
                    </a:lnTo>
                    <a:lnTo>
                      <a:pt x="57" y="11"/>
                    </a:lnTo>
                    <a:lnTo>
                      <a:pt x="79" y="3"/>
                    </a:lnTo>
                    <a:lnTo>
                      <a:pt x="102" y="0"/>
                    </a:lnTo>
                  </a:path>
                </a:pathLst>
              </a:custGeom>
              <a:noFill/>
              <a:ln w="4763">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499" name="Freeform 109"/>
              <p:cNvSpPr>
                <a:spLocks/>
              </p:cNvSpPr>
              <p:nvPr>
                <p:custDataLst>
                  <p:tags r:id="rId1496"/>
                </p:custDataLst>
              </p:nvPr>
            </p:nvSpPr>
            <p:spPr bwMode="auto">
              <a:xfrm>
                <a:off x="1942" y="3755"/>
                <a:ext cx="153" cy="205"/>
              </a:xfrm>
              <a:custGeom>
                <a:avLst/>
                <a:gdLst>
                  <a:gd name="T0" fmla="*/ 0 w 153"/>
                  <a:gd name="T1" fmla="*/ 205 h 205"/>
                  <a:gd name="T2" fmla="*/ 153 w 153"/>
                  <a:gd name="T3" fmla="*/ 205 h 205"/>
                  <a:gd name="T4" fmla="*/ 153 w 153"/>
                  <a:gd name="T5" fmla="*/ 0 h 205"/>
                  <a:gd name="T6" fmla="*/ 0 w 153"/>
                  <a:gd name="T7" fmla="*/ 0 h 205"/>
                  <a:gd name="T8" fmla="*/ 0 60000 65536"/>
                  <a:gd name="T9" fmla="*/ 0 60000 65536"/>
                  <a:gd name="T10" fmla="*/ 0 60000 65536"/>
                  <a:gd name="T11" fmla="*/ 0 60000 65536"/>
                  <a:gd name="T12" fmla="*/ 0 w 153"/>
                  <a:gd name="T13" fmla="*/ 0 h 205"/>
                  <a:gd name="T14" fmla="*/ 153 w 153"/>
                  <a:gd name="T15" fmla="*/ 205 h 205"/>
                </a:gdLst>
                <a:ahLst/>
                <a:cxnLst>
                  <a:cxn ang="T8">
                    <a:pos x="T0" y="T1"/>
                  </a:cxn>
                  <a:cxn ang="T9">
                    <a:pos x="T2" y="T3"/>
                  </a:cxn>
                  <a:cxn ang="T10">
                    <a:pos x="T4" y="T5"/>
                  </a:cxn>
                  <a:cxn ang="T11">
                    <a:pos x="T6" y="T7"/>
                  </a:cxn>
                </a:cxnLst>
                <a:rect l="T12" t="T13" r="T14" b="T15"/>
                <a:pathLst>
                  <a:path w="153" h="205">
                    <a:moveTo>
                      <a:pt x="0" y="205"/>
                    </a:moveTo>
                    <a:lnTo>
                      <a:pt x="153" y="205"/>
                    </a:lnTo>
                    <a:lnTo>
                      <a:pt x="153" y="0"/>
                    </a:lnTo>
                    <a:lnTo>
                      <a:pt x="0" y="0"/>
                    </a:lnTo>
                  </a:path>
                </a:pathLst>
              </a:custGeom>
              <a:noFill/>
              <a:ln w="4763">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500" name="Freeform 110"/>
              <p:cNvSpPr>
                <a:spLocks/>
              </p:cNvSpPr>
              <p:nvPr>
                <p:custDataLst>
                  <p:tags r:id="rId1497"/>
                </p:custDataLst>
              </p:nvPr>
            </p:nvSpPr>
            <p:spPr bwMode="auto">
              <a:xfrm>
                <a:off x="1583" y="3652"/>
                <a:ext cx="205" cy="103"/>
              </a:xfrm>
              <a:custGeom>
                <a:avLst/>
                <a:gdLst>
                  <a:gd name="T0" fmla="*/ 0 w 205"/>
                  <a:gd name="T1" fmla="*/ 103 h 103"/>
                  <a:gd name="T2" fmla="*/ 3 w 205"/>
                  <a:gd name="T3" fmla="*/ 87 h 103"/>
                  <a:gd name="T4" fmla="*/ 11 w 205"/>
                  <a:gd name="T5" fmla="*/ 71 h 103"/>
                  <a:gd name="T6" fmla="*/ 23 w 205"/>
                  <a:gd name="T7" fmla="*/ 56 h 103"/>
                  <a:gd name="T8" fmla="*/ 40 w 205"/>
                  <a:gd name="T9" fmla="*/ 43 h 103"/>
                  <a:gd name="T10" fmla="*/ 60 w 205"/>
                  <a:gd name="T11" fmla="*/ 31 h 103"/>
                  <a:gd name="T12" fmla="*/ 85 w 205"/>
                  <a:gd name="T13" fmla="*/ 21 h 103"/>
                  <a:gd name="T14" fmla="*/ 112 w 205"/>
                  <a:gd name="T15" fmla="*/ 11 h 103"/>
                  <a:gd name="T16" fmla="*/ 142 w 205"/>
                  <a:gd name="T17" fmla="*/ 6 h 103"/>
                  <a:gd name="T18" fmla="*/ 174 w 205"/>
                  <a:gd name="T19" fmla="*/ 2 h 103"/>
                  <a:gd name="T20" fmla="*/ 205 w 205"/>
                  <a:gd name="T21" fmla="*/ 0 h 10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5"/>
                  <a:gd name="T34" fmla="*/ 0 h 103"/>
                  <a:gd name="T35" fmla="*/ 205 w 205"/>
                  <a:gd name="T36" fmla="*/ 103 h 10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5" h="103">
                    <a:moveTo>
                      <a:pt x="0" y="103"/>
                    </a:moveTo>
                    <a:lnTo>
                      <a:pt x="3" y="87"/>
                    </a:lnTo>
                    <a:lnTo>
                      <a:pt x="11" y="71"/>
                    </a:lnTo>
                    <a:lnTo>
                      <a:pt x="23" y="56"/>
                    </a:lnTo>
                    <a:lnTo>
                      <a:pt x="40" y="43"/>
                    </a:lnTo>
                    <a:lnTo>
                      <a:pt x="60" y="31"/>
                    </a:lnTo>
                    <a:lnTo>
                      <a:pt x="85" y="21"/>
                    </a:lnTo>
                    <a:lnTo>
                      <a:pt x="112" y="11"/>
                    </a:lnTo>
                    <a:lnTo>
                      <a:pt x="142" y="6"/>
                    </a:lnTo>
                    <a:lnTo>
                      <a:pt x="174" y="2"/>
                    </a:lnTo>
                    <a:lnTo>
                      <a:pt x="205" y="0"/>
                    </a:lnTo>
                  </a:path>
                </a:pathLst>
              </a:custGeom>
              <a:noFill/>
              <a:ln w="4763">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501" name="Freeform 111"/>
              <p:cNvSpPr>
                <a:spLocks/>
              </p:cNvSpPr>
              <p:nvPr>
                <p:custDataLst>
                  <p:tags r:id="rId1498"/>
                </p:custDataLst>
              </p:nvPr>
            </p:nvSpPr>
            <p:spPr bwMode="auto">
              <a:xfrm>
                <a:off x="1583" y="3755"/>
                <a:ext cx="205" cy="102"/>
              </a:xfrm>
              <a:custGeom>
                <a:avLst/>
                <a:gdLst>
                  <a:gd name="T0" fmla="*/ 205 w 205"/>
                  <a:gd name="T1" fmla="*/ 102 h 102"/>
                  <a:gd name="T2" fmla="*/ 174 w 205"/>
                  <a:gd name="T3" fmla="*/ 101 h 102"/>
                  <a:gd name="T4" fmla="*/ 142 w 205"/>
                  <a:gd name="T5" fmla="*/ 98 h 102"/>
                  <a:gd name="T6" fmla="*/ 112 w 205"/>
                  <a:gd name="T7" fmla="*/ 91 h 102"/>
                  <a:gd name="T8" fmla="*/ 85 w 205"/>
                  <a:gd name="T9" fmla="*/ 83 h 102"/>
                  <a:gd name="T10" fmla="*/ 60 w 205"/>
                  <a:gd name="T11" fmla="*/ 72 h 102"/>
                  <a:gd name="T12" fmla="*/ 40 w 205"/>
                  <a:gd name="T13" fmla="*/ 60 h 102"/>
                  <a:gd name="T14" fmla="*/ 23 w 205"/>
                  <a:gd name="T15" fmla="*/ 46 h 102"/>
                  <a:gd name="T16" fmla="*/ 11 w 205"/>
                  <a:gd name="T17" fmla="*/ 31 h 102"/>
                  <a:gd name="T18" fmla="*/ 3 w 205"/>
                  <a:gd name="T19" fmla="*/ 16 h 102"/>
                  <a:gd name="T20" fmla="*/ 0 w 205"/>
                  <a:gd name="T21" fmla="*/ 0 h 10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5"/>
                  <a:gd name="T34" fmla="*/ 0 h 102"/>
                  <a:gd name="T35" fmla="*/ 205 w 205"/>
                  <a:gd name="T36" fmla="*/ 102 h 10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5" h="102">
                    <a:moveTo>
                      <a:pt x="205" y="102"/>
                    </a:moveTo>
                    <a:lnTo>
                      <a:pt x="174" y="101"/>
                    </a:lnTo>
                    <a:lnTo>
                      <a:pt x="142" y="98"/>
                    </a:lnTo>
                    <a:lnTo>
                      <a:pt x="112" y="91"/>
                    </a:lnTo>
                    <a:lnTo>
                      <a:pt x="85" y="83"/>
                    </a:lnTo>
                    <a:lnTo>
                      <a:pt x="60" y="72"/>
                    </a:lnTo>
                    <a:lnTo>
                      <a:pt x="40" y="60"/>
                    </a:lnTo>
                    <a:lnTo>
                      <a:pt x="23" y="46"/>
                    </a:lnTo>
                    <a:lnTo>
                      <a:pt x="11" y="31"/>
                    </a:lnTo>
                    <a:lnTo>
                      <a:pt x="3" y="16"/>
                    </a:lnTo>
                    <a:lnTo>
                      <a:pt x="0" y="0"/>
                    </a:lnTo>
                  </a:path>
                </a:pathLst>
              </a:custGeom>
              <a:noFill/>
              <a:ln w="4763">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502" name="Freeform 112"/>
              <p:cNvSpPr>
                <a:spLocks/>
              </p:cNvSpPr>
              <p:nvPr>
                <p:custDataLst>
                  <p:tags r:id="rId1499"/>
                </p:custDataLst>
              </p:nvPr>
            </p:nvSpPr>
            <p:spPr bwMode="auto">
              <a:xfrm>
                <a:off x="1814" y="3652"/>
                <a:ext cx="26" cy="103"/>
              </a:xfrm>
              <a:custGeom>
                <a:avLst/>
                <a:gdLst>
                  <a:gd name="T0" fmla="*/ 0 w 26"/>
                  <a:gd name="T1" fmla="*/ 103 h 103"/>
                  <a:gd name="T2" fmla="*/ 1 w 26"/>
                  <a:gd name="T3" fmla="*/ 81 h 103"/>
                  <a:gd name="T4" fmla="*/ 3 w 26"/>
                  <a:gd name="T5" fmla="*/ 59 h 103"/>
                  <a:gd name="T6" fmla="*/ 5 w 26"/>
                  <a:gd name="T7" fmla="*/ 39 h 103"/>
                  <a:gd name="T8" fmla="*/ 10 w 26"/>
                  <a:gd name="T9" fmla="*/ 24 h 103"/>
                  <a:gd name="T10" fmla="*/ 15 w 26"/>
                  <a:gd name="T11" fmla="*/ 11 h 103"/>
                  <a:gd name="T12" fmla="*/ 20 w 26"/>
                  <a:gd name="T13" fmla="*/ 3 h 103"/>
                  <a:gd name="T14" fmla="*/ 26 w 26"/>
                  <a:gd name="T15" fmla="*/ 0 h 103"/>
                  <a:gd name="T16" fmla="*/ 0 60000 65536"/>
                  <a:gd name="T17" fmla="*/ 0 60000 65536"/>
                  <a:gd name="T18" fmla="*/ 0 60000 65536"/>
                  <a:gd name="T19" fmla="*/ 0 60000 65536"/>
                  <a:gd name="T20" fmla="*/ 0 60000 65536"/>
                  <a:gd name="T21" fmla="*/ 0 60000 65536"/>
                  <a:gd name="T22" fmla="*/ 0 60000 65536"/>
                  <a:gd name="T23" fmla="*/ 0 60000 65536"/>
                  <a:gd name="T24" fmla="*/ 0 w 26"/>
                  <a:gd name="T25" fmla="*/ 0 h 103"/>
                  <a:gd name="T26" fmla="*/ 26 w 26"/>
                  <a:gd name="T27" fmla="*/ 103 h 10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6" h="103">
                    <a:moveTo>
                      <a:pt x="0" y="103"/>
                    </a:moveTo>
                    <a:lnTo>
                      <a:pt x="1" y="81"/>
                    </a:lnTo>
                    <a:lnTo>
                      <a:pt x="3" y="59"/>
                    </a:lnTo>
                    <a:lnTo>
                      <a:pt x="5" y="39"/>
                    </a:lnTo>
                    <a:lnTo>
                      <a:pt x="10" y="24"/>
                    </a:lnTo>
                    <a:lnTo>
                      <a:pt x="15" y="11"/>
                    </a:lnTo>
                    <a:lnTo>
                      <a:pt x="20" y="3"/>
                    </a:lnTo>
                    <a:lnTo>
                      <a:pt x="26" y="0"/>
                    </a:lnTo>
                  </a:path>
                </a:pathLst>
              </a:custGeom>
              <a:noFill/>
              <a:ln w="4763">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503" name="Freeform 113"/>
              <p:cNvSpPr>
                <a:spLocks/>
              </p:cNvSpPr>
              <p:nvPr>
                <p:custDataLst>
                  <p:tags r:id="rId1500"/>
                </p:custDataLst>
              </p:nvPr>
            </p:nvSpPr>
            <p:spPr bwMode="auto">
              <a:xfrm>
                <a:off x="1814" y="3755"/>
                <a:ext cx="23" cy="102"/>
              </a:xfrm>
              <a:custGeom>
                <a:avLst/>
                <a:gdLst>
                  <a:gd name="T0" fmla="*/ 0 w 23"/>
                  <a:gd name="T1" fmla="*/ 0 h 102"/>
                  <a:gd name="T2" fmla="*/ 1 w 23"/>
                  <a:gd name="T3" fmla="*/ 23 h 102"/>
                  <a:gd name="T4" fmla="*/ 3 w 23"/>
                  <a:gd name="T5" fmla="*/ 45 h 102"/>
                  <a:gd name="T6" fmla="*/ 5 w 23"/>
                  <a:gd name="T7" fmla="*/ 64 h 102"/>
                  <a:gd name="T8" fmla="*/ 8 w 23"/>
                  <a:gd name="T9" fmla="*/ 80 h 102"/>
                  <a:gd name="T10" fmla="*/ 12 w 23"/>
                  <a:gd name="T11" fmla="*/ 93 h 102"/>
                  <a:gd name="T12" fmla="*/ 18 w 23"/>
                  <a:gd name="T13" fmla="*/ 100 h 102"/>
                  <a:gd name="T14" fmla="*/ 23 w 23"/>
                  <a:gd name="T15" fmla="*/ 102 h 102"/>
                  <a:gd name="T16" fmla="*/ 0 60000 65536"/>
                  <a:gd name="T17" fmla="*/ 0 60000 65536"/>
                  <a:gd name="T18" fmla="*/ 0 60000 65536"/>
                  <a:gd name="T19" fmla="*/ 0 60000 65536"/>
                  <a:gd name="T20" fmla="*/ 0 60000 65536"/>
                  <a:gd name="T21" fmla="*/ 0 60000 65536"/>
                  <a:gd name="T22" fmla="*/ 0 60000 65536"/>
                  <a:gd name="T23" fmla="*/ 0 60000 65536"/>
                  <a:gd name="T24" fmla="*/ 0 w 23"/>
                  <a:gd name="T25" fmla="*/ 0 h 102"/>
                  <a:gd name="T26" fmla="*/ 23 w 23"/>
                  <a:gd name="T27" fmla="*/ 102 h 10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3" h="102">
                    <a:moveTo>
                      <a:pt x="0" y="0"/>
                    </a:moveTo>
                    <a:lnTo>
                      <a:pt x="1" y="23"/>
                    </a:lnTo>
                    <a:lnTo>
                      <a:pt x="3" y="45"/>
                    </a:lnTo>
                    <a:lnTo>
                      <a:pt x="5" y="64"/>
                    </a:lnTo>
                    <a:lnTo>
                      <a:pt x="8" y="80"/>
                    </a:lnTo>
                    <a:lnTo>
                      <a:pt x="12" y="93"/>
                    </a:lnTo>
                    <a:lnTo>
                      <a:pt x="18" y="100"/>
                    </a:lnTo>
                    <a:lnTo>
                      <a:pt x="23" y="102"/>
                    </a:lnTo>
                  </a:path>
                </a:pathLst>
              </a:custGeom>
              <a:noFill/>
              <a:ln w="4763">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504" name="Line 114"/>
              <p:cNvSpPr>
                <a:spLocks noChangeShapeType="1"/>
              </p:cNvSpPr>
              <p:nvPr>
                <p:custDataLst>
                  <p:tags r:id="rId1501"/>
                </p:custDataLst>
              </p:nvPr>
            </p:nvSpPr>
            <p:spPr bwMode="auto">
              <a:xfrm flipH="1">
                <a:off x="1788" y="3857"/>
                <a:ext cx="52" cy="0"/>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505" name="Line 115"/>
              <p:cNvSpPr>
                <a:spLocks noChangeShapeType="1"/>
              </p:cNvSpPr>
              <p:nvPr>
                <p:custDataLst>
                  <p:tags r:id="rId1502"/>
                </p:custDataLst>
              </p:nvPr>
            </p:nvSpPr>
            <p:spPr bwMode="auto">
              <a:xfrm flipH="1">
                <a:off x="1788" y="3652"/>
                <a:ext cx="52" cy="0"/>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506" name="Line 116"/>
              <p:cNvSpPr>
                <a:spLocks noChangeShapeType="1"/>
              </p:cNvSpPr>
              <p:nvPr>
                <p:custDataLst>
                  <p:tags r:id="rId1503"/>
                </p:custDataLst>
              </p:nvPr>
            </p:nvSpPr>
            <p:spPr bwMode="auto">
              <a:xfrm>
                <a:off x="2095" y="3909"/>
                <a:ext cx="103" cy="0"/>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507" name="Line 117"/>
              <p:cNvSpPr>
                <a:spLocks noChangeShapeType="1"/>
              </p:cNvSpPr>
              <p:nvPr>
                <p:custDataLst>
                  <p:tags r:id="rId1504"/>
                </p:custDataLst>
              </p:nvPr>
            </p:nvSpPr>
            <p:spPr bwMode="auto">
              <a:xfrm>
                <a:off x="2095" y="3807"/>
                <a:ext cx="103" cy="0"/>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508" name="Line 118"/>
              <p:cNvSpPr>
                <a:spLocks noChangeShapeType="1"/>
              </p:cNvSpPr>
              <p:nvPr>
                <p:custDataLst>
                  <p:tags r:id="rId1505"/>
                </p:custDataLst>
              </p:nvPr>
            </p:nvSpPr>
            <p:spPr bwMode="auto">
              <a:xfrm>
                <a:off x="1818" y="3704"/>
                <a:ext cx="380" cy="0"/>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509" name="Line 119"/>
              <p:cNvSpPr>
                <a:spLocks noChangeShapeType="1"/>
              </p:cNvSpPr>
              <p:nvPr>
                <p:custDataLst>
                  <p:tags r:id="rId1506"/>
                </p:custDataLst>
              </p:nvPr>
            </p:nvSpPr>
            <p:spPr bwMode="auto">
              <a:xfrm>
                <a:off x="1481" y="3755"/>
                <a:ext cx="102" cy="0"/>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510" name="Rectangle 120"/>
              <p:cNvSpPr>
                <a:spLocks noChangeArrowheads="1"/>
              </p:cNvSpPr>
              <p:nvPr>
                <p:custDataLst>
                  <p:tags r:id="rId1507"/>
                </p:custDataLst>
              </p:nvPr>
            </p:nvSpPr>
            <p:spPr bwMode="auto">
              <a:xfrm>
                <a:off x="1322" y="3699"/>
                <a:ext cx="88"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C</a:t>
                </a:r>
                <a:endParaRPr lang="de-DE" altLang="en-US" sz="600"/>
              </a:p>
            </p:txBody>
          </p:sp>
          <p:sp>
            <p:nvSpPr>
              <p:cNvPr id="1511" name="Rectangle 121"/>
              <p:cNvSpPr>
                <a:spLocks noChangeArrowheads="1"/>
              </p:cNvSpPr>
              <p:nvPr>
                <p:custDataLst>
                  <p:tags r:id="rId1508"/>
                </p:custDataLst>
              </p:nvPr>
            </p:nvSpPr>
            <p:spPr bwMode="auto">
              <a:xfrm>
                <a:off x="1388" y="3757"/>
                <a:ext cx="169"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out</a:t>
                </a:r>
                <a:endParaRPr lang="de-DE" altLang="en-US" sz="600"/>
              </a:p>
            </p:txBody>
          </p:sp>
          <p:sp>
            <p:nvSpPr>
              <p:cNvPr id="1512" name="Line 122"/>
              <p:cNvSpPr>
                <a:spLocks noChangeShapeType="1"/>
              </p:cNvSpPr>
              <p:nvPr>
                <p:custDataLst>
                  <p:tags r:id="rId1509"/>
                </p:custDataLst>
              </p:nvPr>
            </p:nvSpPr>
            <p:spPr bwMode="auto">
              <a:xfrm>
                <a:off x="2198" y="2807"/>
                <a:ext cx="0" cy="897"/>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513" name="Rectangle 123"/>
              <p:cNvSpPr>
                <a:spLocks noChangeArrowheads="1"/>
              </p:cNvSpPr>
              <p:nvPr>
                <p:custDataLst>
                  <p:tags r:id="rId1510"/>
                </p:custDataLst>
              </p:nvPr>
            </p:nvSpPr>
            <p:spPr bwMode="auto">
              <a:xfrm>
                <a:off x="3817" y="1987"/>
                <a:ext cx="81"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A</a:t>
                </a:r>
                <a:endParaRPr lang="de-DE" altLang="en-US" sz="600"/>
              </a:p>
            </p:txBody>
          </p:sp>
          <p:sp>
            <p:nvSpPr>
              <p:cNvPr id="1514" name="Rectangle 124"/>
              <p:cNvSpPr>
                <a:spLocks noChangeArrowheads="1"/>
              </p:cNvSpPr>
              <p:nvPr>
                <p:custDataLst>
                  <p:tags r:id="rId1511"/>
                </p:custDataLst>
              </p:nvPr>
            </p:nvSpPr>
            <p:spPr bwMode="auto">
              <a:xfrm>
                <a:off x="3878" y="2043"/>
                <a:ext cx="68"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0</a:t>
                </a:r>
                <a:endParaRPr lang="de-DE" altLang="en-US" sz="600"/>
              </a:p>
            </p:txBody>
          </p:sp>
          <p:sp>
            <p:nvSpPr>
              <p:cNvPr id="1515" name="Rectangle 125"/>
              <p:cNvSpPr>
                <a:spLocks noChangeArrowheads="1"/>
              </p:cNvSpPr>
              <p:nvPr>
                <p:custDataLst>
                  <p:tags r:id="rId1512"/>
                </p:custDataLst>
              </p:nvPr>
            </p:nvSpPr>
            <p:spPr bwMode="auto">
              <a:xfrm>
                <a:off x="3688" y="2444"/>
                <a:ext cx="81"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S</a:t>
                </a:r>
                <a:endParaRPr lang="de-DE" altLang="en-US" sz="600"/>
              </a:p>
            </p:txBody>
          </p:sp>
          <p:sp>
            <p:nvSpPr>
              <p:cNvPr id="1516" name="Rectangle 126"/>
              <p:cNvSpPr>
                <a:spLocks noChangeArrowheads="1"/>
              </p:cNvSpPr>
              <p:nvPr>
                <p:custDataLst>
                  <p:tags r:id="rId1513"/>
                </p:custDataLst>
              </p:nvPr>
            </p:nvSpPr>
            <p:spPr bwMode="auto">
              <a:xfrm>
                <a:off x="3748" y="2502"/>
                <a:ext cx="69"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0</a:t>
                </a:r>
                <a:endParaRPr lang="de-DE" altLang="en-US" sz="600"/>
              </a:p>
            </p:txBody>
          </p:sp>
          <p:sp>
            <p:nvSpPr>
              <p:cNvPr id="1517" name="Line 127"/>
              <p:cNvSpPr>
                <a:spLocks noChangeShapeType="1"/>
              </p:cNvSpPr>
              <p:nvPr>
                <p:custDataLst>
                  <p:tags r:id="rId1514"/>
                </p:custDataLst>
              </p:nvPr>
            </p:nvSpPr>
            <p:spPr bwMode="auto">
              <a:xfrm flipH="1">
                <a:off x="3915" y="2270"/>
                <a:ext cx="77" cy="0"/>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518" name="Line 128"/>
              <p:cNvSpPr>
                <a:spLocks noChangeShapeType="1"/>
              </p:cNvSpPr>
              <p:nvPr>
                <p:custDataLst>
                  <p:tags r:id="rId1515"/>
                </p:custDataLst>
              </p:nvPr>
            </p:nvSpPr>
            <p:spPr bwMode="auto">
              <a:xfrm flipH="1">
                <a:off x="3403" y="2269"/>
                <a:ext cx="153" cy="0"/>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519" name="Line 129"/>
              <p:cNvSpPr>
                <a:spLocks noChangeShapeType="1"/>
              </p:cNvSpPr>
              <p:nvPr>
                <p:custDataLst>
                  <p:tags r:id="rId1516"/>
                </p:custDataLst>
              </p:nvPr>
            </p:nvSpPr>
            <p:spPr bwMode="auto">
              <a:xfrm flipH="1">
                <a:off x="2890" y="2271"/>
                <a:ext cx="155" cy="0"/>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520" name="Line 130"/>
              <p:cNvSpPr>
                <a:spLocks noChangeShapeType="1"/>
              </p:cNvSpPr>
              <p:nvPr>
                <p:custDataLst>
                  <p:tags r:id="rId1517"/>
                </p:custDataLst>
              </p:nvPr>
            </p:nvSpPr>
            <p:spPr bwMode="auto">
              <a:xfrm flipH="1">
                <a:off x="2377" y="2269"/>
                <a:ext cx="154" cy="0"/>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521" name="Rectangle 131"/>
              <p:cNvSpPr>
                <a:spLocks noChangeArrowheads="1"/>
              </p:cNvSpPr>
              <p:nvPr>
                <p:custDataLst>
                  <p:tags r:id="rId1518"/>
                </p:custDataLst>
              </p:nvPr>
            </p:nvSpPr>
            <p:spPr bwMode="auto">
              <a:xfrm>
                <a:off x="3429" y="2139"/>
                <a:ext cx="89"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C</a:t>
                </a:r>
                <a:endParaRPr lang="de-DE" altLang="en-US" sz="600"/>
              </a:p>
            </p:txBody>
          </p:sp>
          <p:sp>
            <p:nvSpPr>
              <p:cNvPr id="1522" name="Rectangle 132"/>
              <p:cNvSpPr>
                <a:spLocks noChangeArrowheads="1"/>
              </p:cNvSpPr>
              <p:nvPr>
                <p:custDataLst>
                  <p:tags r:id="rId1519"/>
                </p:custDataLst>
              </p:nvPr>
            </p:nvSpPr>
            <p:spPr bwMode="auto">
              <a:xfrm>
                <a:off x="3495" y="2195"/>
                <a:ext cx="68"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0</a:t>
                </a:r>
                <a:endParaRPr lang="de-DE" altLang="en-US" sz="600"/>
              </a:p>
            </p:txBody>
          </p:sp>
          <p:sp>
            <p:nvSpPr>
              <p:cNvPr id="1523" name="Rectangle 133"/>
              <p:cNvSpPr>
                <a:spLocks noChangeArrowheads="1"/>
              </p:cNvSpPr>
              <p:nvPr>
                <p:custDataLst>
                  <p:tags r:id="rId1520"/>
                </p:custDataLst>
              </p:nvPr>
            </p:nvSpPr>
            <p:spPr bwMode="auto">
              <a:xfrm>
                <a:off x="3049" y="1987"/>
                <a:ext cx="81"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B</a:t>
                </a:r>
                <a:endParaRPr lang="de-DE" altLang="en-US" sz="600"/>
              </a:p>
            </p:txBody>
          </p:sp>
          <p:sp>
            <p:nvSpPr>
              <p:cNvPr id="1524" name="Rectangle 134"/>
              <p:cNvSpPr>
                <a:spLocks noChangeArrowheads="1"/>
              </p:cNvSpPr>
              <p:nvPr>
                <p:custDataLst>
                  <p:tags r:id="rId1521"/>
                </p:custDataLst>
              </p:nvPr>
            </p:nvSpPr>
            <p:spPr bwMode="auto">
              <a:xfrm>
                <a:off x="3109" y="2043"/>
                <a:ext cx="69"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1</a:t>
                </a:r>
                <a:endParaRPr lang="de-DE" altLang="en-US" sz="600"/>
              </a:p>
            </p:txBody>
          </p:sp>
          <p:sp>
            <p:nvSpPr>
              <p:cNvPr id="1525" name="Rectangle 135"/>
              <p:cNvSpPr>
                <a:spLocks noChangeArrowheads="1"/>
              </p:cNvSpPr>
              <p:nvPr>
                <p:custDataLst>
                  <p:tags r:id="rId1522"/>
                </p:custDataLst>
              </p:nvPr>
            </p:nvSpPr>
            <p:spPr bwMode="auto">
              <a:xfrm>
                <a:off x="3305" y="1987"/>
                <a:ext cx="81"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A</a:t>
                </a:r>
                <a:endParaRPr lang="de-DE" altLang="en-US" sz="600"/>
              </a:p>
            </p:txBody>
          </p:sp>
          <p:sp>
            <p:nvSpPr>
              <p:cNvPr id="1526" name="Rectangle 136"/>
              <p:cNvSpPr>
                <a:spLocks noChangeArrowheads="1"/>
              </p:cNvSpPr>
              <p:nvPr>
                <p:custDataLst>
                  <p:tags r:id="rId1523"/>
                </p:custDataLst>
              </p:nvPr>
            </p:nvSpPr>
            <p:spPr bwMode="auto">
              <a:xfrm>
                <a:off x="3368" y="2043"/>
                <a:ext cx="69"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1</a:t>
                </a:r>
                <a:endParaRPr lang="de-DE" altLang="en-US" sz="600"/>
              </a:p>
            </p:txBody>
          </p:sp>
          <p:sp>
            <p:nvSpPr>
              <p:cNvPr id="1527" name="Rectangle 137"/>
              <p:cNvSpPr>
                <a:spLocks noChangeArrowheads="1"/>
              </p:cNvSpPr>
              <p:nvPr>
                <p:custDataLst>
                  <p:tags r:id="rId1524"/>
                </p:custDataLst>
              </p:nvPr>
            </p:nvSpPr>
            <p:spPr bwMode="auto">
              <a:xfrm>
                <a:off x="3175" y="2444"/>
                <a:ext cx="81"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S</a:t>
                </a:r>
                <a:endParaRPr lang="de-DE" altLang="en-US" sz="600"/>
              </a:p>
            </p:txBody>
          </p:sp>
          <p:sp>
            <p:nvSpPr>
              <p:cNvPr id="1528" name="Rectangle 138"/>
              <p:cNvSpPr>
                <a:spLocks noChangeArrowheads="1"/>
              </p:cNvSpPr>
              <p:nvPr>
                <p:custDataLst>
                  <p:tags r:id="rId1525"/>
                </p:custDataLst>
              </p:nvPr>
            </p:nvSpPr>
            <p:spPr bwMode="auto">
              <a:xfrm>
                <a:off x="3239" y="2502"/>
                <a:ext cx="68"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1</a:t>
                </a:r>
                <a:endParaRPr lang="de-DE" altLang="en-US" sz="600"/>
              </a:p>
            </p:txBody>
          </p:sp>
          <p:sp>
            <p:nvSpPr>
              <p:cNvPr id="1529" name="Rectangle 139"/>
              <p:cNvSpPr>
                <a:spLocks noChangeArrowheads="1"/>
              </p:cNvSpPr>
              <p:nvPr>
                <p:custDataLst>
                  <p:tags r:id="rId1526"/>
                </p:custDataLst>
              </p:nvPr>
            </p:nvSpPr>
            <p:spPr bwMode="auto">
              <a:xfrm>
                <a:off x="2917" y="2139"/>
                <a:ext cx="88"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C</a:t>
                </a:r>
                <a:endParaRPr lang="de-DE" altLang="en-US" sz="600"/>
              </a:p>
            </p:txBody>
          </p:sp>
          <p:sp>
            <p:nvSpPr>
              <p:cNvPr id="1530" name="Rectangle 140"/>
              <p:cNvSpPr>
                <a:spLocks noChangeArrowheads="1"/>
              </p:cNvSpPr>
              <p:nvPr>
                <p:custDataLst>
                  <p:tags r:id="rId1527"/>
                </p:custDataLst>
              </p:nvPr>
            </p:nvSpPr>
            <p:spPr bwMode="auto">
              <a:xfrm>
                <a:off x="2985" y="2195"/>
                <a:ext cx="69"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1</a:t>
                </a:r>
                <a:endParaRPr lang="de-DE" altLang="en-US" sz="600"/>
              </a:p>
            </p:txBody>
          </p:sp>
          <p:sp>
            <p:nvSpPr>
              <p:cNvPr id="1531" name="Rectangle 141"/>
              <p:cNvSpPr>
                <a:spLocks noChangeArrowheads="1"/>
              </p:cNvSpPr>
              <p:nvPr>
                <p:custDataLst>
                  <p:tags r:id="rId1528"/>
                </p:custDataLst>
              </p:nvPr>
            </p:nvSpPr>
            <p:spPr bwMode="auto">
              <a:xfrm>
                <a:off x="2534" y="1987"/>
                <a:ext cx="81"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B</a:t>
                </a:r>
                <a:endParaRPr lang="de-DE" altLang="en-US" sz="600"/>
              </a:p>
            </p:txBody>
          </p:sp>
          <p:sp>
            <p:nvSpPr>
              <p:cNvPr id="1532" name="Rectangle 142"/>
              <p:cNvSpPr>
                <a:spLocks noChangeArrowheads="1"/>
              </p:cNvSpPr>
              <p:nvPr>
                <p:custDataLst>
                  <p:tags r:id="rId1529"/>
                </p:custDataLst>
              </p:nvPr>
            </p:nvSpPr>
            <p:spPr bwMode="auto">
              <a:xfrm>
                <a:off x="2597" y="2043"/>
                <a:ext cx="69"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2</a:t>
                </a:r>
                <a:endParaRPr lang="de-DE" altLang="en-US" sz="600"/>
              </a:p>
            </p:txBody>
          </p:sp>
          <p:sp>
            <p:nvSpPr>
              <p:cNvPr id="1533" name="Rectangle 143"/>
              <p:cNvSpPr>
                <a:spLocks noChangeArrowheads="1"/>
              </p:cNvSpPr>
              <p:nvPr>
                <p:custDataLst>
                  <p:tags r:id="rId1530"/>
                </p:custDataLst>
              </p:nvPr>
            </p:nvSpPr>
            <p:spPr bwMode="auto">
              <a:xfrm>
                <a:off x="2792" y="1987"/>
                <a:ext cx="82"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A</a:t>
                </a:r>
                <a:endParaRPr lang="de-DE" altLang="en-US" sz="600"/>
              </a:p>
            </p:txBody>
          </p:sp>
          <p:sp>
            <p:nvSpPr>
              <p:cNvPr id="1534" name="Rectangle 144"/>
              <p:cNvSpPr>
                <a:spLocks noChangeArrowheads="1"/>
              </p:cNvSpPr>
              <p:nvPr>
                <p:custDataLst>
                  <p:tags r:id="rId1531"/>
                </p:custDataLst>
              </p:nvPr>
            </p:nvSpPr>
            <p:spPr bwMode="auto">
              <a:xfrm>
                <a:off x="2856" y="2043"/>
                <a:ext cx="68"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2</a:t>
                </a:r>
                <a:endParaRPr lang="de-DE" altLang="en-US" sz="600"/>
              </a:p>
            </p:txBody>
          </p:sp>
          <p:sp>
            <p:nvSpPr>
              <p:cNvPr id="1535" name="Rectangle 145"/>
              <p:cNvSpPr>
                <a:spLocks noChangeArrowheads="1"/>
              </p:cNvSpPr>
              <p:nvPr>
                <p:custDataLst>
                  <p:tags r:id="rId1532"/>
                </p:custDataLst>
              </p:nvPr>
            </p:nvSpPr>
            <p:spPr bwMode="auto">
              <a:xfrm>
                <a:off x="2666" y="2444"/>
                <a:ext cx="81"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S</a:t>
                </a:r>
                <a:endParaRPr lang="de-DE" altLang="en-US" sz="600"/>
              </a:p>
            </p:txBody>
          </p:sp>
          <p:sp>
            <p:nvSpPr>
              <p:cNvPr id="1536" name="Rectangle 146"/>
              <p:cNvSpPr>
                <a:spLocks noChangeArrowheads="1"/>
              </p:cNvSpPr>
              <p:nvPr>
                <p:custDataLst>
                  <p:tags r:id="rId1533"/>
                </p:custDataLst>
              </p:nvPr>
            </p:nvSpPr>
            <p:spPr bwMode="auto">
              <a:xfrm>
                <a:off x="2726" y="2502"/>
                <a:ext cx="69"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2</a:t>
                </a:r>
                <a:endParaRPr lang="de-DE" altLang="en-US" sz="600"/>
              </a:p>
            </p:txBody>
          </p:sp>
          <p:sp>
            <p:nvSpPr>
              <p:cNvPr id="1537" name="Rectangle 147"/>
              <p:cNvSpPr>
                <a:spLocks noChangeArrowheads="1"/>
              </p:cNvSpPr>
              <p:nvPr>
                <p:custDataLst>
                  <p:tags r:id="rId1534"/>
                </p:custDataLst>
              </p:nvPr>
            </p:nvSpPr>
            <p:spPr bwMode="auto">
              <a:xfrm>
                <a:off x="2404" y="2139"/>
                <a:ext cx="89"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C</a:t>
                </a:r>
                <a:endParaRPr lang="de-DE" altLang="en-US" sz="600"/>
              </a:p>
            </p:txBody>
          </p:sp>
          <p:sp>
            <p:nvSpPr>
              <p:cNvPr id="1538" name="Rectangle 148"/>
              <p:cNvSpPr>
                <a:spLocks noChangeArrowheads="1"/>
              </p:cNvSpPr>
              <p:nvPr>
                <p:custDataLst>
                  <p:tags r:id="rId1535"/>
                </p:custDataLst>
              </p:nvPr>
            </p:nvSpPr>
            <p:spPr bwMode="auto">
              <a:xfrm>
                <a:off x="2473" y="2195"/>
                <a:ext cx="68"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2</a:t>
                </a:r>
                <a:endParaRPr lang="de-DE" altLang="en-US" sz="600"/>
              </a:p>
            </p:txBody>
          </p:sp>
          <p:sp>
            <p:nvSpPr>
              <p:cNvPr id="1539" name="Rectangle 149"/>
              <p:cNvSpPr>
                <a:spLocks noChangeArrowheads="1"/>
              </p:cNvSpPr>
              <p:nvPr>
                <p:custDataLst>
                  <p:tags r:id="rId1536"/>
                </p:custDataLst>
              </p:nvPr>
            </p:nvSpPr>
            <p:spPr bwMode="auto">
              <a:xfrm>
                <a:off x="2024" y="1987"/>
                <a:ext cx="81"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B</a:t>
                </a:r>
                <a:endParaRPr lang="de-DE" altLang="en-US" sz="600"/>
              </a:p>
            </p:txBody>
          </p:sp>
          <p:sp>
            <p:nvSpPr>
              <p:cNvPr id="1540" name="Rectangle 150"/>
              <p:cNvSpPr>
                <a:spLocks noChangeArrowheads="1"/>
              </p:cNvSpPr>
              <p:nvPr>
                <p:custDataLst>
                  <p:tags r:id="rId1537"/>
                </p:custDataLst>
              </p:nvPr>
            </p:nvSpPr>
            <p:spPr bwMode="auto">
              <a:xfrm>
                <a:off x="2085" y="2043"/>
                <a:ext cx="68"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3</a:t>
                </a:r>
                <a:endParaRPr lang="de-DE" altLang="en-US" sz="600"/>
              </a:p>
            </p:txBody>
          </p:sp>
          <p:sp>
            <p:nvSpPr>
              <p:cNvPr id="1541" name="Rectangle 151"/>
              <p:cNvSpPr>
                <a:spLocks noChangeArrowheads="1"/>
              </p:cNvSpPr>
              <p:nvPr>
                <p:custDataLst>
                  <p:tags r:id="rId1538"/>
                </p:custDataLst>
              </p:nvPr>
            </p:nvSpPr>
            <p:spPr bwMode="auto">
              <a:xfrm>
                <a:off x="2280" y="1987"/>
                <a:ext cx="81"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A</a:t>
                </a:r>
                <a:endParaRPr lang="de-DE" altLang="en-US" sz="600"/>
              </a:p>
            </p:txBody>
          </p:sp>
          <p:sp>
            <p:nvSpPr>
              <p:cNvPr id="1542" name="Rectangle 152"/>
              <p:cNvSpPr>
                <a:spLocks noChangeArrowheads="1"/>
              </p:cNvSpPr>
              <p:nvPr>
                <p:custDataLst>
                  <p:tags r:id="rId1539"/>
                </p:custDataLst>
              </p:nvPr>
            </p:nvSpPr>
            <p:spPr bwMode="auto">
              <a:xfrm>
                <a:off x="2341" y="2043"/>
                <a:ext cx="69"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3</a:t>
                </a:r>
                <a:endParaRPr lang="de-DE" altLang="en-US" sz="600"/>
              </a:p>
            </p:txBody>
          </p:sp>
          <p:sp>
            <p:nvSpPr>
              <p:cNvPr id="1543" name="Rectangle 153"/>
              <p:cNvSpPr>
                <a:spLocks noChangeArrowheads="1"/>
              </p:cNvSpPr>
              <p:nvPr>
                <p:custDataLst>
                  <p:tags r:id="rId1540"/>
                </p:custDataLst>
              </p:nvPr>
            </p:nvSpPr>
            <p:spPr bwMode="auto">
              <a:xfrm>
                <a:off x="2153" y="2444"/>
                <a:ext cx="82"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S</a:t>
                </a:r>
                <a:endParaRPr lang="de-DE" altLang="en-US" sz="600"/>
              </a:p>
            </p:txBody>
          </p:sp>
          <p:sp>
            <p:nvSpPr>
              <p:cNvPr id="1544" name="Rectangle 154"/>
              <p:cNvSpPr>
                <a:spLocks noChangeArrowheads="1"/>
              </p:cNvSpPr>
              <p:nvPr>
                <p:custDataLst>
                  <p:tags r:id="rId1541"/>
                </p:custDataLst>
              </p:nvPr>
            </p:nvSpPr>
            <p:spPr bwMode="auto">
              <a:xfrm>
                <a:off x="2214" y="2502"/>
                <a:ext cx="69"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3</a:t>
                </a:r>
                <a:endParaRPr lang="de-DE" altLang="en-US" sz="600"/>
              </a:p>
            </p:txBody>
          </p:sp>
          <p:sp>
            <p:nvSpPr>
              <p:cNvPr id="1545" name="Rectangle 155"/>
              <p:cNvSpPr>
                <a:spLocks noChangeArrowheads="1"/>
              </p:cNvSpPr>
              <p:nvPr>
                <p:custDataLst>
                  <p:tags r:id="rId1542"/>
                </p:custDataLst>
              </p:nvPr>
            </p:nvSpPr>
            <p:spPr bwMode="auto">
              <a:xfrm>
                <a:off x="4012" y="2215"/>
                <a:ext cx="89"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C</a:t>
                </a:r>
                <a:endParaRPr lang="de-DE" altLang="en-US" sz="600"/>
              </a:p>
            </p:txBody>
          </p:sp>
          <p:sp>
            <p:nvSpPr>
              <p:cNvPr id="1546" name="Rectangle 156"/>
              <p:cNvSpPr>
                <a:spLocks noChangeArrowheads="1"/>
              </p:cNvSpPr>
              <p:nvPr>
                <p:custDataLst>
                  <p:tags r:id="rId1543"/>
                </p:custDataLst>
              </p:nvPr>
            </p:nvSpPr>
            <p:spPr bwMode="auto">
              <a:xfrm>
                <a:off x="4078" y="2271"/>
                <a:ext cx="96"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in</a:t>
                </a:r>
                <a:endParaRPr lang="de-DE" altLang="en-US" sz="600"/>
              </a:p>
            </p:txBody>
          </p:sp>
          <p:sp>
            <p:nvSpPr>
              <p:cNvPr id="1547" name="Line 236"/>
              <p:cNvSpPr>
                <a:spLocks noChangeShapeType="1"/>
              </p:cNvSpPr>
              <p:nvPr>
                <p:custDataLst>
                  <p:tags r:id="rId1544"/>
                </p:custDataLst>
              </p:nvPr>
            </p:nvSpPr>
            <p:spPr bwMode="auto">
              <a:xfrm>
                <a:off x="1328" y="4062"/>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548" name="Line 237"/>
              <p:cNvSpPr>
                <a:spLocks noChangeShapeType="1"/>
              </p:cNvSpPr>
              <p:nvPr>
                <p:custDataLst>
                  <p:tags r:id="rId1545"/>
                </p:custDataLst>
              </p:nvPr>
            </p:nvSpPr>
            <p:spPr bwMode="auto">
              <a:xfrm>
                <a:off x="1360" y="4062"/>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549" name="Line 238"/>
              <p:cNvSpPr>
                <a:spLocks noChangeShapeType="1"/>
              </p:cNvSpPr>
              <p:nvPr>
                <p:custDataLst>
                  <p:tags r:id="rId1546"/>
                </p:custDataLst>
              </p:nvPr>
            </p:nvSpPr>
            <p:spPr bwMode="auto">
              <a:xfrm>
                <a:off x="1393" y="4062"/>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550" name="Line 239"/>
              <p:cNvSpPr>
                <a:spLocks noChangeShapeType="1"/>
              </p:cNvSpPr>
              <p:nvPr>
                <p:custDataLst>
                  <p:tags r:id="rId1547"/>
                </p:custDataLst>
              </p:nvPr>
            </p:nvSpPr>
            <p:spPr bwMode="auto">
              <a:xfrm>
                <a:off x="1426" y="4062"/>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551" name="Line 240"/>
              <p:cNvSpPr>
                <a:spLocks noChangeShapeType="1"/>
              </p:cNvSpPr>
              <p:nvPr>
                <p:custDataLst>
                  <p:tags r:id="rId1548"/>
                </p:custDataLst>
              </p:nvPr>
            </p:nvSpPr>
            <p:spPr bwMode="auto">
              <a:xfrm>
                <a:off x="1459" y="4062"/>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552" name="Line 241"/>
              <p:cNvSpPr>
                <a:spLocks noChangeShapeType="1"/>
              </p:cNvSpPr>
              <p:nvPr>
                <p:custDataLst>
                  <p:tags r:id="rId1549"/>
                </p:custDataLst>
              </p:nvPr>
            </p:nvSpPr>
            <p:spPr bwMode="auto">
              <a:xfrm>
                <a:off x="1492" y="4062"/>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553" name="Line 242"/>
              <p:cNvSpPr>
                <a:spLocks noChangeShapeType="1"/>
              </p:cNvSpPr>
              <p:nvPr>
                <p:custDataLst>
                  <p:tags r:id="rId1550"/>
                </p:custDataLst>
              </p:nvPr>
            </p:nvSpPr>
            <p:spPr bwMode="auto">
              <a:xfrm>
                <a:off x="1524" y="4062"/>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554" name="Line 243"/>
              <p:cNvSpPr>
                <a:spLocks noChangeShapeType="1"/>
              </p:cNvSpPr>
              <p:nvPr>
                <p:custDataLst>
                  <p:tags r:id="rId1551"/>
                </p:custDataLst>
              </p:nvPr>
            </p:nvSpPr>
            <p:spPr bwMode="auto">
              <a:xfrm>
                <a:off x="1557" y="4062"/>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555" name="Line 244"/>
              <p:cNvSpPr>
                <a:spLocks noChangeShapeType="1"/>
              </p:cNvSpPr>
              <p:nvPr>
                <p:custDataLst>
                  <p:tags r:id="rId1552"/>
                </p:custDataLst>
              </p:nvPr>
            </p:nvSpPr>
            <p:spPr bwMode="auto">
              <a:xfrm>
                <a:off x="1590" y="4062"/>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556" name="Line 245"/>
              <p:cNvSpPr>
                <a:spLocks noChangeShapeType="1"/>
              </p:cNvSpPr>
              <p:nvPr>
                <p:custDataLst>
                  <p:tags r:id="rId1553"/>
                </p:custDataLst>
              </p:nvPr>
            </p:nvSpPr>
            <p:spPr bwMode="auto">
              <a:xfrm>
                <a:off x="1623" y="4062"/>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557" name="Line 246"/>
              <p:cNvSpPr>
                <a:spLocks noChangeShapeType="1"/>
              </p:cNvSpPr>
              <p:nvPr>
                <p:custDataLst>
                  <p:tags r:id="rId1554"/>
                </p:custDataLst>
              </p:nvPr>
            </p:nvSpPr>
            <p:spPr bwMode="auto">
              <a:xfrm>
                <a:off x="1656" y="4062"/>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558" name="Line 247"/>
              <p:cNvSpPr>
                <a:spLocks noChangeShapeType="1"/>
              </p:cNvSpPr>
              <p:nvPr>
                <p:custDataLst>
                  <p:tags r:id="rId1555"/>
                </p:custDataLst>
              </p:nvPr>
            </p:nvSpPr>
            <p:spPr bwMode="auto">
              <a:xfrm>
                <a:off x="1688" y="4062"/>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559" name="Line 248"/>
              <p:cNvSpPr>
                <a:spLocks noChangeShapeType="1"/>
              </p:cNvSpPr>
              <p:nvPr>
                <p:custDataLst>
                  <p:tags r:id="rId1556"/>
                </p:custDataLst>
              </p:nvPr>
            </p:nvSpPr>
            <p:spPr bwMode="auto">
              <a:xfrm>
                <a:off x="1721" y="4062"/>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560" name="Line 249"/>
              <p:cNvSpPr>
                <a:spLocks noChangeShapeType="1"/>
              </p:cNvSpPr>
              <p:nvPr>
                <p:custDataLst>
                  <p:tags r:id="rId1557"/>
                </p:custDataLst>
              </p:nvPr>
            </p:nvSpPr>
            <p:spPr bwMode="auto">
              <a:xfrm>
                <a:off x="1754" y="4062"/>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561" name="Line 250"/>
              <p:cNvSpPr>
                <a:spLocks noChangeShapeType="1"/>
              </p:cNvSpPr>
              <p:nvPr>
                <p:custDataLst>
                  <p:tags r:id="rId1558"/>
                </p:custDataLst>
              </p:nvPr>
            </p:nvSpPr>
            <p:spPr bwMode="auto">
              <a:xfrm>
                <a:off x="1787" y="4062"/>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562" name="Line 251"/>
              <p:cNvSpPr>
                <a:spLocks noChangeShapeType="1"/>
              </p:cNvSpPr>
              <p:nvPr>
                <p:custDataLst>
                  <p:tags r:id="rId1559"/>
                </p:custDataLst>
              </p:nvPr>
            </p:nvSpPr>
            <p:spPr bwMode="auto">
              <a:xfrm>
                <a:off x="1819" y="4062"/>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563" name="Line 252"/>
              <p:cNvSpPr>
                <a:spLocks noChangeShapeType="1"/>
              </p:cNvSpPr>
              <p:nvPr>
                <p:custDataLst>
                  <p:tags r:id="rId1560"/>
                </p:custDataLst>
              </p:nvPr>
            </p:nvSpPr>
            <p:spPr bwMode="auto">
              <a:xfrm>
                <a:off x="1852" y="4062"/>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564" name="Line 253"/>
              <p:cNvSpPr>
                <a:spLocks noChangeShapeType="1"/>
              </p:cNvSpPr>
              <p:nvPr>
                <p:custDataLst>
                  <p:tags r:id="rId1561"/>
                </p:custDataLst>
              </p:nvPr>
            </p:nvSpPr>
            <p:spPr bwMode="auto">
              <a:xfrm>
                <a:off x="1885" y="4062"/>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565" name="Line 254"/>
              <p:cNvSpPr>
                <a:spLocks noChangeShapeType="1"/>
              </p:cNvSpPr>
              <p:nvPr>
                <p:custDataLst>
                  <p:tags r:id="rId1562"/>
                </p:custDataLst>
              </p:nvPr>
            </p:nvSpPr>
            <p:spPr bwMode="auto">
              <a:xfrm>
                <a:off x="1918" y="4062"/>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566" name="Line 255"/>
              <p:cNvSpPr>
                <a:spLocks noChangeShapeType="1"/>
              </p:cNvSpPr>
              <p:nvPr>
                <p:custDataLst>
                  <p:tags r:id="rId1563"/>
                </p:custDataLst>
              </p:nvPr>
            </p:nvSpPr>
            <p:spPr bwMode="auto">
              <a:xfrm>
                <a:off x="1951" y="4062"/>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567" name="Line 256"/>
              <p:cNvSpPr>
                <a:spLocks noChangeShapeType="1"/>
              </p:cNvSpPr>
              <p:nvPr>
                <p:custDataLst>
                  <p:tags r:id="rId1564"/>
                </p:custDataLst>
              </p:nvPr>
            </p:nvSpPr>
            <p:spPr bwMode="auto">
              <a:xfrm>
                <a:off x="1983" y="4062"/>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568" name="Line 257"/>
              <p:cNvSpPr>
                <a:spLocks noChangeShapeType="1"/>
              </p:cNvSpPr>
              <p:nvPr>
                <p:custDataLst>
                  <p:tags r:id="rId1565"/>
                </p:custDataLst>
              </p:nvPr>
            </p:nvSpPr>
            <p:spPr bwMode="auto">
              <a:xfrm>
                <a:off x="2016" y="4062"/>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569" name="Line 258"/>
              <p:cNvSpPr>
                <a:spLocks noChangeShapeType="1"/>
              </p:cNvSpPr>
              <p:nvPr>
                <p:custDataLst>
                  <p:tags r:id="rId1566"/>
                </p:custDataLst>
              </p:nvPr>
            </p:nvSpPr>
            <p:spPr bwMode="auto">
              <a:xfrm>
                <a:off x="2049" y="4062"/>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570" name="Line 259"/>
              <p:cNvSpPr>
                <a:spLocks noChangeShapeType="1"/>
              </p:cNvSpPr>
              <p:nvPr>
                <p:custDataLst>
                  <p:tags r:id="rId1567"/>
                </p:custDataLst>
              </p:nvPr>
            </p:nvSpPr>
            <p:spPr bwMode="auto">
              <a:xfrm>
                <a:off x="2082" y="4062"/>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571" name="Line 260"/>
              <p:cNvSpPr>
                <a:spLocks noChangeShapeType="1"/>
              </p:cNvSpPr>
              <p:nvPr>
                <p:custDataLst>
                  <p:tags r:id="rId1568"/>
                </p:custDataLst>
              </p:nvPr>
            </p:nvSpPr>
            <p:spPr bwMode="auto">
              <a:xfrm>
                <a:off x="2115" y="4062"/>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572" name="Line 261"/>
              <p:cNvSpPr>
                <a:spLocks noChangeShapeType="1"/>
              </p:cNvSpPr>
              <p:nvPr>
                <p:custDataLst>
                  <p:tags r:id="rId1569"/>
                </p:custDataLst>
              </p:nvPr>
            </p:nvSpPr>
            <p:spPr bwMode="auto">
              <a:xfrm>
                <a:off x="2147" y="4062"/>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573" name="Line 262"/>
              <p:cNvSpPr>
                <a:spLocks noChangeShapeType="1"/>
              </p:cNvSpPr>
              <p:nvPr>
                <p:custDataLst>
                  <p:tags r:id="rId1570"/>
                </p:custDataLst>
              </p:nvPr>
            </p:nvSpPr>
            <p:spPr bwMode="auto">
              <a:xfrm>
                <a:off x="2180" y="4062"/>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574" name="Line 263"/>
              <p:cNvSpPr>
                <a:spLocks noChangeShapeType="1"/>
              </p:cNvSpPr>
              <p:nvPr>
                <p:custDataLst>
                  <p:tags r:id="rId1571"/>
                </p:custDataLst>
              </p:nvPr>
            </p:nvSpPr>
            <p:spPr bwMode="auto">
              <a:xfrm>
                <a:off x="2213" y="4062"/>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575" name="Line 264"/>
              <p:cNvSpPr>
                <a:spLocks noChangeShapeType="1"/>
              </p:cNvSpPr>
              <p:nvPr>
                <p:custDataLst>
                  <p:tags r:id="rId1572"/>
                </p:custDataLst>
              </p:nvPr>
            </p:nvSpPr>
            <p:spPr bwMode="auto">
              <a:xfrm>
                <a:off x="2246" y="4062"/>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576" name="Line 265"/>
              <p:cNvSpPr>
                <a:spLocks noChangeShapeType="1"/>
              </p:cNvSpPr>
              <p:nvPr>
                <p:custDataLst>
                  <p:tags r:id="rId1573"/>
                </p:custDataLst>
              </p:nvPr>
            </p:nvSpPr>
            <p:spPr bwMode="auto">
              <a:xfrm>
                <a:off x="2278" y="4062"/>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577" name="Line 266"/>
              <p:cNvSpPr>
                <a:spLocks noChangeShapeType="1"/>
              </p:cNvSpPr>
              <p:nvPr>
                <p:custDataLst>
                  <p:tags r:id="rId1574"/>
                </p:custDataLst>
              </p:nvPr>
            </p:nvSpPr>
            <p:spPr bwMode="auto">
              <a:xfrm>
                <a:off x="2311" y="4062"/>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578" name="Line 267"/>
              <p:cNvSpPr>
                <a:spLocks noChangeShapeType="1"/>
              </p:cNvSpPr>
              <p:nvPr>
                <p:custDataLst>
                  <p:tags r:id="rId1575"/>
                </p:custDataLst>
              </p:nvPr>
            </p:nvSpPr>
            <p:spPr bwMode="auto">
              <a:xfrm>
                <a:off x="2344" y="4062"/>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579" name="Line 268"/>
              <p:cNvSpPr>
                <a:spLocks noChangeShapeType="1"/>
              </p:cNvSpPr>
              <p:nvPr>
                <p:custDataLst>
                  <p:tags r:id="rId1576"/>
                </p:custDataLst>
              </p:nvPr>
            </p:nvSpPr>
            <p:spPr bwMode="auto">
              <a:xfrm>
                <a:off x="2377" y="4062"/>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580" name="Line 269"/>
              <p:cNvSpPr>
                <a:spLocks noChangeShapeType="1"/>
              </p:cNvSpPr>
              <p:nvPr>
                <p:custDataLst>
                  <p:tags r:id="rId1577"/>
                </p:custDataLst>
              </p:nvPr>
            </p:nvSpPr>
            <p:spPr bwMode="auto">
              <a:xfrm>
                <a:off x="2410" y="4062"/>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581" name="Line 270"/>
              <p:cNvSpPr>
                <a:spLocks noChangeShapeType="1"/>
              </p:cNvSpPr>
              <p:nvPr>
                <p:custDataLst>
                  <p:tags r:id="rId1578"/>
                </p:custDataLst>
              </p:nvPr>
            </p:nvSpPr>
            <p:spPr bwMode="auto">
              <a:xfrm>
                <a:off x="2442" y="4062"/>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582" name="Line 271"/>
              <p:cNvSpPr>
                <a:spLocks noChangeShapeType="1"/>
              </p:cNvSpPr>
              <p:nvPr>
                <p:custDataLst>
                  <p:tags r:id="rId1579"/>
                </p:custDataLst>
              </p:nvPr>
            </p:nvSpPr>
            <p:spPr bwMode="auto">
              <a:xfrm>
                <a:off x="2475" y="4062"/>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583" name="Line 272"/>
              <p:cNvSpPr>
                <a:spLocks noChangeShapeType="1"/>
              </p:cNvSpPr>
              <p:nvPr>
                <p:custDataLst>
                  <p:tags r:id="rId1580"/>
                </p:custDataLst>
              </p:nvPr>
            </p:nvSpPr>
            <p:spPr bwMode="auto">
              <a:xfrm>
                <a:off x="2508" y="4062"/>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584" name="Line 273"/>
              <p:cNvSpPr>
                <a:spLocks noChangeShapeType="1"/>
              </p:cNvSpPr>
              <p:nvPr>
                <p:custDataLst>
                  <p:tags r:id="rId1581"/>
                </p:custDataLst>
              </p:nvPr>
            </p:nvSpPr>
            <p:spPr bwMode="auto">
              <a:xfrm>
                <a:off x="2541" y="4062"/>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585" name="Line 274"/>
              <p:cNvSpPr>
                <a:spLocks noChangeShapeType="1"/>
              </p:cNvSpPr>
              <p:nvPr>
                <p:custDataLst>
                  <p:tags r:id="rId1582"/>
                </p:custDataLst>
              </p:nvPr>
            </p:nvSpPr>
            <p:spPr bwMode="auto">
              <a:xfrm>
                <a:off x="2574" y="4062"/>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586" name="Line 275"/>
              <p:cNvSpPr>
                <a:spLocks noChangeShapeType="1"/>
              </p:cNvSpPr>
              <p:nvPr>
                <p:custDataLst>
                  <p:tags r:id="rId1583"/>
                </p:custDataLst>
              </p:nvPr>
            </p:nvSpPr>
            <p:spPr bwMode="auto">
              <a:xfrm>
                <a:off x="2606" y="4062"/>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587" name="Line 276"/>
              <p:cNvSpPr>
                <a:spLocks noChangeShapeType="1"/>
              </p:cNvSpPr>
              <p:nvPr>
                <p:custDataLst>
                  <p:tags r:id="rId1584"/>
                </p:custDataLst>
              </p:nvPr>
            </p:nvSpPr>
            <p:spPr bwMode="auto">
              <a:xfrm>
                <a:off x="2639" y="4062"/>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588" name="Line 277"/>
              <p:cNvSpPr>
                <a:spLocks noChangeShapeType="1"/>
              </p:cNvSpPr>
              <p:nvPr>
                <p:custDataLst>
                  <p:tags r:id="rId1585"/>
                </p:custDataLst>
              </p:nvPr>
            </p:nvSpPr>
            <p:spPr bwMode="auto">
              <a:xfrm>
                <a:off x="2672" y="4062"/>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589" name="Line 278"/>
              <p:cNvSpPr>
                <a:spLocks noChangeShapeType="1"/>
              </p:cNvSpPr>
              <p:nvPr>
                <p:custDataLst>
                  <p:tags r:id="rId1586"/>
                </p:custDataLst>
              </p:nvPr>
            </p:nvSpPr>
            <p:spPr bwMode="auto">
              <a:xfrm>
                <a:off x="2705" y="4062"/>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590" name="Line 279"/>
              <p:cNvSpPr>
                <a:spLocks noChangeShapeType="1"/>
              </p:cNvSpPr>
              <p:nvPr>
                <p:custDataLst>
                  <p:tags r:id="rId1587"/>
                </p:custDataLst>
              </p:nvPr>
            </p:nvSpPr>
            <p:spPr bwMode="auto">
              <a:xfrm>
                <a:off x="2737" y="4062"/>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591" name="Line 280"/>
              <p:cNvSpPr>
                <a:spLocks noChangeShapeType="1"/>
              </p:cNvSpPr>
              <p:nvPr>
                <p:custDataLst>
                  <p:tags r:id="rId1588"/>
                </p:custDataLst>
              </p:nvPr>
            </p:nvSpPr>
            <p:spPr bwMode="auto">
              <a:xfrm>
                <a:off x="2770" y="4062"/>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592" name="Line 281"/>
              <p:cNvSpPr>
                <a:spLocks noChangeShapeType="1"/>
              </p:cNvSpPr>
              <p:nvPr>
                <p:custDataLst>
                  <p:tags r:id="rId1589"/>
                </p:custDataLst>
              </p:nvPr>
            </p:nvSpPr>
            <p:spPr bwMode="auto">
              <a:xfrm>
                <a:off x="2803" y="4062"/>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593" name="Line 282"/>
              <p:cNvSpPr>
                <a:spLocks noChangeShapeType="1"/>
              </p:cNvSpPr>
              <p:nvPr>
                <p:custDataLst>
                  <p:tags r:id="rId1590"/>
                </p:custDataLst>
              </p:nvPr>
            </p:nvSpPr>
            <p:spPr bwMode="auto">
              <a:xfrm>
                <a:off x="2836" y="4062"/>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594" name="Line 283"/>
              <p:cNvSpPr>
                <a:spLocks noChangeShapeType="1"/>
              </p:cNvSpPr>
              <p:nvPr>
                <p:custDataLst>
                  <p:tags r:id="rId1591"/>
                </p:custDataLst>
              </p:nvPr>
            </p:nvSpPr>
            <p:spPr bwMode="auto">
              <a:xfrm>
                <a:off x="2869" y="4062"/>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595" name="Line 284"/>
              <p:cNvSpPr>
                <a:spLocks noChangeShapeType="1"/>
              </p:cNvSpPr>
              <p:nvPr>
                <p:custDataLst>
                  <p:tags r:id="rId1592"/>
                </p:custDataLst>
              </p:nvPr>
            </p:nvSpPr>
            <p:spPr bwMode="auto">
              <a:xfrm>
                <a:off x="2901" y="4062"/>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596" name="Line 285"/>
              <p:cNvSpPr>
                <a:spLocks noChangeShapeType="1"/>
              </p:cNvSpPr>
              <p:nvPr>
                <p:custDataLst>
                  <p:tags r:id="rId1593"/>
                </p:custDataLst>
              </p:nvPr>
            </p:nvSpPr>
            <p:spPr bwMode="auto">
              <a:xfrm>
                <a:off x="2934" y="4062"/>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597" name="Line 286"/>
              <p:cNvSpPr>
                <a:spLocks noChangeShapeType="1"/>
              </p:cNvSpPr>
              <p:nvPr>
                <p:custDataLst>
                  <p:tags r:id="rId1594"/>
                </p:custDataLst>
              </p:nvPr>
            </p:nvSpPr>
            <p:spPr bwMode="auto">
              <a:xfrm>
                <a:off x="2967" y="4062"/>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598" name="Line 287"/>
              <p:cNvSpPr>
                <a:spLocks noChangeShapeType="1"/>
              </p:cNvSpPr>
              <p:nvPr>
                <p:custDataLst>
                  <p:tags r:id="rId1595"/>
                </p:custDataLst>
              </p:nvPr>
            </p:nvSpPr>
            <p:spPr bwMode="auto">
              <a:xfrm>
                <a:off x="3000" y="4062"/>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599" name="Line 288"/>
              <p:cNvSpPr>
                <a:spLocks noChangeShapeType="1"/>
              </p:cNvSpPr>
              <p:nvPr>
                <p:custDataLst>
                  <p:tags r:id="rId1596"/>
                </p:custDataLst>
              </p:nvPr>
            </p:nvSpPr>
            <p:spPr bwMode="auto">
              <a:xfrm>
                <a:off x="3033" y="4062"/>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600" name="Line 289"/>
              <p:cNvSpPr>
                <a:spLocks noChangeShapeType="1"/>
              </p:cNvSpPr>
              <p:nvPr>
                <p:custDataLst>
                  <p:tags r:id="rId1597"/>
                </p:custDataLst>
              </p:nvPr>
            </p:nvSpPr>
            <p:spPr bwMode="auto">
              <a:xfrm>
                <a:off x="3065" y="4062"/>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601" name="Line 290"/>
              <p:cNvSpPr>
                <a:spLocks noChangeShapeType="1"/>
              </p:cNvSpPr>
              <p:nvPr>
                <p:custDataLst>
                  <p:tags r:id="rId1598"/>
                </p:custDataLst>
              </p:nvPr>
            </p:nvSpPr>
            <p:spPr bwMode="auto">
              <a:xfrm>
                <a:off x="3098" y="4062"/>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602" name="Line 291"/>
              <p:cNvSpPr>
                <a:spLocks noChangeShapeType="1"/>
              </p:cNvSpPr>
              <p:nvPr>
                <p:custDataLst>
                  <p:tags r:id="rId1599"/>
                </p:custDataLst>
              </p:nvPr>
            </p:nvSpPr>
            <p:spPr bwMode="auto">
              <a:xfrm>
                <a:off x="3131" y="4062"/>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603" name="Line 292"/>
              <p:cNvSpPr>
                <a:spLocks noChangeShapeType="1"/>
              </p:cNvSpPr>
              <p:nvPr>
                <p:custDataLst>
                  <p:tags r:id="rId1600"/>
                </p:custDataLst>
              </p:nvPr>
            </p:nvSpPr>
            <p:spPr bwMode="auto">
              <a:xfrm>
                <a:off x="3164" y="4062"/>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604" name="Line 293"/>
              <p:cNvSpPr>
                <a:spLocks noChangeShapeType="1"/>
              </p:cNvSpPr>
              <p:nvPr>
                <p:custDataLst>
                  <p:tags r:id="rId1601"/>
                </p:custDataLst>
              </p:nvPr>
            </p:nvSpPr>
            <p:spPr bwMode="auto">
              <a:xfrm>
                <a:off x="3196" y="4062"/>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605" name="Line 294"/>
              <p:cNvSpPr>
                <a:spLocks noChangeShapeType="1"/>
              </p:cNvSpPr>
              <p:nvPr>
                <p:custDataLst>
                  <p:tags r:id="rId1602"/>
                </p:custDataLst>
              </p:nvPr>
            </p:nvSpPr>
            <p:spPr bwMode="auto">
              <a:xfrm>
                <a:off x="3229" y="4062"/>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606" name="Line 295"/>
              <p:cNvSpPr>
                <a:spLocks noChangeShapeType="1"/>
              </p:cNvSpPr>
              <p:nvPr>
                <p:custDataLst>
                  <p:tags r:id="rId1603"/>
                </p:custDataLst>
              </p:nvPr>
            </p:nvSpPr>
            <p:spPr bwMode="auto">
              <a:xfrm>
                <a:off x="3262" y="4062"/>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607" name="Line 296"/>
              <p:cNvSpPr>
                <a:spLocks noChangeShapeType="1"/>
              </p:cNvSpPr>
              <p:nvPr>
                <p:custDataLst>
                  <p:tags r:id="rId1604"/>
                </p:custDataLst>
              </p:nvPr>
            </p:nvSpPr>
            <p:spPr bwMode="auto">
              <a:xfrm>
                <a:off x="3295" y="4062"/>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608" name="Line 297"/>
              <p:cNvSpPr>
                <a:spLocks noChangeShapeType="1"/>
              </p:cNvSpPr>
              <p:nvPr>
                <p:custDataLst>
                  <p:tags r:id="rId1605"/>
                </p:custDataLst>
              </p:nvPr>
            </p:nvSpPr>
            <p:spPr bwMode="auto">
              <a:xfrm>
                <a:off x="3328" y="4062"/>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609" name="Line 298"/>
              <p:cNvSpPr>
                <a:spLocks noChangeShapeType="1"/>
              </p:cNvSpPr>
              <p:nvPr>
                <p:custDataLst>
                  <p:tags r:id="rId1606"/>
                </p:custDataLst>
              </p:nvPr>
            </p:nvSpPr>
            <p:spPr bwMode="auto">
              <a:xfrm>
                <a:off x="3360" y="4062"/>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610" name="Line 299"/>
              <p:cNvSpPr>
                <a:spLocks noChangeShapeType="1"/>
              </p:cNvSpPr>
              <p:nvPr>
                <p:custDataLst>
                  <p:tags r:id="rId1607"/>
                </p:custDataLst>
              </p:nvPr>
            </p:nvSpPr>
            <p:spPr bwMode="auto">
              <a:xfrm>
                <a:off x="3393" y="4062"/>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611" name="Line 300"/>
              <p:cNvSpPr>
                <a:spLocks noChangeShapeType="1"/>
              </p:cNvSpPr>
              <p:nvPr>
                <p:custDataLst>
                  <p:tags r:id="rId1608"/>
                </p:custDataLst>
              </p:nvPr>
            </p:nvSpPr>
            <p:spPr bwMode="auto">
              <a:xfrm>
                <a:off x="3426" y="4062"/>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612" name="Line 301"/>
              <p:cNvSpPr>
                <a:spLocks noChangeShapeType="1"/>
              </p:cNvSpPr>
              <p:nvPr>
                <p:custDataLst>
                  <p:tags r:id="rId1609"/>
                </p:custDataLst>
              </p:nvPr>
            </p:nvSpPr>
            <p:spPr bwMode="auto">
              <a:xfrm>
                <a:off x="3459" y="4062"/>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613" name="Line 302"/>
              <p:cNvSpPr>
                <a:spLocks noChangeShapeType="1"/>
              </p:cNvSpPr>
              <p:nvPr>
                <p:custDataLst>
                  <p:tags r:id="rId1610"/>
                </p:custDataLst>
              </p:nvPr>
            </p:nvSpPr>
            <p:spPr bwMode="auto">
              <a:xfrm>
                <a:off x="3492" y="4062"/>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614" name="Line 303"/>
              <p:cNvSpPr>
                <a:spLocks noChangeShapeType="1"/>
              </p:cNvSpPr>
              <p:nvPr>
                <p:custDataLst>
                  <p:tags r:id="rId1611"/>
                </p:custDataLst>
              </p:nvPr>
            </p:nvSpPr>
            <p:spPr bwMode="auto">
              <a:xfrm>
                <a:off x="3524" y="4062"/>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615" name="Line 304"/>
              <p:cNvSpPr>
                <a:spLocks noChangeShapeType="1"/>
              </p:cNvSpPr>
              <p:nvPr>
                <p:custDataLst>
                  <p:tags r:id="rId1612"/>
                </p:custDataLst>
              </p:nvPr>
            </p:nvSpPr>
            <p:spPr bwMode="auto">
              <a:xfrm>
                <a:off x="3557" y="4062"/>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616" name="Line 305"/>
              <p:cNvSpPr>
                <a:spLocks noChangeShapeType="1"/>
              </p:cNvSpPr>
              <p:nvPr>
                <p:custDataLst>
                  <p:tags r:id="rId1613"/>
                </p:custDataLst>
              </p:nvPr>
            </p:nvSpPr>
            <p:spPr bwMode="auto">
              <a:xfrm>
                <a:off x="3590" y="4062"/>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617" name="Line 306"/>
              <p:cNvSpPr>
                <a:spLocks noChangeShapeType="1"/>
              </p:cNvSpPr>
              <p:nvPr>
                <p:custDataLst>
                  <p:tags r:id="rId1614"/>
                </p:custDataLst>
              </p:nvPr>
            </p:nvSpPr>
            <p:spPr bwMode="auto">
              <a:xfrm>
                <a:off x="3623" y="4062"/>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618" name="Line 307"/>
              <p:cNvSpPr>
                <a:spLocks noChangeShapeType="1"/>
              </p:cNvSpPr>
              <p:nvPr>
                <p:custDataLst>
                  <p:tags r:id="rId1615"/>
                </p:custDataLst>
              </p:nvPr>
            </p:nvSpPr>
            <p:spPr bwMode="auto">
              <a:xfrm>
                <a:off x="3655" y="4062"/>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619" name="Line 308"/>
              <p:cNvSpPr>
                <a:spLocks noChangeShapeType="1"/>
              </p:cNvSpPr>
              <p:nvPr>
                <p:custDataLst>
                  <p:tags r:id="rId1616"/>
                </p:custDataLst>
              </p:nvPr>
            </p:nvSpPr>
            <p:spPr bwMode="auto">
              <a:xfrm>
                <a:off x="3688" y="4062"/>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620" name="Line 309"/>
              <p:cNvSpPr>
                <a:spLocks noChangeShapeType="1"/>
              </p:cNvSpPr>
              <p:nvPr>
                <p:custDataLst>
                  <p:tags r:id="rId1617"/>
                </p:custDataLst>
              </p:nvPr>
            </p:nvSpPr>
            <p:spPr bwMode="auto">
              <a:xfrm>
                <a:off x="3721" y="4062"/>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621" name="Line 310"/>
              <p:cNvSpPr>
                <a:spLocks noChangeShapeType="1"/>
              </p:cNvSpPr>
              <p:nvPr>
                <p:custDataLst>
                  <p:tags r:id="rId1618"/>
                </p:custDataLst>
              </p:nvPr>
            </p:nvSpPr>
            <p:spPr bwMode="auto">
              <a:xfrm>
                <a:off x="3754" y="4062"/>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622" name="Line 311"/>
              <p:cNvSpPr>
                <a:spLocks noChangeShapeType="1"/>
              </p:cNvSpPr>
              <p:nvPr>
                <p:custDataLst>
                  <p:tags r:id="rId1619"/>
                </p:custDataLst>
              </p:nvPr>
            </p:nvSpPr>
            <p:spPr bwMode="auto">
              <a:xfrm>
                <a:off x="3787" y="4062"/>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623" name="Line 312"/>
              <p:cNvSpPr>
                <a:spLocks noChangeShapeType="1"/>
              </p:cNvSpPr>
              <p:nvPr>
                <p:custDataLst>
                  <p:tags r:id="rId1620"/>
                </p:custDataLst>
              </p:nvPr>
            </p:nvSpPr>
            <p:spPr bwMode="auto">
              <a:xfrm>
                <a:off x="3819" y="4062"/>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624" name="Line 313"/>
              <p:cNvSpPr>
                <a:spLocks noChangeShapeType="1"/>
              </p:cNvSpPr>
              <p:nvPr>
                <p:custDataLst>
                  <p:tags r:id="rId1621"/>
                </p:custDataLst>
              </p:nvPr>
            </p:nvSpPr>
            <p:spPr bwMode="auto">
              <a:xfrm>
                <a:off x="3852" y="4062"/>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625" name="Line 314"/>
              <p:cNvSpPr>
                <a:spLocks noChangeShapeType="1"/>
              </p:cNvSpPr>
              <p:nvPr>
                <p:custDataLst>
                  <p:tags r:id="rId1622"/>
                </p:custDataLst>
              </p:nvPr>
            </p:nvSpPr>
            <p:spPr bwMode="auto">
              <a:xfrm>
                <a:off x="3885" y="4062"/>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626" name="Line 315"/>
              <p:cNvSpPr>
                <a:spLocks noChangeShapeType="1"/>
              </p:cNvSpPr>
              <p:nvPr>
                <p:custDataLst>
                  <p:tags r:id="rId1623"/>
                </p:custDataLst>
              </p:nvPr>
            </p:nvSpPr>
            <p:spPr bwMode="auto">
              <a:xfrm>
                <a:off x="3918" y="4062"/>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627" name="Line 316"/>
              <p:cNvSpPr>
                <a:spLocks noChangeShapeType="1"/>
              </p:cNvSpPr>
              <p:nvPr>
                <p:custDataLst>
                  <p:tags r:id="rId1624"/>
                </p:custDataLst>
              </p:nvPr>
            </p:nvSpPr>
            <p:spPr bwMode="auto">
              <a:xfrm>
                <a:off x="3951" y="4062"/>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628" name="Line 317"/>
              <p:cNvSpPr>
                <a:spLocks noChangeShapeType="1"/>
              </p:cNvSpPr>
              <p:nvPr>
                <p:custDataLst>
                  <p:tags r:id="rId1625"/>
                </p:custDataLst>
              </p:nvPr>
            </p:nvSpPr>
            <p:spPr bwMode="auto">
              <a:xfrm>
                <a:off x="3983" y="4062"/>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629" name="Line 318"/>
              <p:cNvSpPr>
                <a:spLocks noChangeShapeType="1"/>
              </p:cNvSpPr>
              <p:nvPr>
                <p:custDataLst>
                  <p:tags r:id="rId1626"/>
                </p:custDataLst>
              </p:nvPr>
            </p:nvSpPr>
            <p:spPr bwMode="auto">
              <a:xfrm>
                <a:off x="4016" y="4062"/>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630" name="Line 319"/>
              <p:cNvSpPr>
                <a:spLocks noChangeShapeType="1"/>
              </p:cNvSpPr>
              <p:nvPr>
                <p:custDataLst>
                  <p:tags r:id="rId1627"/>
                </p:custDataLst>
              </p:nvPr>
            </p:nvSpPr>
            <p:spPr bwMode="auto">
              <a:xfrm>
                <a:off x="4049" y="4062"/>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631" name="Line 320"/>
              <p:cNvSpPr>
                <a:spLocks noChangeShapeType="1"/>
              </p:cNvSpPr>
              <p:nvPr>
                <p:custDataLst>
                  <p:tags r:id="rId1628"/>
                </p:custDataLst>
              </p:nvPr>
            </p:nvSpPr>
            <p:spPr bwMode="auto">
              <a:xfrm>
                <a:off x="4082" y="4062"/>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632" name="Line 321"/>
              <p:cNvSpPr>
                <a:spLocks noChangeShapeType="1"/>
              </p:cNvSpPr>
              <p:nvPr>
                <p:custDataLst>
                  <p:tags r:id="rId1629"/>
                </p:custDataLst>
              </p:nvPr>
            </p:nvSpPr>
            <p:spPr bwMode="auto">
              <a:xfrm>
                <a:off x="4114" y="4062"/>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633" name="Line 322"/>
              <p:cNvSpPr>
                <a:spLocks noChangeShapeType="1"/>
              </p:cNvSpPr>
              <p:nvPr>
                <p:custDataLst>
                  <p:tags r:id="rId1630"/>
                </p:custDataLst>
              </p:nvPr>
            </p:nvSpPr>
            <p:spPr bwMode="auto">
              <a:xfrm>
                <a:off x="4147" y="4062"/>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634" name="Line 323"/>
              <p:cNvSpPr>
                <a:spLocks noChangeShapeType="1"/>
              </p:cNvSpPr>
              <p:nvPr>
                <p:custDataLst>
                  <p:tags r:id="rId1631"/>
                </p:custDataLst>
              </p:nvPr>
            </p:nvSpPr>
            <p:spPr bwMode="auto">
              <a:xfrm>
                <a:off x="4180" y="4062"/>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635" name="Freeform 324"/>
              <p:cNvSpPr>
                <a:spLocks/>
              </p:cNvSpPr>
              <p:nvPr>
                <p:custDataLst>
                  <p:tags r:id="rId1632"/>
                </p:custDataLst>
              </p:nvPr>
            </p:nvSpPr>
            <p:spPr bwMode="auto">
              <a:xfrm>
                <a:off x="4213" y="4051"/>
                <a:ext cx="15" cy="9"/>
              </a:xfrm>
              <a:custGeom>
                <a:avLst/>
                <a:gdLst>
                  <a:gd name="T0" fmla="*/ 0 w 11"/>
                  <a:gd name="T1" fmla="*/ 9368 h 6"/>
                  <a:gd name="T2" fmla="*/ 2693 w 11"/>
                  <a:gd name="T3" fmla="*/ 2397 h 6"/>
                  <a:gd name="T4" fmla="*/ 2824 w 11"/>
                  <a:gd name="T5" fmla="*/ 0 h 6"/>
                  <a:gd name="T6" fmla="*/ 0 60000 65536"/>
                  <a:gd name="T7" fmla="*/ 0 60000 65536"/>
                  <a:gd name="T8" fmla="*/ 0 60000 65536"/>
                  <a:gd name="T9" fmla="*/ 0 w 11"/>
                  <a:gd name="T10" fmla="*/ 0 h 6"/>
                  <a:gd name="T11" fmla="*/ 11 w 11"/>
                  <a:gd name="T12" fmla="*/ 6 h 6"/>
                </a:gdLst>
                <a:ahLst/>
                <a:cxnLst>
                  <a:cxn ang="T6">
                    <a:pos x="T0" y="T1"/>
                  </a:cxn>
                  <a:cxn ang="T7">
                    <a:pos x="T2" y="T3"/>
                  </a:cxn>
                  <a:cxn ang="T8">
                    <a:pos x="T4" y="T5"/>
                  </a:cxn>
                </a:cxnLst>
                <a:rect l="T9" t="T10" r="T11" b="T12"/>
                <a:pathLst>
                  <a:path w="11" h="6">
                    <a:moveTo>
                      <a:pt x="0" y="6"/>
                    </a:moveTo>
                    <a:lnTo>
                      <a:pt x="10" y="1"/>
                    </a:lnTo>
                    <a:lnTo>
                      <a:pt x="11" y="0"/>
                    </a:lnTo>
                  </a:path>
                </a:pathLst>
              </a:custGeom>
              <a:noFill/>
              <a:ln w="12700">
                <a:solidFill>
                  <a:srgbClr val="0000FF"/>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636" name="Freeform 325"/>
              <p:cNvSpPr>
                <a:spLocks/>
              </p:cNvSpPr>
              <p:nvPr>
                <p:custDataLst>
                  <p:tags r:id="rId1633"/>
                </p:custDataLst>
              </p:nvPr>
            </p:nvSpPr>
            <p:spPr bwMode="auto">
              <a:xfrm>
                <a:off x="4239" y="4024"/>
                <a:ext cx="7" cy="15"/>
              </a:xfrm>
              <a:custGeom>
                <a:avLst/>
                <a:gdLst>
                  <a:gd name="T0" fmla="*/ 0 w 5"/>
                  <a:gd name="T1" fmla="*/ 2824 h 11"/>
                  <a:gd name="T2" fmla="*/ 2220 w 5"/>
                  <a:gd name="T3" fmla="*/ 571 h 11"/>
                  <a:gd name="T4" fmla="*/ 2220 w 5"/>
                  <a:gd name="T5" fmla="*/ 0 h 11"/>
                  <a:gd name="T6" fmla="*/ 0 60000 65536"/>
                  <a:gd name="T7" fmla="*/ 0 60000 65536"/>
                  <a:gd name="T8" fmla="*/ 0 60000 65536"/>
                  <a:gd name="T9" fmla="*/ 0 w 5"/>
                  <a:gd name="T10" fmla="*/ 0 h 11"/>
                  <a:gd name="T11" fmla="*/ 5 w 5"/>
                  <a:gd name="T12" fmla="*/ 11 h 11"/>
                </a:gdLst>
                <a:ahLst/>
                <a:cxnLst>
                  <a:cxn ang="T6">
                    <a:pos x="T0" y="T1"/>
                  </a:cxn>
                  <a:cxn ang="T7">
                    <a:pos x="T2" y="T3"/>
                  </a:cxn>
                  <a:cxn ang="T8">
                    <a:pos x="T4" y="T5"/>
                  </a:cxn>
                </a:cxnLst>
                <a:rect l="T9" t="T10" r="T11" b="T12"/>
                <a:pathLst>
                  <a:path w="5" h="11">
                    <a:moveTo>
                      <a:pt x="0" y="11"/>
                    </a:moveTo>
                    <a:lnTo>
                      <a:pt x="5" y="2"/>
                    </a:lnTo>
                    <a:lnTo>
                      <a:pt x="5" y="0"/>
                    </a:lnTo>
                  </a:path>
                </a:pathLst>
              </a:custGeom>
              <a:noFill/>
              <a:ln w="12700">
                <a:solidFill>
                  <a:srgbClr val="0000FF"/>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637" name="Line 326"/>
              <p:cNvSpPr>
                <a:spLocks noChangeShapeType="1"/>
              </p:cNvSpPr>
              <p:nvPr>
                <p:custDataLst>
                  <p:tags r:id="rId1634"/>
                </p:custDataLst>
              </p:nvPr>
            </p:nvSpPr>
            <p:spPr bwMode="auto">
              <a:xfrm flipV="1">
                <a:off x="4248" y="3991"/>
                <a:ext cx="0" cy="17"/>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638" name="Line 327"/>
              <p:cNvSpPr>
                <a:spLocks noChangeShapeType="1"/>
              </p:cNvSpPr>
              <p:nvPr>
                <p:custDataLst>
                  <p:tags r:id="rId1635"/>
                </p:custDataLst>
              </p:nvPr>
            </p:nvSpPr>
            <p:spPr bwMode="auto">
              <a:xfrm flipV="1">
                <a:off x="4248" y="3958"/>
                <a:ext cx="0" cy="17"/>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639" name="Line 328"/>
              <p:cNvSpPr>
                <a:spLocks noChangeShapeType="1"/>
              </p:cNvSpPr>
              <p:nvPr>
                <p:custDataLst>
                  <p:tags r:id="rId1636"/>
                </p:custDataLst>
              </p:nvPr>
            </p:nvSpPr>
            <p:spPr bwMode="auto">
              <a:xfrm flipV="1">
                <a:off x="4248" y="3926"/>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640" name="Line 329"/>
              <p:cNvSpPr>
                <a:spLocks noChangeShapeType="1"/>
              </p:cNvSpPr>
              <p:nvPr>
                <p:custDataLst>
                  <p:tags r:id="rId1637"/>
                </p:custDataLst>
              </p:nvPr>
            </p:nvSpPr>
            <p:spPr bwMode="auto">
              <a:xfrm flipV="1">
                <a:off x="4248" y="3893"/>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641" name="Line 330"/>
              <p:cNvSpPr>
                <a:spLocks noChangeShapeType="1"/>
              </p:cNvSpPr>
              <p:nvPr>
                <p:custDataLst>
                  <p:tags r:id="rId1638"/>
                </p:custDataLst>
              </p:nvPr>
            </p:nvSpPr>
            <p:spPr bwMode="auto">
              <a:xfrm flipV="1">
                <a:off x="4248" y="3860"/>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642" name="Line 331"/>
              <p:cNvSpPr>
                <a:spLocks noChangeShapeType="1"/>
              </p:cNvSpPr>
              <p:nvPr>
                <p:custDataLst>
                  <p:tags r:id="rId1639"/>
                </p:custDataLst>
              </p:nvPr>
            </p:nvSpPr>
            <p:spPr bwMode="auto">
              <a:xfrm flipV="1">
                <a:off x="4248" y="3827"/>
                <a:ext cx="0" cy="17"/>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643" name="Line 332"/>
              <p:cNvSpPr>
                <a:spLocks noChangeShapeType="1"/>
              </p:cNvSpPr>
              <p:nvPr>
                <p:custDataLst>
                  <p:tags r:id="rId1640"/>
                </p:custDataLst>
              </p:nvPr>
            </p:nvSpPr>
            <p:spPr bwMode="auto">
              <a:xfrm flipV="1">
                <a:off x="4248" y="3795"/>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644" name="Line 333"/>
              <p:cNvSpPr>
                <a:spLocks noChangeShapeType="1"/>
              </p:cNvSpPr>
              <p:nvPr>
                <p:custDataLst>
                  <p:tags r:id="rId1641"/>
                </p:custDataLst>
              </p:nvPr>
            </p:nvSpPr>
            <p:spPr bwMode="auto">
              <a:xfrm flipV="1">
                <a:off x="4248" y="3762"/>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645" name="Line 334"/>
              <p:cNvSpPr>
                <a:spLocks noChangeShapeType="1"/>
              </p:cNvSpPr>
              <p:nvPr>
                <p:custDataLst>
                  <p:tags r:id="rId1642"/>
                </p:custDataLst>
              </p:nvPr>
            </p:nvSpPr>
            <p:spPr bwMode="auto">
              <a:xfrm flipV="1">
                <a:off x="4248" y="3729"/>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646" name="Line 335"/>
              <p:cNvSpPr>
                <a:spLocks noChangeShapeType="1"/>
              </p:cNvSpPr>
              <p:nvPr>
                <p:custDataLst>
                  <p:tags r:id="rId1643"/>
                </p:custDataLst>
              </p:nvPr>
            </p:nvSpPr>
            <p:spPr bwMode="auto">
              <a:xfrm flipV="1">
                <a:off x="4248" y="3696"/>
                <a:ext cx="0" cy="17"/>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647" name="Line 336"/>
              <p:cNvSpPr>
                <a:spLocks noChangeShapeType="1"/>
              </p:cNvSpPr>
              <p:nvPr>
                <p:custDataLst>
                  <p:tags r:id="rId1644"/>
                </p:custDataLst>
              </p:nvPr>
            </p:nvSpPr>
            <p:spPr bwMode="auto">
              <a:xfrm flipV="1">
                <a:off x="4248" y="3663"/>
                <a:ext cx="0" cy="17"/>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648" name="Line 337"/>
              <p:cNvSpPr>
                <a:spLocks noChangeShapeType="1"/>
              </p:cNvSpPr>
              <p:nvPr>
                <p:custDataLst>
                  <p:tags r:id="rId1645"/>
                </p:custDataLst>
              </p:nvPr>
            </p:nvSpPr>
            <p:spPr bwMode="auto">
              <a:xfrm flipV="1">
                <a:off x="4248" y="3631"/>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649" name="Line 338"/>
              <p:cNvSpPr>
                <a:spLocks noChangeShapeType="1"/>
              </p:cNvSpPr>
              <p:nvPr>
                <p:custDataLst>
                  <p:tags r:id="rId1646"/>
                </p:custDataLst>
              </p:nvPr>
            </p:nvSpPr>
            <p:spPr bwMode="auto">
              <a:xfrm flipV="1">
                <a:off x="4248" y="3598"/>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650" name="Line 339"/>
              <p:cNvSpPr>
                <a:spLocks noChangeShapeType="1"/>
              </p:cNvSpPr>
              <p:nvPr>
                <p:custDataLst>
                  <p:tags r:id="rId1647"/>
                </p:custDataLst>
              </p:nvPr>
            </p:nvSpPr>
            <p:spPr bwMode="auto">
              <a:xfrm flipV="1">
                <a:off x="4248" y="3565"/>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651" name="Line 340"/>
              <p:cNvSpPr>
                <a:spLocks noChangeShapeType="1"/>
              </p:cNvSpPr>
              <p:nvPr>
                <p:custDataLst>
                  <p:tags r:id="rId1648"/>
                </p:custDataLst>
              </p:nvPr>
            </p:nvSpPr>
            <p:spPr bwMode="auto">
              <a:xfrm flipV="1">
                <a:off x="4248" y="3532"/>
                <a:ext cx="0" cy="17"/>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652" name="Line 341"/>
              <p:cNvSpPr>
                <a:spLocks noChangeShapeType="1"/>
              </p:cNvSpPr>
              <p:nvPr>
                <p:custDataLst>
                  <p:tags r:id="rId1649"/>
                </p:custDataLst>
              </p:nvPr>
            </p:nvSpPr>
            <p:spPr bwMode="auto">
              <a:xfrm flipV="1">
                <a:off x="4248" y="3499"/>
                <a:ext cx="0" cy="17"/>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653" name="Line 342"/>
              <p:cNvSpPr>
                <a:spLocks noChangeShapeType="1"/>
              </p:cNvSpPr>
              <p:nvPr>
                <p:custDataLst>
                  <p:tags r:id="rId1650"/>
                </p:custDataLst>
              </p:nvPr>
            </p:nvSpPr>
            <p:spPr bwMode="auto">
              <a:xfrm flipV="1">
                <a:off x="4248" y="3467"/>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654" name="Line 343"/>
              <p:cNvSpPr>
                <a:spLocks noChangeShapeType="1"/>
              </p:cNvSpPr>
              <p:nvPr>
                <p:custDataLst>
                  <p:tags r:id="rId1651"/>
                </p:custDataLst>
              </p:nvPr>
            </p:nvSpPr>
            <p:spPr bwMode="auto">
              <a:xfrm flipV="1">
                <a:off x="4248" y="3434"/>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655" name="Line 344"/>
              <p:cNvSpPr>
                <a:spLocks noChangeShapeType="1"/>
              </p:cNvSpPr>
              <p:nvPr>
                <p:custDataLst>
                  <p:tags r:id="rId1652"/>
                </p:custDataLst>
              </p:nvPr>
            </p:nvSpPr>
            <p:spPr bwMode="auto">
              <a:xfrm flipV="1">
                <a:off x="4248" y="3401"/>
                <a:ext cx="0" cy="17"/>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656" name="Line 345"/>
              <p:cNvSpPr>
                <a:spLocks noChangeShapeType="1"/>
              </p:cNvSpPr>
              <p:nvPr>
                <p:custDataLst>
                  <p:tags r:id="rId1653"/>
                </p:custDataLst>
              </p:nvPr>
            </p:nvSpPr>
            <p:spPr bwMode="auto">
              <a:xfrm flipV="1">
                <a:off x="4248" y="3368"/>
                <a:ext cx="0" cy="17"/>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657" name="Line 346"/>
              <p:cNvSpPr>
                <a:spLocks noChangeShapeType="1"/>
              </p:cNvSpPr>
              <p:nvPr>
                <p:custDataLst>
                  <p:tags r:id="rId1654"/>
                </p:custDataLst>
              </p:nvPr>
            </p:nvSpPr>
            <p:spPr bwMode="auto">
              <a:xfrm flipV="1">
                <a:off x="4248" y="3336"/>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658" name="Line 347"/>
              <p:cNvSpPr>
                <a:spLocks noChangeShapeType="1"/>
              </p:cNvSpPr>
              <p:nvPr>
                <p:custDataLst>
                  <p:tags r:id="rId1655"/>
                </p:custDataLst>
              </p:nvPr>
            </p:nvSpPr>
            <p:spPr bwMode="auto">
              <a:xfrm flipV="1">
                <a:off x="4248" y="3303"/>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659" name="Line 348"/>
              <p:cNvSpPr>
                <a:spLocks noChangeShapeType="1"/>
              </p:cNvSpPr>
              <p:nvPr>
                <p:custDataLst>
                  <p:tags r:id="rId1656"/>
                </p:custDataLst>
              </p:nvPr>
            </p:nvSpPr>
            <p:spPr bwMode="auto">
              <a:xfrm flipV="1">
                <a:off x="4248" y="3270"/>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660" name="Line 349"/>
              <p:cNvSpPr>
                <a:spLocks noChangeShapeType="1"/>
              </p:cNvSpPr>
              <p:nvPr>
                <p:custDataLst>
                  <p:tags r:id="rId1657"/>
                </p:custDataLst>
              </p:nvPr>
            </p:nvSpPr>
            <p:spPr bwMode="auto">
              <a:xfrm flipV="1">
                <a:off x="4248" y="3237"/>
                <a:ext cx="0" cy="17"/>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661" name="Line 350"/>
              <p:cNvSpPr>
                <a:spLocks noChangeShapeType="1"/>
              </p:cNvSpPr>
              <p:nvPr>
                <p:custDataLst>
                  <p:tags r:id="rId1658"/>
                </p:custDataLst>
              </p:nvPr>
            </p:nvSpPr>
            <p:spPr bwMode="auto">
              <a:xfrm flipV="1">
                <a:off x="4248" y="3204"/>
                <a:ext cx="0" cy="17"/>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662" name="Line 351"/>
              <p:cNvSpPr>
                <a:spLocks noChangeShapeType="1"/>
              </p:cNvSpPr>
              <p:nvPr>
                <p:custDataLst>
                  <p:tags r:id="rId1659"/>
                </p:custDataLst>
              </p:nvPr>
            </p:nvSpPr>
            <p:spPr bwMode="auto">
              <a:xfrm flipV="1">
                <a:off x="4248" y="3172"/>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663" name="Line 352"/>
              <p:cNvSpPr>
                <a:spLocks noChangeShapeType="1"/>
              </p:cNvSpPr>
              <p:nvPr>
                <p:custDataLst>
                  <p:tags r:id="rId1660"/>
                </p:custDataLst>
              </p:nvPr>
            </p:nvSpPr>
            <p:spPr bwMode="auto">
              <a:xfrm flipV="1">
                <a:off x="4248" y="3139"/>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664" name="Line 353"/>
              <p:cNvSpPr>
                <a:spLocks noChangeShapeType="1"/>
              </p:cNvSpPr>
              <p:nvPr>
                <p:custDataLst>
                  <p:tags r:id="rId1661"/>
                </p:custDataLst>
              </p:nvPr>
            </p:nvSpPr>
            <p:spPr bwMode="auto">
              <a:xfrm flipV="1">
                <a:off x="4248" y="3106"/>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665" name="Line 354"/>
              <p:cNvSpPr>
                <a:spLocks noChangeShapeType="1"/>
              </p:cNvSpPr>
              <p:nvPr>
                <p:custDataLst>
                  <p:tags r:id="rId1662"/>
                </p:custDataLst>
              </p:nvPr>
            </p:nvSpPr>
            <p:spPr bwMode="auto">
              <a:xfrm flipV="1">
                <a:off x="4248" y="3073"/>
                <a:ext cx="0" cy="17"/>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666" name="Line 355"/>
              <p:cNvSpPr>
                <a:spLocks noChangeShapeType="1"/>
              </p:cNvSpPr>
              <p:nvPr>
                <p:custDataLst>
                  <p:tags r:id="rId1663"/>
                </p:custDataLst>
              </p:nvPr>
            </p:nvSpPr>
            <p:spPr bwMode="auto">
              <a:xfrm flipV="1">
                <a:off x="4248" y="3040"/>
                <a:ext cx="0" cy="17"/>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667" name="Line 356"/>
              <p:cNvSpPr>
                <a:spLocks noChangeShapeType="1"/>
              </p:cNvSpPr>
              <p:nvPr>
                <p:custDataLst>
                  <p:tags r:id="rId1664"/>
                </p:custDataLst>
              </p:nvPr>
            </p:nvSpPr>
            <p:spPr bwMode="auto">
              <a:xfrm flipV="1">
                <a:off x="4248" y="3008"/>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668" name="Line 357"/>
              <p:cNvSpPr>
                <a:spLocks noChangeShapeType="1"/>
              </p:cNvSpPr>
              <p:nvPr>
                <p:custDataLst>
                  <p:tags r:id="rId1665"/>
                </p:custDataLst>
              </p:nvPr>
            </p:nvSpPr>
            <p:spPr bwMode="auto">
              <a:xfrm flipV="1">
                <a:off x="4248" y="2975"/>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669" name="Line 358"/>
              <p:cNvSpPr>
                <a:spLocks noChangeShapeType="1"/>
              </p:cNvSpPr>
              <p:nvPr>
                <p:custDataLst>
                  <p:tags r:id="rId1666"/>
                </p:custDataLst>
              </p:nvPr>
            </p:nvSpPr>
            <p:spPr bwMode="auto">
              <a:xfrm flipV="1">
                <a:off x="4248" y="2942"/>
                <a:ext cx="0" cy="17"/>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670" name="Line 359"/>
              <p:cNvSpPr>
                <a:spLocks noChangeShapeType="1"/>
              </p:cNvSpPr>
              <p:nvPr>
                <p:custDataLst>
                  <p:tags r:id="rId1667"/>
                </p:custDataLst>
              </p:nvPr>
            </p:nvSpPr>
            <p:spPr bwMode="auto">
              <a:xfrm flipV="1">
                <a:off x="4248" y="2909"/>
                <a:ext cx="0" cy="17"/>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671" name="Line 360"/>
              <p:cNvSpPr>
                <a:spLocks noChangeShapeType="1"/>
              </p:cNvSpPr>
              <p:nvPr>
                <p:custDataLst>
                  <p:tags r:id="rId1668"/>
                </p:custDataLst>
              </p:nvPr>
            </p:nvSpPr>
            <p:spPr bwMode="auto">
              <a:xfrm flipV="1">
                <a:off x="4248" y="2877"/>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672" name="Line 361"/>
              <p:cNvSpPr>
                <a:spLocks noChangeShapeType="1"/>
              </p:cNvSpPr>
              <p:nvPr>
                <p:custDataLst>
                  <p:tags r:id="rId1669"/>
                </p:custDataLst>
              </p:nvPr>
            </p:nvSpPr>
            <p:spPr bwMode="auto">
              <a:xfrm flipV="1">
                <a:off x="4248" y="2844"/>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673" name="Line 362"/>
              <p:cNvSpPr>
                <a:spLocks noChangeShapeType="1"/>
              </p:cNvSpPr>
              <p:nvPr>
                <p:custDataLst>
                  <p:tags r:id="rId1670"/>
                </p:custDataLst>
              </p:nvPr>
            </p:nvSpPr>
            <p:spPr bwMode="auto">
              <a:xfrm flipV="1">
                <a:off x="4248" y="2811"/>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674" name="Line 363"/>
              <p:cNvSpPr>
                <a:spLocks noChangeShapeType="1"/>
              </p:cNvSpPr>
              <p:nvPr>
                <p:custDataLst>
                  <p:tags r:id="rId1671"/>
                </p:custDataLst>
              </p:nvPr>
            </p:nvSpPr>
            <p:spPr bwMode="auto">
              <a:xfrm flipV="1">
                <a:off x="4248" y="2778"/>
                <a:ext cx="0" cy="17"/>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675" name="Line 364"/>
              <p:cNvSpPr>
                <a:spLocks noChangeShapeType="1"/>
              </p:cNvSpPr>
              <p:nvPr>
                <p:custDataLst>
                  <p:tags r:id="rId1672"/>
                </p:custDataLst>
              </p:nvPr>
            </p:nvSpPr>
            <p:spPr bwMode="auto">
              <a:xfrm flipV="1">
                <a:off x="4248" y="2745"/>
                <a:ext cx="0" cy="17"/>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676" name="Line 365"/>
              <p:cNvSpPr>
                <a:spLocks noChangeShapeType="1"/>
              </p:cNvSpPr>
              <p:nvPr>
                <p:custDataLst>
                  <p:tags r:id="rId1673"/>
                </p:custDataLst>
              </p:nvPr>
            </p:nvSpPr>
            <p:spPr bwMode="auto">
              <a:xfrm flipV="1">
                <a:off x="4248" y="2713"/>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677" name="Line 366"/>
              <p:cNvSpPr>
                <a:spLocks noChangeShapeType="1"/>
              </p:cNvSpPr>
              <p:nvPr>
                <p:custDataLst>
                  <p:tags r:id="rId1674"/>
                </p:custDataLst>
              </p:nvPr>
            </p:nvSpPr>
            <p:spPr bwMode="auto">
              <a:xfrm flipV="1">
                <a:off x="4248" y="2680"/>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678" name="Line 367"/>
              <p:cNvSpPr>
                <a:spLocks noChangeShapeType="1"/>
              </p:cNvSpPr>
              <p:nvPr>
                <p:custDataLst>
                  <p:tags r:id="rId1675"/>
                </p:custDataLst>
              </p:nvPr>
            </p:nvSpPr>
            <p:spPr bwMode="auto">
              <a:xfrm flipV="1">
                <a:off x="4248" y="2647"/>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679" name="Line 368"/>
              <p:cNvSpPr>
                <a:spLocks noChangeShapeType="1"/>
              </p:cNvSpPr>
              <p:nvPr>
                <p:custDataLst>
                  <p:tags r:id="rId1676"/>
                </p:custDataLst>
              </p:nvPr>
            </p:nvSpPr>
            <p:spPr bwMode="auto">
              <a:xfrm flipV="1">
                <a:off x="4248" y="2614"/>
                <a:ext cx="0" cy="17"/>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680" name="Line 369"/>
              <p:cNvSpPr>
                <a:spLocks noChangeShapeType="1"/>
              </p:cNvSpPr>
              <p:nvPr>
                <p:custDataLst>
                  <p:tags r:id="rId1677"/>
                </p:custDataLst>
              </p:nvPr>
            </p:nvSpPr>
            <p:spPr bwMode="auto">
              <a:xfrm flipV="1">
                <a:off x="4248" y="2582"/>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681" name="Line 370"/>
              <p:cNvSpPr>
                <a:spLocks noChangeShapeType="1"/>
              </p:cNvSpPr>
              <p:nvPr>
                <p:custDataLst>
                  <p:tags r:id="rId1678"/>
                </p:custDataLst>
              </p:nvPr>
            </p:nvSpPr>
            <p:spPr bwMode="auto">
              <a:xfrm flipV="1">
                <a:off x="4248" y="2549"/>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682" name="Line 371"/>
              <p:cNvSpPr>
                <a:spLocks noChangeShapeType="1"/>
              </p:cNvSpPr>
              <p:nvPr>
                <p:custDataLst>
                  <p:tags r:id="rId1679"/>
                </p:custDataLst>
              </p:nvPr>
            </p:nvSpPr>
            <p:spPr bwMode="auto">
              <a:xfrm flipV="1">
                <a:off x="4248" y="2516"/>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683" name="Line 372"/>
              <p:cNvSpPr>
                <a:spLocks noChangeShapeType="1"/>
              </p:cNvSpPr>
              <p:nvPr>
                <p:custDataLst>
                  <p:tags r:id="rId1680"/>
                </p:custDataLst>
              </p:nvPr>
            </p:nvSpPr>
            <p:spPr bwMode="auto">
              <a:xfrm flipV="1">
                <a:off x="4248" y="2483"/>
                <a:ext cx="0" cy="17"/>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684" name="Line 373"/>
              <p:cNvSpPr>
                <a:spLocks noChangeShapeType="1"/>
              </p:cNvSpPr>
              <p:nvPr>
                <p:custDataLst>
                  <p:tags r:id="rId1681"/>
                </p:custDataLst>
              </p:nvPr>
            </p:nvSpPr>
            <p:spPr bwMode="auto">
              <a:xfrm flipV="1">
                <a:off x="4248" y="2450"/>
                <a:ext cx="0" cy="17"/>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685" name="Line 374"/>
              <p:cNvSpPr>
                <a:spLocks noChangeShapeType="1"/>
              </p:cNvSpPr>
              <p:nvPr>
                <p:custDataLst>
                  <p:tags r:id="rId1682"/>
                </p:custDataLst>
              </p:nvPr>
            </p:nvSpPr>
            <p:spPr bwMode="auto">
              <a:xfrm flipV="1">
                <a:off x="4248" y="2418"/>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686" name="Line 375"/>
              <p:cNvSpPr>
                <a:spLocks noChangeShapeType="1"/>
              </p:cNvSpPr>
              <p:nvPr>
                <p:custDataLst>
                  <p:tags r:id="rId1683"/>
                </p:custDataLst>
              </p:nvPr>
            </p:nvSpPr>
            <p:spPr bwMode="auto">
              <a:xfrm flipV="1">
                <a:off x="4248" y="2385"/>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687" name="Line 376"/>
              <p:cNvSpPr>
                <a:spLocks noChangeShapeType="1"/>
              </p:cNvSpPr>
              <p:nvPr>
                <p:custDataLst>
                  <p:tags r:id="rId1684"/>
                </p:custDataLst>
              </p:nvPr>
            </p:nvSpPr>
            <p:spPr bwMode="auto">
              <a:xfrm flipV="1">
                <a:off x="4248" y="2352"/>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688" name="Line 377"/>
              <p:cNvSpPr>
                <a:spLocks noChangeShapeType="1"/>
              </p:cNvSpPr>
              <p:nvPr>
                <p:custDataLst>
                  <p:tags r:id="rId1685"/>
                </p:custDataLst>
              </p:nvPr>
            </p:nvSpPr>
            <p:spPr bwMode="auto">
              <a:xfrm flipV="1">
                <a:off x="4248" y="2319"/>
                <a:ext cx="0" cy="17"/>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689" name="Line 378"/>
              <p:cNvSpPr>
                <a:spLocks noChangeShapeType="1"/>
              </p:cNvSpPr>
              <p:nvPr>
                <p:custDataLst>
                  <p:tags r:id="rId1686"/>
                </p:custDataLst>
              </p:nvPr>
            </p:nvSpPr>
            <p:spPr bwMode="auto">
              <a:xfrm flipV="1">
                <a:off x="4248" y="2286"/>
                <a:ext cx="0" cy="17"/>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690" name="Line 379"/>
              <p:cNvSpPr>
                <a:spLocks noChangeShapeType="1"/>
              </p:cNvSpPr>
              <p:nvPr>
                <p:custDataLst>
                  <p:tags r:id="rId1687"/>
                </p:custDataLst>
              </p:nvPr>
            </p:nvSpPr>
            <p:spPr bwMode="auto">
              <a:xfrm flipV="1">
                <a:off x="4248" y="2254"/>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691" name="Line 380"/>
              <p:cNvSpPr>
                <a:spLocks noChangeShapeType="1"/>
              </p:cNvSpPr>
              <p:nvPr>
                <p:custDataLst>
                  <p:tags r:id="rId1688"/>
                </p:custDataLst>
              </p:nvPr>
            </p:nvSpPr>
            <p:spPr bwMode="auto">
              <a:xfrm flipV="1">
                <a:off x="4248" y="2221"/>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692" name="Line 381"/>
              <p:cNvSpPr>
                <a:spLocks noChangeShapeType="1"/>
              </p:cNvSpPr>
              <p:nvPr>
                <p:custDataLst>
                  <p:tags r:id="rId1689"/>
                </p:custDataLst>
              </p:nvPr>
            </p:nvSpPr>
            <p:spPr bwMode="auto">
              <a:xfrm flipV="1">
                <a:off x="4248" y="2188"/>
                <a:ext cx="0" cy="17"/>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693" name="Line 382"/>
              <p:cNvSpPr>
                <a:spLocks noChangeShapeType="1"/>
              </p:cNvSpPr>
              <p:nvPr>
                <p:custDataLst>
                  <p:tags r:id="rId1690"/>
                </p:custDataLst>
              </p:nvPr>
            </p:nvSpPr>
            <p:spPr bwMode="auto">
              <a:xfrm flipV="1">
                <a:off x="4248" y="2155"/>
                <a:ext cx="0" cy="17"/>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694" name="Line 383"/>
              <p:cNvSpPr>
                <a:spLocks noChangeShapeType="1"/>
              </p:cNvSpPr>
              <p:nvPr>
                <p:custDataLst>
                  <p:tags r:id="rId1691"/>
                </p:custDataLst>
              </p:nvPr>
            </p:nvSpPr>
            <p:spPr bwMode="auto">
              <a:xfrm flipV="1">
                <a:off x="4248" y="2123"/>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695" name="Line 384"/>
              <p:cNvSpPr>
                <a:spLocks noChangeShapeType="1"/>
              </p:cNvSpPr>
              <p:nvPr>
                <p:custDataLst>
                  <p:tags r:id="rId1692"/>
                </p:custDataLst>
              </p:nvPr>
            </p:nvSpPr>
            <p:spPr bwMode="auto">
              <a:xfrm flipV="1">
                <a:off x="4248" y="2090"/>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696" name="Line 385"/>
              <p:cNvSpPr>
                <a:spLocks noChangeShapeType="1"/>
              </p:cNvSpPr>
              <p:nvPr>
                <p:custDataLst>
                  <p:tags r:id="rId1693"/>
                </p:custDataLst>
              </p:nvPr>
            </p:nvSpPr>
            <p:spPr bwMode="auto">
              <a:xfrm flipV="1">
                <a:off x="4248" y="2057"/>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697" name="Line 386"/>
              <p:cNvSpPr>
                <a:spLocks noChangeShapeType="1"/>
              </p:cNvSpPr>
              <p:nvPr>
                <p:custDataLst>
                  <p:tags r:id="rId1694"/>
                </p:custDataLst>
              </p:nvPr>
            </p:nvSpPr>
            <p:spPr bwMode="auto">
              <a:xfrm flipV="1">
                <a:off x="4248" y="2024"/>
                <a:ext cx="0" cy="17"/>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698" name="Line 387"/>
              <p:cNvSpPr>
                <a:spLocks noChangeShapeType="1"/>
              </p:cNvSpPr>
              <p:nvPr>
                <p:custDataLst>
                  <p:tags r:id="rId1695"/>
                </p:custDataLst>
              </p:nvPr>
            </p:nvSpPr>
            <p:spPr bwMode="auto">
              <a:xfrm flipV="1">
                <a:off x="4248" y="1991"/>
                <a:ext cx="0" cy="17"/>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699" name="Freeform 388"/>
              <p:cNvSpPr>
                <a:spLocks/>
              </p:cNvSpPr>
              <p:nvPr>
                <p:custDataLst>
                  <p:tags r:id="rId1696"/>
                </p:custDataLst>
              </p:nvPr>
            </p:nvSpPr>
            <p:spPr bwMode="auto">
              <a:xfrm>
                <a:off x="4248" y="1959"/>
                <a:ext cx="0" cy="16"/>
              </a:xfrm>
              <a:custGeom>
                <a:avLst/>
                <a:gdLst>
                  <a:gd name="T0" fmla="*/ 2069 h 12"/>
                  <a:gd name="T1" fmla="*/ 491 h 12"/>
                  <a:gd name="T2" fmla="*/ 0 h 12"/>
                  <a:gd name="T3" fmla="*/ 0 60000 65536"/>
                  <a:gd name="T4" fmla="*/ 0 60000 65536"/>
                  <a:gd name="T5" fmla="*/ 0 60000 65536"/>
                  <a:gd name="T6" fmla="*/ 0 h 12"/>
                  <a:gd name="T7" fmla="*/ 12 h 12"/>
                </a:gdLst>
                <a:ahLst/>
                <a:cxnLst>
                  <a:cxn ang="T3">
                    <a:pos x="0" y="T0"/>
                  </a:cxn>
                  <a:cxn ang="T4">
                    <a:pos x="0" y="T1"/>
                  </a:cxn>
                  <a:cxn ang="T5">
                    <a:pos x="0" y="T2"/>
                  </a:cxn>
                </a:cxnLst>
                <a:rect l="0" t="T6" r="0" b="T7"/>
                <a:pathLst>
                  <a:path h="12">
                    <a:moveTo>
                      <a:pt x="0" y="12"/>
                    </a:moveTo>
                    <a:lnTo>
                      <a:pt x="0" y="3"/>
                    </a:lnTo>
                    <a:lnTo>
                      <a:pt x="0" y="0"/>
                    </a:lnTo>
                  </a:path>
                </a:pathLst>
              </a:custGeom>
              <a:noFill/>
              <a:ln w="12700">
                <a:solidFill>
                  <a:srgbClr val="0000FF"/>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700" name="Freeform 389"/>
              <p:cNvSpPr>
                <a:spLocks/>
              </p:cNvSpPr>
              <p:nvPr>
                <p:custDataLst>
                  <p:tags r:id="rId1697"/>
                </p:custDataLst>
              </p:nvPr>
            </p:nvSpPr>
            <p:spPr bwMode="auto">
              <a:xfrm>
                <a:off x="4235" y="1930"/>
                <a:ext cx="9" cy="14"/>
              </a:xfrm>
              <a:custGeom>
                <a:avLst/>
                <a:gdLst>
                  <a:gd name="T0" fmla="*/ 631 w 7"/>
                  <a:gd name="T1" fmla="*/ 4351 h 10"/>
                  <a:gd name="T2" fmla="*/ 208 w 7"/>
                  <a:gd name="T3" fmla="*/ 844 h 10"/>
                  <a:gd name="T4" fmla="*/ 0 w 7"/>
                  <a:gd name="T5" fmla="*/ 0 h 10"/>
                  <a:gd name="T6" fmla="*/ 0 60000 65536"/>
                  <a:gd name="T7" fmla="*/ 0 60000 65536"/>
                  <a:gd name="T8" fmla="*/ 0 60000 65536"/>
                  <a:gd name="T9" fmla="*/ 0 w 7"/>
                  <a:gd name="T10" fmla="*/ 0 h 10"/>
                  <a:gd name="T11" fmla="*/ 7 w 7"/>
                  <a:gd name="T12" fmla="*/ 10 h 10"/>
                </a:gdLst>
                <a:ahLst/>
                <a:cxnLst>
                  <a:cxn ang="T6">
                    <a:pos x="T0" y="T1"/>
                  </a:cxn>
                  <a:cxn ang="T7">
                    <a:pos x="T2" y="T3"/>
                  </a:cxn>
                  <a:cxn ang="T8">
                    <a:pos x="T4" y="T5"/>
                  </a:cxn>
                </a:cxnLst>
                <a:rect l="T9" t="T10" r="T11" b="T12"/>
                <a:pathLst>
                  <a:path w="7" h="10">
                    <a:moveTo>
                      <a:pt x="7" y="10"/>
                    </a:moveTo>
                    <a:lnTo>
                      <a:pt x="2" y="2"/>
                    </a:lnTo>
                    <a:lnTo>
                      <a:pt x="0" y="0"/>
                    </a:lnTo>
                  </a:path>
                </a:pathLst>
              </a:custGeom>
              <a:noFill/>
              <a:ln w="12700">
                <a:solidFill>
                  <a:srgbClr val="0000FF"/>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701" name="Freeform 390"/>
              <p:cNvSpPr>
                <a:spLocks/>
              </p:cNvSpPr>
              <p:nvPr>
                <p:custDataLst>
                  <p:tags r:id="rId1698"/>
                </p:custDataLst>
              </p:nvPr>
            </p:nvSpPr>
            <p:spPr bwMode="auto">
              <a:xfrm>
                <a:off x="4209" y="1912"/>
                <a:ext cx="15" cy="7"/>
              </a:xfrm>
              <a:custGeom>
                <a:avLst/>
                <a:gdLst>
                  <a:gd name="T0" fmla="*/ 2824 w 11"/>
                  <a:gd name="T1" fmla="*/ 2220 h 5"/>
                  <a:gd name="T2" fmla="*/ 779 w 11"/>
                  <a:gd name="T3" fmla="*/ 1 h 5"/>
                  <a:gd name="T4" fmla="*/ 0 w 11"/>
                  <a:gd name="T5" fmla="*/ 0 h 5"/>
                  <a:gd name="T6" fmla="*/ 0 60000 65536"/>
                  <a:gd name="T7" fmla="*/ 0 60000 65536"/>
                  <a:gd name="T8" fmla="*/ 0 60000 65536"/>
                  <a:gd name="T9" fmla="*/ 0 w 11"/>
                  <a:gd name="T10" fmla="*/ 0 h 5"/>
                  <a:gd name="T11" fmla="*/ 11 w 11"/>
                  <a:gd name="T12" fmla="*/ 5 h 5"/>
                </a:gdLst>
                <a:ahLst/>
                <a:cxnLst>
                  <a:cxn ang="T6">
                    <a:pos x="T0" y="T1"/>
                  </a:cxn>
                  <a:cxn ang="T7">
                    <a:pos x="T2" y="T3"/>
                  </a:cxn>
                  <a:cxn ang="T8">
                    <a:pos x="T4" y="T5"/>
                  </a:cxn>
                </a:cxnLst>
                <a:rect l="T9" t="T10" r="T11" b="T12"/>
                <a:pathLst>
                  <a:path w="11" h="5">
                    <a:moveTo>
                      <a:pt x="11" y="5"/>
                    </a:moveTo>
                    <a:lnTo>
                      <a:pt x="3" y="1"/>
                    </a:lnTo>
                    <a:lnTo>
                      <a:pt x="0" y="0"/>
                    </a:lnTo>
                  </a:path>
                </a:pathLst>
              </a:custGeom>
              <a:noFill/>
              <a:ln w="12700">
                <a:solidFill>
                  <a:srgbClr val="0000FF"/>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702" name="Line 391"/>
              <p:cNvSpPr>
                <a:spLocks noChangeShapeType="1"/>
              </p:cNvSpPr>
              <p:nvPr>
                <p:custDataLst>
                  <p:tags r:id="rId1699"/>
                </p:custDataLst>
              </p:nvPr>
            </p:nvSpPr>
            <p:spPr bwMode="auto">
              <a:xfrm flipH="1">
                <a:off x="4176" y="1911"/>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703" name="Line 392"/>
              <p:cNvSpPr>
                <a:spLocks noChangeShapeType="1"/>
              </p:cNvSpPr>
              <p:nvPr>
                <p:custDataLst>
                  <p:tags r:id="rId1700"/>
                </p:custDataLst>
              </p:nvPr>
            </p:nvSpPr>
            <p:spPr bwMode="auto">
              <a:xfrm flipH="1">
                <a:off x="4143" y="1911"/>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704" name="Line 393"/>
              <p:cNvSpPr>
                <a:spLocks noChangeShapeType="1"/>
              </p:cNvSpPr>
              <p:nvPr>
                <p:custDataLst>
                  <p:tags r:id="rId1701"/>
                </p:custDataLst>
              </p:nvPr>
            </p:nvSpPr>
            <p:spPr bwMode="auto">
              <a:xfrm flipH="1">
                <a:off x="4110" y="1911"/>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705" name="Line 394"/>
              <p:cNvSpPr>
                <a:spLocks noChangeShapeType="1"/>
              </p:cNvSpPr>
              <p:nvPr>
                <p:custDataLst>
                  <p:tags r:id="rId1702"/>
                </p:custDataLst>
              </p:nvPr>
            </p:nvSpPr>
            <p:spPr bwMode="auto">
              <a:xfrm flipH="1">
                <a:off x="4078" y="1911"/>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706" name="Line 395"/>
              <p:cNvSpPr>
                <a:spLocks noChangeShapeType="1"/>
              </p:cNvSpPr>
              <p:nvPr>
                <p:custDataLst>
                  <p:tags r:id="rId1703"/>
                </p:custDataLst>
              </p:nvPr>
            </p:nvSpPr>
            <p:spPr bwMode="auto">
              <a:xfrm flipH="1">
                <a:off x="4045" y="1911"/>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707" name="Line 396"/>
              <p:cNvSpPr>
                <a:spLocks noChangeShapeType="1"/>
              </p:cNvSpPr>
              <p:nvPr>
                <p:custDataLst>
                  <p:tags r:id="rId1704"/>
                </p:custDataLst>
              </p:nvPr>
            </p:nvSpPr>
            <p:spPr bwMode="auto">
              <a:xfrm flipH="1">
                <a:off x="4012" y="1911"/>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708" name="Line 397"/>
              <p:cNvSpPr>
                <a:spLocks noChangeShapeType="1"/>
              </p:cNvSpPr>
              <p:nvPr>
                <p:custDataLst>
                  <p:tags r:id="rId1705"/>
                </p:custDataLst>
              </p:nvPr>
            </p:nvSpPr>
            <p:spPr bwMode="auto">
              <a:xfrm flipH="1">
                <a:off x="3979" y="1911"/>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709" name="Line 398"/>
              <p:cNvSpPr>
                <a:spLocks noChangeShapeType="1"/>
              </p:cNvSpPr>
              <p:nvPr>
                <p:custDataLst>
                  <p:tags r:id="rId1706"/>
                </p:custDataLst>
              </p:nvPr>
            </p:nvSpPr>
            <p:spPr bwMode="auto">
              <a:xfrm flipH="1">
                <a:off x="3946" y="1911"/>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710" name="Line 399"/>
              <p:cNvSpPr>
                <a:spLocks noChangeShapeType="1"/>
              </p:cNvSpPr>
              <p:nvPr>
                <p:custDataLst>
                  <p:tags r:id="rId1707"/>
                </p:custDataLst>
              </p:nvPr>
            </p:nvSpPr>
            <p:spPr bwMode="auto">
              <a:xfrm flipH="1">
                <a:off x="3914" y="1911"/>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711" name="Line 400"/>
              <p:cNvSpPr>
                <a:spLocks noChangeShapeType="1"/>
              </p:cNvSpPr>
              <p:nvPr>
                <p:custDataLst>
                  <p:tags r:id="rId1708"/>
                </p:custDataLst>
              </p:nvPr>
            </p:nvSpPr>
            <p:spPr bwMode="auto">
              <a:xfrm flipH="1">
                <a:off x="3881" y="1911"/>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712" name="Line 401"/>
              <p:cNvSpPr>
                <a:spLocks noChangeShapeType="1"/>
              </p:cNvSpPr>
              <p:nvPr>
                <p:custDataLst>
                  <p:tags r:id="rId1709"/>
                </p:custDataLst>
              </p:nvPr>
            </p:nvSpPr>
            <p:spPr bwMode="auto">
              <a:xfrm flipH="1">
                <a:off x="3848" y="1911"/>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713" name="Line 402"/>
              <p:cNvSpPr>
                <a:spLocks noChangeShapeType="1"/>
              </p:cNvSpPr>
              <p:nvPr>
                <p:custDataLst>
                  <p:tags r:id="rId1710"/>
                </p:custDataLst>
              </p:nvPr>
            </p:nvSpPr>
            <p:spPr bwMode="auto">
              <a:xfrm flipH="1">
                <a:off x="3815" y="1911"/>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714" name="Line 403"/>
              <p:cNvSpPr>
                <a:spLocks noChangeShapeType="1"/>
              </p:cNvSpPr>
              <p:nvPr>
                <p:custDataLst>
                  <p:tags r:id="rId1711"/>
                </p:custDataLst>
              </p:nvPr>
            </p:nvSpPr>
            <p:spPr bwMode="auto">
              <a:xfrm flipH="1">
                <a:off x="3783" y="1911"/>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715" name="Line 404"/>
              <p:cNvSpPr>
                <a:spLocks noChangeShapeType="1"/>
              </p:cNvSpPr>
              <p:nvPr>
                <p:custDataLst>
                  <p:tags r:id="rId1712"/>
                </p:custDataLst>
              </p:nvPr>
            </p:nvSpPr>
            <p:spPr bwMode="auto">
              <a:xfrm flipH="1">
                <a:off x="3750" y="1911"/>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716" name="Line 405"/>
              <p:cNvSpPr>
                <a:spLocks noChangeShapeType="1"/>
              </p:cNvSpPr>
              <p:nvPr>
                <p:custDataLst>
                  <p:tags r:id="rId1713"/>
                </p:custDataLst>
              </p:nvPr>
            </p:nvSpPr>
            <p:spPr bwMode="auto">
              <a:xfrm flipH="1">
                <a:off x="3717" y="1911"/>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717" name="Line 406"/>
              <p:cNvSpPr>
                <a:spLocks noChangeShapeType="1"/>
              </p:cNvSpPr>
              <p:nvPr>
                <p:custDataLst>
                  <p:tags r:id="rId1714"/>
                </p:custDataLst>
              </p:nvPr>
            </p:nvSpPr>
            <p:spPr bwMode="auto">
              <a:xfrm flipH="1">
                <a:off x="3684" y="1911"/>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718" name="Line 408"/>
              <p:cNvSpPr>
                <a:spLocks noChangeShapeType="1"/>
              </p:cNvSpPr>
              <p:nvPr>
                <p:custDataLst>
                  <p:tags r:id="rId1715"/>
                </p:custDataLst>
              </p:nvPr>
            </p:nvSpPr>
            <p:spPr bwMode="auto">
              <a:xfrm flipH="1">
                <a:off x="3651" y="1911"/>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719" name="Line 409"/>
              <p:cNvSpPr>
                <a:spLocks noChangeShapeType="1"/>
              </p:cNvSpPr>
              <p:nvPr>
                <p:custDataLst>
                  <p:tags r:id="rId1716"/>
                </p:custDataLst>
              </p:nvPr>
            </p:nvSpPr>
            <p:spPr bwMode="auto">
              <a:xfrm flipH="1">
                <a:off x="3619" y="1911"/>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720" name="Line 410"/>
              <p:cNvSpPr>
                <a:spLocks noChangeShapeType="1"/>
              </p:cNvSpPr>
              <p:nvPr>
                <p:custDataLst>
                  <p:tags r:id="rId1717"/>
                </p:custDataLst>
              </p:nvPr>
            </p:nvSpPr>
            <p:spPr bwMode="auto">
              <a:xfrm flipH="1">
                <a:off x="3586" y="1911"/>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721" name="Line 411"/>
              <p:cNvSpPr>
                <a:spLocks noChangeShapeType="1"/>
              </p:cNvSpPr>
              <p:nvPr>
                <p:custDataLst>
                  <p:tags r:id="rId1718"/>
                </p:custDataLst>
              </p:nvPr>
            </p:nvSpPr>
            <p:spPr bwMode="auto">
              <a:xfrm flipH="1">
                <a:off x="3553" y="1911"/>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722" name="Line 412"/>
              <p:cNvSpPr>
                <a:spLocks noChangeShapeType="1"/>
              </p:cNvSpPr>
              <p:nvPr>
                <p:custDataLst>
                  <p:tags r:id="rId1719"/>
                </p:custDataLst>
              </p:nvPr>
            </p:nvSpPr>
            <p:spPr bwMode="auto">
              <a:xfrm flipH="1">
                <a:off x="3520" y="1911"/>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723" name="Line 413"/>
              <p:cNvSpPr>
                <a:spLocks noChangeShapeType="1"/>
              </p:cNvSpPr>
              <p:nvPr>
                <p:custDataLst>
                  <p:tags r:id="rId1720"/>
                </p:custDataLst>
              </p:nvPr>
            </p:nvSpPr>
            <p:spPr bwMode="auto">
              <a:xfrm flipH="1">
                <a:off x="3487" y="1911"/>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724" name="Line 414"/>
              <p:cNvSpPr>
                <a:spLocks noChangeShapeType="1"/>
              </p:cNvSpPr>
              <p:nvPr>
                <p:custDataLst>
                  <p:tags r:id="rId1721"/>
                </p:custDataLst>
              </p:nvPr>
            </p:nvSpPr>
            <p:spPr bwMode="auto">
              <a:xfrm flipH="1">
                <a:off x="3455" y="1911"/>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725" name="Line 415"/>
              <p:cNvSpPr>
                <a:spLocks noChangeShapeType="1"/>
              </p:cNvSpPr>
              <p:nvPr>
                <p:custDataLst>
                  <p:tags r:id="rId1722"/>
                </p:custDataLst>
              </p:nvPr>
            </p:nvSpPr>
            <p:spPr bwMode="auto">
              <a:xfrm flipH="1">
                <a:off x="3422" y="1911"/>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726" name="Line 416"/>
              <p:cNvSpPr>
                <a:spLocks noChangeShapeType="1"/>
              </p:cNvSpPr>
              <p:nvPr>
                <p:custDataLst>
                  <p:tags r:id="rId1723"/>
                </p:custDataLst>
              </p:nvPr>
            </p:nvSpPr>
            <p:spPr bwMode="auto">
              <a:xfrm flipH="1">
                <a:off x="3389" y="1911"/>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727" name="Line 417"/>
              <p:cNvSpPr>
                <a:spLocks noChangeShapeType="1"/>
              </p:cNvSpPr>
              <p:nvPr>
                <p:custDataLst>
                  <p:tags r:id="rId1724"/>
                </p:custDataLst>
              </p:nvPr>
            </p:nvSpPr>
            <p:spPr bwMode="auto">
              <a:xfrm flipH="1">
                <a:off x="3356" y="1911"/>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728" name="Line 418"/>
              <p:cNvSpPr>
                <a:spLocks noChangeShapeType="1"/>
              </p:cNvSpPr>
              <p:nvPr>
                <p:custDataLst>
                  <p:tags r:id="rId1725"/>
                </p:custDataLst>
              </p:nvPr>
            </p:nvSpPr>
            <p:spPr bwMode="auto">
              <a:xfrm flipH="1">
                <a:off x="3324" y="1911"/>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729" name="Line 419"/>
              <p:cNvSpPr>
                <a:spLocks noChangeShapeType="1"/>
              </p:cNvSpPr>
              <p:nvPr>
                <p:custDataLst>
                  <p:tags r:id="rId1726"/>
                </p:custDataLst>
              </p:nvPr>
            </p:nvSpPr>
            <p:spPr bwMode="auto">
              <a:xfrm flipH="1">
                <a:off x="3291" y="1911"/>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730" name="Line 420"/>
              <p:cNvSpPr>
                <a:spLocks noChangeShapeType="1"/>
              </p:cNvSpPr>
              <p:nvPr>
                <p:custDataLst>
                  <p:tags r:id="rId1727"/>
                </p:custDataLst>
              </p:nvPr>
            </p:nvSpPr>
            <p:spPr bwMode="auto">
              <a:xfrm flipH="1">
                <a:off x="3258" y="1911"/>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731" name="Line 421"/>
              <p:cNvSpPr>
                <a:spLocks noChangeShapeType="1"/>
              </p:cNvSpPr>
              <p:nvPr>
                <p:custDataLst>
                  <p:tags r:id="rId1728"/>
                </p:custDataLst>
              </p:nvPr>
            </p:nvSpPr>
            <p:spPr bwMode="auto">
              <a:xfrm flipH="1">
                <a:off x="3225" y="1911"/>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732" name="Line 422"/>
              <p:cNvSpPr>
                <a:spLocks noChangeShapeType="1"/>
              </p:cNvSpPr>
              <p:nvPr>
                <p:custDataLst>
                  <p:tags r:id="rId1729"/>
                </p:custDataLst>
              </p:nvPr>
            </p:nvSpPr>
            <p:spPr bwMode="auto">
              <a:xfrm flipH="1">
                <a:off x="3192" y="1911"/>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733" name="Line 423"/>
              <p:cNvSpPr>
                <a:spLocks noChangeShapeType="1"/>
              </p:cNvSpPr>
              <p:nvPr>
                <p:custDataLst>
                  <p:tags r:id="rId1730"/>
                </p:custDataLst>
              </p:nvPr>
            </p:nvSpPr>
            <p:spPr bwMode="auto">
              <a:xfrm flipH="1">
                <a:off x="3160" y="1911"/>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734" name="Line 424"/>
              <p:cNvSpPr>
                <a:spLocks noChangeShapeType="1"/>
              </p:cNvSpPr>
              <p:nvPr>
                <p:custDataLst>
                  <p:tags r:id="rId1731"/>
                </p:custDataLst>
              </p:nvPr>
            </p:nvSpPr>
            <p:spPr bwMode="auto">
              <a:xfrm flipH="1">
                <a:off x="3127" y="1911"/>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735" name="Line 425"/>
              <p:cNvSpPr>
                <a:spLocks noChangeShapeType="1"/>
              </p:cNvSpPr>
              <p:nvPr>
                <p:custDataLst>
                  <p:tags r:id="rId1732"/>
                </p:custDataLst>
              </p:nvPr>
            </p:nvSpPr>
            <p:spPr bwMode="auto">
              <a:xfrm flipH="1">
                <a:off x="3094" y="1911"/>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736" name="Line 426"/>
              <p:cNvSpPr>
                <a:spLocks noChangeShapeType="1"/>
              </p:cNvSpPr>
              <p:nvPr>
                <p:custDataLst>
                  <p:tags r:id="rId1733"/>
                </p:custDataLst>
              </p:nvPr>
            </p:nvSpPr>
            <p:spPr bwMode="auto">
              <a:xfrm flipH="1">
                <a:off x="3061" y="1911"/>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737" name="Line 427"/>
              <p:cNvSpPr>
                <a:spLocks noChangeShapeType="1"/>
              </p:cNvSpPr>
              <p:nvPr>
                <p:custDataLst>
                  <p:tags r:id="rId1734"/>
                </p:custDataLst>
              </p:nvPr>
            </p:nvSpPr>
            <p:spPr bwMode="auto">
              <a:xfrm flipH="1">
                <a:off x="3028" y="1911"/>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738" name="Line 428"/>
              <p:cNvSpPr>
                <a:spLocks noChangeShapeType="1"/>
              </p:cNvSpPr>
              <p:nvPr>
                <p:custDataLst>
                  <p:tags r:id="rId1735"/>
                </p:custDataLst>
              </p:nvPr>
            </p:nvSpPr>
            <p:spPr bwMode="auto">
              <a:xfrm flipH="1">
                <a:off x="2996" y="1911"/>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739" name="Line 429"/>
              <p:cNvSpPr>
                <a:spLocks noChangeShapeType="1"/>
              </p:cNvSpPr>
              <p:nvPr>
                <p:custDataLst>
                  <p:tags r:id="rId1736"/>
                </p:custDataLst>
              </p:nvPr>
            </p:nvSpPr>
            <p:spPr bwMode="auto">
              <a:xfrm flipH="1">
                <a:off x="2963" y="1911"/>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740" name="Line 430"/>
              <p:cNvSpPr>
                <a:spLocks noChangeShapeType="1"/>
              </p:cNvSpPr>
              <p:nvPr>
                <p:custDataLst>
                  <p:tags r:id="rId1737"/>
                </p:custDataLst>
              </p:nvPr>
            </p:nvSpPr>
            <p:spPr bwMode="auto">
              <a:xfrm flipH="1">
                <a:off x="2930" y="1911"/>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741" name="Line 431"/>
              <p:cNvSpPr>
                <a:spLocks noChangeShapeType="1"/>
              </p:cNvSpPr>
              <p:nvPr>
                <p:custDataLst>
                  <p:tags r:id="rId1738"/>
                </p:custDataLst>
              </p:nvPr>
            </p:nvSpPr>
            <p:spPr bwMode="auto">
              <a:xfrm flipH="1">
                <a:off x="2897" y="1911"/>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742" name="Line 432"/>
              <p:cNvSpPr>
                <a:spLocks noChangeShapeType="1"/>
              </p:cNvSpPr>
              <p:nvPr>
                <p:custDataLst>
                  <p:tags r:id="rId1739"/>
                </p:custDataLst>
              </p:nvPr>
            </p:nvSpPr>
            <p:spPr bwMode="auto">
              <a:xfrm flipH="1">
                <a:off x="2865" y="1911"/>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743" name="Line 433"/>
              <p:cNvSpPr>
                <a:spLocks noChangeShapeType="1"/>
              </p:cNvSpPr>
              <p:nvPr>
                <p:custDataLst>
                  <p:tags r:id="rId1740"/>
                </p:custDataLst>
              </p:nvPr>
            </p:nvSpPr>
            <p:spPr bwMode="auto">
              <a:xfrm flipH="1">
                <a:off x="2832" y="1911"/>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744" name="Line 434"/>
              <p:cNvSpPr>
                <a:spLocks noChangeShapeType="1"/>
              </p:cNvSpPr>
              <p:nvPr>
                <p:custDataLst>
                  <p:tags r:id="rId1741"/>
                </p:custDataLst>
              </p:nvPr>
            </p:nvSpPr>
            <p:spPr bwMode="auto">
              <a:xfrm flipH="1">
                <a:off x="2799" y="1911"/>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745" name="Line 435"/>
              <p:cNvSpPr>
                <a:spLocks noChangeShapeType="1"/>
              </p:cNvSpPr>
              <p:nvPr>
                <p:custDataLst>
                  <p:tags r:id="rId1742"/>
                </p:custDataLst>
              </p:nvPr>
            </p:nvSpPr>
            <p:spPr bwMode="auto">
              <a:xfrm flipH="1">
                <a:off x="2766" y="1911"/>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746" name="Line 436"/>
              <p:cNvSpPr>
                <a:spLocks noChangeShapeType="1"/>
              </p:cNvSpPr>
              <p:nvPr>
                <p:custDataLst>
                  <p:tags r:id="rId1743"/>
                </p:custDataLst>
              </p:nvPr>
            </p:nvSpPr>
            <p:spPr bwMode="auto">
              <a:xfrm flipH="1">
                <a:off x="2733" y="1911"/>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747" name="Line 437"/>
              <p:cNvSpPr>
                <a:spLocks noChangeShapeType="1"/>
              </p:cNvSpPr>
              <p:nvPr>
                <p:custDataLst>
                  <p:tags r:id="rId1744"/>
                </p:custDataLst>
              </p:nvPr>
            </p:nvSpPr>
            <p:spPr bwMode="auto">
              <a:xfrm flipH="1">
                <a:off x="2701" y="1911"/>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748" name="Line 438"/>
              <p:cNvSpPr>
                <a:spLocks noChangeShapeType="1"/>
              </p:cNvSpPr>
              <p:nvPr>
                <p:custDataLst>
                  <p:tags r:id="rId1745"/>
                </p:custDataLst>
              </p:nvPr>
            </p:nvSpPr>
            <p:spPr bwMode="auto">
              <a:xfrm flipH="1">
                <a:off x="2668" y="1911"/>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749" name="Line 439"/>
              <p:cNvSpPr>
                <a:spLocks noChangeShapeType="1"/>
              </p:cNvSpPr>
              <p:nvPr>
                <p:custDataLst>
                  <p:tags r:id="rId1746"/>
                </p:custDataLst>
              </p:nvPr>
            </p:nvSpPr>
            <p:spPr bwMode="auto">
              <a:xfrm flipH="1">
                <a:off x="2635" y="1911"/>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750" name="Line 440"/>
              <p:cNvSpPr>
                <a:spLocks noChangeShapeType="1"/>
              </p:cNvSpPr>
              <p:nvPr>
                <p:custDataLst>
                  <p:tags r:id="rId1747"/>
                </p:custDataLst>
              </p:nvPr>
            </p:nvSpPr>
            <p:spPr bwMode="auto">
              <a:xfrm flipH="1">
                <a:off x="2602" y="1911"/>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751" name="Line 441"/>
              <p:cNvSpPr>
                <a:spLocks noChangeShapeType="1"/>
              </p:cNvSpPr>
              <p:nvPr>
                <p:custDataLst>
                  <p:tags r:id="rId1748"/>
                </p:custDataLst>
              </p:nvPr>
            </p:nvSpPr>
            <p:spPr bwMode="auto">
              <a:xfrm flipH="1">
                <a:off x="2569" y="1911"/>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752" name="Line 442"/>
              <p:cNvSpPr>
                <a:spLocks noChangeShapeType="1"/>
              </p:cNvSpPr>
              <p:nvPr>
                <p:custDataLst>
                  <p:tags r:id="rId1749"/>
                </p:custDataLst>
              </p:nvPr>
            </p:nvSpPr>
            <p:spPr bwMode="auto">
              <a:xfrm flipH="1">
                <a:off x="2537" y="1911"/>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753" name="Line 443"/>
              <p:cNvSpPr>
                <a:spLocks noChangeShapeType="1"/>
              </p:cNvSpPr>
              <p:nvPr>
                <p:custDataLst>
                  <p:tags r:id="rId1750"/>
                </p:custDataLst>
              </p:nvPr>
            </p:nvSpPr>
            <p:spPr bwMode="auto">
              <a:xfrm flipH="1">
                <a:off x="2504" y="1911"/>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754" name="Line 444"/>
              <p:cNvSpPr>
                <a:spLocks noChangeShapeType="1"/>
              </p:cNvSpPr>
              <p:nvPr>
                <p:custDataLst>
                  <p:tags r:id="rId1751"/>
                </p:custDataLst>
              </p:nvPr>
            </p:nvSpPr>
            <p:spPr bwMode="auto">
              <a:xfrm flipH="1">
                <a:off x="2471" y="1911"/>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755" name="Line 445"/>
              <p:cNvSpPr>
                <a:spLocks noChangeShapeType="1"/>
              </p:cNvSpPr>
              <p:nvPr>
                <p:custDataLst>
                  <p:tags r:id="rId1752"/>
                </p:custDataLst>
              </p:nvPr>
            </p:nvSpPr>
            <p:spPr bwMode="auto">
              <a:xfrm flipH="1">
                <a:off x="2438" y="1911"/>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756" name="Line 446"/>
              <p:cNvSpPr>
                <a:spLocks noChangeShapeType="1"/>
              </p:cNvSpPr>
              <p:nvPr>
                <p:custDataLst>
                  <p:tags r:id="rId1753"/>
                </p:custDataLst>
              </p:nvPr>
            </p:nvSpPr>
            <p:spPr bwMode="auto">
              <a:xfrm flipH="1">
                <a:off x="2406" y="1911"/>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757" name="Line 447"/>
              <p:cNvSpPr>
                <a:spLocks noChangeShapeType="1"/>
              </p:cNvSpPr>
              <p:nvPr>
                <p:custDataLst>
                  <p:tags r:id="rId1754"/>
                </p:custDataLst>
              </p:nvPr>
            </p:nvSpPr>
            <p:spPr bwMode="auto">
              <a:xfrm flipH="1">
                <a:off x="2373" y="1911"/>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758" name="Line 448"/>
              <p:cNvSpPr>
                <a:spLocks noChangeShapeType="1"/>
              </p:cNvSpPr>
              <p:nvPr>
                <p:custDataLst>
                  <p:tags r:id="rId1755"/>
                </p:custDataLst>
              </p:nvPr>
            </p:nvSpPr>
            <p:spPr bwMode="auto">
              <a:xfrm flipH="1">
                <a:off x="2340" y="1911"/>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759" name="Line 449"/>
              <p:cNvSpPr>
                <a:spLocks noChangeShapeType="1"/>
              </p:cNvSpPr>
              <p:nvPr>
                <p:custDataLst>
                  <p:tags r:id="rId1756"/>
                </p:custDataLst>
              </p:nvPr>
            </p:nvSpPr>
            <p:spPr bwMode="auto">
              <a:xfrm flipH="1">
                <a:off x="2307" y="1911"/>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760" name="Line 450"/>
              <p:cNvSpPr>
                <a:spLocks noChangeShapeType="1"/>
              </p:cNvSpPr>
              <p:nvPr>
                <p:custDataLst>
                  <p:tags r:id="rId1757"/>
                </p:custDataLst>
              </p:nvPr>
            </p:nvSpPr>
            <p:spPr bwMode="auto">
              <a:xfrm flipH="1">
                <a:off x="2274" y="1911"/>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761" name="Line 451"/>
              <p:cNvSpPr>
                <a:spLocks noChangeShapeType="1"/>
              </p:cNvSpPr>
              <p:nvPr>
                <p:custDataLst>
                  <p:tags r:id="rId1758"/>
                </p:custDataLst>
              </p:nvPr>
            </p:nvSpPr>
            <p:spPr bwMode="auto">
              <a:xfrm flipH="1">
                <a:off x="2242" y="1911"/>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762" name="Line 452"/>
              <p:cNvSpPr>
                <a:spLocks noChangeShapeType="1"/>
              </p:cNvSpPr>
              <p:nvPr>
                <p:custDataLst>
                  <p:tags r:id="rId1759"/>
                </p:custDataLst>
              </p:nvPr>
            </p:nvSpPr>
            <p:spPr bwMode="auto">
              <a:xfrm flipH="1">
                <a:off x="2209" y="1911"/>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763" name="Line 453"/>
              <p:cNvSpPr>
                <a:spLocks noChangeShapeType="1"/>
              </p:cNvSpPr>
              <p:nvPr>
                <p:custDataLst>
                  <p:tags r:id="rId1760"/>
                </p:custDataLst>
              </p:nvPr>
            </p:nvSpPr>
            <p:spPr bwMode="auto">
              <a:xfrm flipH="1">
                <a:off x="2176" y="1911"/>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764" name="Line 454"/>
              <p:cNvSpPr>
                <a:spLocks noChangeShapeType="1"/>
              </p:cNvSpPr>
              <p:nvPr>
                <p:custDataLst>
                  <p:tags r:id="rId1761"/>
                </p:custDataLst>
              </p:nvPr>
            </p:nvSpPr>
            <p:spPr bwMode="auto">
              <a:xfrm flipH="1">
                <a:off x="2143" y="1911"/>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765" name="Line 455"/>
              <p:cNvSpPr>
                <a:spLocks noChangeShapeType="1"/>
              </p:cNvSpPr>
              <p:nvPr>
                <p:custDataLst>
                  <p:tags r:id="rId1762"/>
                </p:custDataLst>
              </p:nvPr>
            </p:nvSpPr>
            <p:spPr bwMode="auto">
              <a:xfrm flipH="1">
                <a:off x="2110" y="1911"/>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766" name="Line 456"/>
              <p:cNvSpPr>
                <a:spLocks noChangeShapeType="1"/>
              </p:cNvSpPr>
              <p:nvPr>
                <p:custDataLst>
                  <p:tags r:id="rId1763"/>
                </p:custDataLst>
              </p:nvPr>
            </p:nvSpPr>
            <p:spPr bwMode="auto">
              <a:xfrm flipH="1">
                <a:off x="2078" y="1911"/>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767" name="Line 457"/>
              <p:cNvSpPr>
                <a:spLocks noChangeShapeType="1"/>
              </p:cNvSpPr>
              <p:nvPr>
                <p:custDataLst>
                  <p:tags r:id="rId1764"/>
                </p:custDataLst>
              </p:nvPr>
            </p:nvSpPr>
            <p:spPr bwMode="auto">
              <a:xfrm flipH="1">
                <a:off x="2045" y="1911"/>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768" name="Line 458"/>
              <p:cNvSpPr>
                <a:spLocks noChangeShapeType="1"/>
              </p:cNvSpPr>
              <p:nvPr>
                <p:custDataLst>
                  <p:tags r:id="rId1765"/>
                </p:custDataLst>
              </p:nvPr>
            </p:nvSpPr>
            <p:spPr bwMode="auto">
              <a:xfrm flipH="1">
                <a:off x="2012" y="1911"/>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769" name="Line 459"/>
              <p:cNvSpPr>
                <a:spLocks noChangeShapeType="1"/>
              </p:cNvSpPr>
              <p:nvPr>
                <p:custDataLst>
                  <p:tags r:id="rId1766"/>
                </p:custDataLst>
              </p:nvPr>
            </p:nvSpPr>
            <p:spPr bwMode="auto">
              <a:xfrm flipH="1">
                <a:off x="1979" y="1911"/>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770" name="Line 460"/>
              <p:cNvSpPr>
                <a:spLocks noChangeShapeType="1"/>
              </p:cNvSpPr>
              <p:nvPr>
                <p:custDataLst>
                  <p:tags r:id="rId1767"/>
                </p:custDataLst>
              </p:nvPr>
            </p:nvSpPr>
            <p:spPr bwMode="auto">
              <a:xfrm flipH="1">
                <a:off x="1946" y="1911"/>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771" name="Line 461"/>
              <p:cNvSpPr>
                <a:spLocks noChangeShapeType="1"/>
              </p:cNvSpPr>
              <p:nvPr>
                <p:custDataLst>
                  <p:tags r:id="rId1768"/>
                </p:custDataLst>
              </p:nvPr>
            </p:nvSpPr>
            <p:spPr bwMode="auto">
              <a:xfrm flipH="1">
                <a:off x="1914" y="1911"/>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772" name="Line 462"/>
              <p:cNvSpPr>
                <a:spLocks noChangeShapeType="1"/>
              </p:cNvSpPr>
              <p:nvPr>
                <p:custDataLst>
                  <p:tags r:id="rId1769"/>
                </p:custDataLst>
              </p:nvPr>
            </p:nvSpPr>
            <p:spPr bwMode="auto">
              <a:xfrm flipH="1">
                <a:off x="1881" y="1911"/>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773" name="Line 463"/>
              <p:cNvSpPr>
                <a:spLocks noChangeShapeType="1"/>
              </p:cNvSpPr>
              <p:nvPr>
                <p:custDataLst>
                  <p:tags r:id="rId1770"/>
                </p:custDataLst>
              </p:nvPr>
            </p:nvSpPr>
            <p:spPr bwMode="auto">
              <a:xfrm flipH="1">
                <a:off x="1848" y="1911"/>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774" name="Line 464"/>
              <p:cNvSpPr>
                <a:spLocks noChangeShapeType="1"/>
              </p:cNvSpPr>
              <p:nvPr>
                <p:custDataLst>
                  <p:tags r:id="rId1771"/>
                </p:custDataLst>
              </p:nvPr>
            </p:nvSpPr>
            <p:spPr bwMode="auto">
              <a:xfrm flipH="1">
                <a:off x="1815" y="1911"/>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775" name="Line 465"/>
              <p:cNvSpPr>
                <a:spLocks noChangeShapeType="1"/>
              </p:cNvSpPr>
              <p:nvPr>
                <p:custDataLst>
                  <p:tags r:id="rId1772"/>
                </p:custDataLst>
              </p:nvPr>
            </p:nvSpPr>
            <p:spPr bwMode="auto">
              <a:xfrm flipH="1">
                <a:off x="1783" y="1911"/>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776" name="Line 466"/>
              <p:cNvSpPr>
                <a:spLocks noChangeShapeType="1"/>
              </p:cNvSpPr>
              <p:nvPr>
                <p:custDataLst>
                  <p:tags r:id="rId1773"/>
                </p:custDataLst>
              </p:nvPr>
            </p:nvSpPr>
            <p:spPr bwMode="auto">
              <a:xfrm flipH="1">
                <a:off x="1750" y="1911"/>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777" name="Line 467"/>
              <p:cNvSpPr>
                <a:spLocks noChangeShapeType="1"/>
              </p:cNvSpPr>
              <p:nvPr>
                <p:custDataLst>
                  <p:tags r:id="rId1774"/>
                </p:custDataLst>
              </p:nvPr>
            </p:nvSpPr>
            <p:spPr bwMode="auto">
              <a:xfrm flipH="1">
                <a:off x="1717" y="1911"/>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778" name="Line 468"/>
              <p:cNvSpPr>
                <a:spLocks noChangeShapeType="1"/>
              </p:cNvSpPr>
              <p:nvPr>
                <p:custDataLst>
                  <p:tags r:id="rId1775"/>
                </p:custDataLst>
              </p:nvPr>
            </p:nvSpPr>
            <p:spPr bwMode="auto">
              <a:xfrm flipH="1">
                <a:off x="1684" y="1911"/>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779" name="Line 469"/>
              <p:cNvSpPr>
                <a:spLocks noChangeShapeType="1"/>
              </p:cNvSpPr>
              <p:nvPr>
                <p:custDataLst>
                  <p:tags r:id="rId1776"/>
                </p:custDataLst>
              </p:nvPr>
            </p:nvSpPr>
            <p:spPr bwMode="auto">
              <a:xfrm flipH="1">
                <a:off x="1651" y="1911"/>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780" name="Line 470"/>
              <p:cNvSpPr>
                <a:spLocks noChangeShapeType="1"/>
              </p:cNvSpPr>
              <p:nvPr>
                <p:custDataLst>
                  <p:tags r:id="rId1777"/>
                </p:custDataLst>
              </p:nvPr>
            </p:nvSpPr>
            <p:spPr bwMode="auto">
              <a:xfrm flipH="1">
                <a:off x="1619" y="1911"/>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781" name="Line 471"/>
              <p:cNvSpPr>
                <a:spLocks noChangeShapeType="1"/>
              </p:cNvSpPr>
              <p:nvPr>
                <p:custDataLst>
                  <p:tags r:id="rId1778"/>
                </p:custDataLst>
              </p:nvPr>
            </p:nvSpPr>
            <p:spPr bwMode="auto">
              <a:xfrm flipH="1">
                <a:off x="1586" y="1911"/>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782" name="Line 472"/>
              <p:cNvSpPr>
                <a:spLocks noChangeShapeType="1"/>
              </p:cNvSpPr>
              <p:nvPr>
                <p:custDataLst>
                  <p:tags r:id="rId1779"/>
                </p:custDataLst>
              </p:nvPr>
            </p:nvSpPr>
            <p:spPr bwMode="auto">
              <a:xfrm flipH="1">
                <a:off x="1553" y="1911"/>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783" name="Line 473"/>
              <p:cNvSpPr>
                <a:spLocks noChangeShapeType="1"/>
              </p:cNvSpPr>
              <p:nvPr>
                <p:custDataLst>
                  <p:tags r:id="rId1780"/>
                </p:custDataLst>
              </p:nvPr>
            </p:nvSpPr>
            <p:spPr bwMode="auto">
              <a:xfrm flipH="1">
                <a:off x="1520" y="1911"/>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784" name="Line 474"/>
              <p:cNvSpPr>
                <a:spLocks noChangeShapeType="1"/>
              </p:cNvSpPr>
              <p:nvPr>
                <p:custDataLst>
                  <p:tags r:id="rId1781"/>
                </p:custDataLst>
              </p:nvPr>
            </p:nvSpPr>
            <p:spPr bwMode="auto">
              <a:xfrm flipH="1">
                <a:off x="1487" y="1911"/>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785" name="Line 475"/>
              <p:cNvSpPr>
                <a:spLocks noChangeShapeType="1"/>
              </p:cNvSpPr>
              <p:nvPr>
                <p:custDataLst>
                  <p:tags r:id="rId1782"/>
                </p:custDataLst>
              </p:nvPr>
            </p:nvSpPr>
            <p:spPr bwMode="auto">
              <a:xfrm flipH="1">
                <a:off x="1455" y="1911"/>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786" name="Line 476"/>
              <p:cNvSpPr>
                <a:spLocks noChangeShapeType="1"/>
              </p:cNvSpPr>
              <p:nvPr>
                <p:custDataLst>
                  <p:tags r:id="rId1783"/>
                </p:custDataLst>
              </p:nvPr>
            </p:nvSpPr>
            <p:spPr bwMode="auto">
              <a:xfrm flipH="1">
                <a:off x="1422" y="1911"/>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787" name="Line 477"/>
              <p:cNvSpPr>
                <a:spLocks noChangeShapeType="1"/>
              </p:cNvSpPr>
              <p:nvPr>
                <p:custDataLst>
                  <p:tags r:id="rId1784"/>
                </p:custDataLst>
              </p:nvPr>
            </p:nvSpPr>
            <p:spPr bwMode="auto">
              <a:xfrm flipH="1">
                <a:off x="1389" y="1911"/>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788" name="Line 478"/>
              <p:cNvSpPr>
                <a:spLocks noChangeShapeType="1"/>
              </p:cNvSpPr>
              <p:nvPr>
                <p:custDataLst>
                  <p:tags r:id="rId1785"/>
                </p:custDataLst>
              </p:nvPr>
            </p:nvSpPr>
            <p:spPr bwMode="auto">
              <a:xfrm flipH="1">
                <a:off x="1356" y="1911"/>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789" name="Freeform 479"/>
              <p:cNvSpPr>
                <a:spLocks/>
              </p:cNvSpPr>
              <p:nvPr>
                <p:custDataLst>
                  <p:tags r:id="rId1786"/>
                </p:custDataLst>
              </p:nvPr>
            </p:nvSpPr>
            <p:spPr bwMode="auto">
              <a:xfrm>
                <a:off x="1324" y="1911"/>
                <a:ext cx="16" cy="0"/>
              </a:xfrm>
              <a:custGeom>
                <a:avLst/>
                <a:gdLst>
                  <a:gd name="T0" fmla="*/ 2069 w 12"/>
                  <a:gd name="T1" fmla="*/ 491 w 12"/>
                  <a:gd name="T2" fmla="*/ 0 w 12"/>
                  <a:gd name="T3" fmla="*/ 0 60000 65536"/>
                  <a:gd name="T4" fmla="*/ 0 60000 65536"/>
                  <a:gd name="T5" fmla="*/ 0 60000 65536"/>
                  <a:gd name="T6" fmla="*/ 0 w 12"/>
                  <a:gd name="T7" fmla="*/ 12 w 12"/>
                </a:gdLst>
                <a:ahLst/>
                <a:cxnLst>
                  <a:cxn ang="T3">
                    <a:pos x="T0" y="0"/>
                  </a:cxn>
                  <a:cxn ang="T4">
                    <a:pos x="T1" y="0"/>
                  </a:cxn>
                  <a:cxn ang="T5">
                    <a:pos x="T2" y="0"/>
                  </a:cxn>
                </a:cxnLst>
                <a:rect l="T6" t="0" r="T7" b="0"/>
                <a:pathLst>
                  <a:path w="12">
                    <a:moveTo>
                      <a:pt x="12" y="0"/>
                    </a:moveTo>
                    <a:lnTo>
                      <a:pt x="3" y="0"/>
                    </a:lnTo>
                    <a:lnTo>
                      <a:pt x="0" y="0"/>
                    </a:lnTo>
                  </a:path>
                </a:pathLst>
              </a:custGeom>
              <a:noFill/>
              <a:ln w="12700">
                <a:solidFill>
                  <a:srgbClr val="0000FF"/>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790" name="Freeform 480"/>
              <p:cNvSpPr>
                <a:spLocks/>
              </p:cNvSpPr>
              <p:nvPr>
                <p:custDataLst>
                  <p:tags r:id="rId1787"/>
                </p:custDataLst>
              </p:nvPr>
            </p:nvSpPr>
            <p:spPr bwMode="auto">
              <a:xfrm>
                <a:off x="1295" y="1915"/>
                <a:ext cx="14" cy="8"/>
              </a:xfrm>
              <a:custGeom>
                <a:avLst/>
                <a:gdLst>
                  <a:gd name="T0" fmla="*/ 4351 w 10"/>
                  <a:gd name="T1" fmla="*/ 0 h 6"/>
                  <a:gd name="T2" fmla="*/ 844 w 10"/>
                  <a:gd name="T3" fmla="*/ 655 h 6"/>
                  <a:gd name="T4" fmla="*/ 0 w 10"/>
                  <a:gd name="T5" fmla="*/ 1129 h 6"/>
                  <a:gd name="T6" fmla="*/ 0 60000 65536"/>
                  <a:gd name="T7" fmla="*/ 0 60000 65536"/>
                  <a:gd name="T8" fmla="*/ 0 60000 65536"/>
                  <a:gd name="T9" fmla="*/ 0 w 10"/>
                  <a:gd name="T10" fmla="*/ 0 h 6"/>
                  <a:gd name="T11" fmla="*/ 10 w 10"/>
                  <a:gd name="T12" fmla="*/ 6 h 6"/>
                </a:gdLst>
                <a:ahLst/>
                <a:cxnLst>
                  <a:cxn ang="T6">
                    <a:pos x="T0" y="T1"/>
                  </a:cxn>
                  <a:cxn ang="T7">
                    <a:pos x="T2" y="T3"/>
                  </a:cxn>
                  <a:cxn ang="T8">
                    <a:pos x="T4" y="T5"/>
                  </a:cxn>
                </a:cxnLst>
                <a:rect l="T9" t="T10" r="T11" b="T12"/>
                <a:pathLst>
                  <a:path w="10" h="6">
                    <a:moveTo>
                      <a:pt x="10" y="0"/>
                    </a:moveTo>
                    <a:lnTo>
                      <a:pt x="2" y="4"/>
                    </a:lnTo>
                    <a:lnTo>
                      <a:pt x="0" y="6"/>
                    </a:lnTo>
                  </a:path>
                </a:pathLst>
              </a:custGeom>
              <a:noFill/>
              <a:ln w="12700">
                <a:solidFill>
                  <a:srgbClr val="0000FF"/>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791" name="Freeform 481"/>
              <p:cNvSpPr>
                <a:spLocks/>
              </p:cNvSpPr>
              <p:nvPr>
                <p:custDataLst>
                  <p:tags r:id="rId1788"/>
                </p:custDataLst>
              </p:nvPr>
            </p:nvSpPr>
            <p:spPr bwMode="auto">
              <a:xfrm>
                <a:off x="1278" y="1935"/>
                <a:ext cx="7" cy="15"/>
              </a:xfrm>
              <a:custGeom>
                <a:avLst/>
                <a:gdLst>
                  <a:gd name="T0" fmla="*/ 2220 w 5"/>
                  <a:gd name="T1" fmla="*/ 0 h 11"/>
                  <a:gd name="T2" fmla="*/ 0 w 5"/>
                  <a:gd name="T3" fmla="*/ 2071 h 11"/>
                  <a:gd name="T4" fmla="*/ 0 w 5"/>
                  <a:gd name="T5" fmla="*/ 2824 h 11"/>
                  <a:gd name="T6" fmla="*/ 0 60000 65536"/>
                  <a:gd name="T7" fmla="*/ 0 60000 65536"/>
                  <a:gd name="T8" fmla="*/ 0 60000 65536"/>
                  <a:gd name="T9" fmla="*/ 0 w 5"/>
                  <a:gd name="T10" fmla="*/ 0 h 11"/>
                  <a:gd name="T11" fmla="*/ 5 w 5"/>
                  <a:gd name="T12" fmla="*/ 11 h 11"/>
                </a:gdLst>
                <a:ahLst/>
                <a:cxnLst>
                  <a:cxn ang="T6">
                    <a:pos x="T0" y="T1"/>
                  </a:cxn>
                  <a:cxn ang="T7">
                    <a:pos x="T2" y="T3"/>
                  </a:cxn>
                  <a:cxn ang="T8">
                    <a:pos x="T4" y="T5"/>
                  </a:cxn>
                </a:cxnLst>
                <a:rect l="T9" t="T10" r="T11" b="T12"/>
                <a:pathLst>
                  <a:path w="5" h="11">
                    <a:moveTo>
                      <a:pt x="5" y="0"/>
                    </a:moveTo>
                    <a:lnTo>
                      <a:pt x="0" y="8"/>
                    </a:lnTo>
                    <a:lnTo>
                      <a:pt x="0" y="11"/>
                    </a:lnTo>
                  </a:path>
                </a:pathLst>
              </a:custGeom>
              <a:noFill/>
              <a:ln w="12700">
                <a:solidFill>
                  <a:srgbClr val="0000FF"/>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792" name="Line 482"/>
              <p:cNvSpPr>
                <a:spLocks noChangeShapeType="1"/>
              </p:cNvSpPr>
              <p:nvPr>
                <p:custDataLst>
                  <p:tags r:id="rId1789"/>
                </p:custDataLst>
              </p:nvPr>
            </p:nvSpPr>
            <p:spPr bwMode="auto">
              <a:xfrm>
                <a:off x="1276" y="1967"/>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793" name="Line 483"/>
              <p:cNvSpPr>
                <a:spLocks noChangeShapeType="1"/>
              </p:cNvSpPr>
              <p:nvPr>
                <p:custDataLst>
                  <p:tags r:id="rId1790"/>
                </p:custDataLst>
              </p:nvPr>
            </p:nvSpPr>
            <p:spPr bwMode="auto">
              <a:xfrm>
                <a:off x="1276" y="2000"/>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794" name="Line 484"/>
              <p:cNvSpPr>
                <a:spLocks noChangeShapeType="1"/>
              </p:cNvSpPr>
              <p:nvPr>
                <p:custDataLst>
                  <p:tags r:id="rId1791"/>
                </p:custDataLst>
              </p:nvPr>
            </p:nvSpPr>
            <p:spPr bwMode="auto">
              <a:xfrm>
                <a:off x="1276" y="2032"/>
                <a:ext cx="0" cy="17"/>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795" name="Line 485"/>
              <p:cNvSpPr>
                <a:spLocks noChangeShapeType="1"/>
              </p:cNvSpPr>
              <p:nvPr>
                <p:custDataLst>
                  <p:tags r:id="rId1792"/>
                </p:custDataLst>
              </p:nvPr>
            </p:nvSpPr>
            <p:spPr bwMode="auto">
              <a:xfrm>
                <a:off x="1276" y="2065"/>
                <a:ext cx="0" cy="17"/>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796" name="Line 486"/>
              <p:cNvSpPr>
                <a:spLocks noChangeShapeType="1"/>
              </p:cNvSpPr>
              <p:nvPr>
                <p:custDataLst>
                  <p:tags r:id="rId1793"/>
                </p:custDataLst>
              </p:nvPr>
            </p:nvSpPr>
            <p:spPr bwMode="auto">
              <a:xfrm>
                <a:off x="1276" y="2098"/>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797" name="Line 487"/>
              <p:cNvSpPr>
                <a:spLocks noChangeShapeType="1"/>
              </p:cNvSpPr>
              <p:nvPr>
                <p:custDataLst>
                  <p:tags r:id="rId1794"/>
                </p:custDataLst>
              </p:nvPr>
            </p:nvSpPr>
            <p:spPr bwMode="auto">
              <a:xfrm>
                <a:off x="1276" y="2131"/>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798" name="Line 488"/>
              <p:cNvSpPr>
                <a:spLocks noChangeShapeType="1"/>
              </p:cNvSpPr>
              <p:nvPr>
                <p:custDataLst>
                  <p:tags r:id="rId1795"/>
                </p:custDataLst>
              </p:nvPr>
            </p:nvSpPr>
            <p:spPr bwMode="auto">
              <a:xfrm>
                <a:off x="1276" y="2164"/>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799" name="Line 489"/>
              <p:cNvSpPr>
                <a:spLocks noChangeShapeType="1"/>
              </p:cNvSpPr>
              <p:nvPr>
                <p:custDataLst>
                  <p:tags r:id="rId1796"/>
                </p:custDataLst>
              </p:nvPr>
            </p:nvSpPr>
            <p:spPr bwMode="auto">
              <a:xfrm>
                <a:off x="1276" y="2196"/>
                <a:ext cx="0" cy="17"/>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800" name="Line 490"/>
              <p:cNvSpPr>
                <a:spLocks noChangeShapeType="1"/>
              </p:cNvSpPr>
              <p:nvPr>
                <p:custDataLst>
                  <p:tags r:id="rId1797"/>
                </p:custDataLst>
              </p:nvPr>
            </p:nvSpPr>
            <p:spPr bwMode="auto">
              <a:xfrm>
                <a:off x="1276" y="2229"/>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801" name="Line 491"/>
              <p:cNvSpPr>
                <a:spLocks noChangeShapeType="1"/>
              </p:cNvSpPr>
              <p:nvPr>
                <p:custDataLst>
                  <p:tags r:id="rId1798"/>
                </p:custDataLst>
              </p:nvPr>
            </p:nvSpPr>
            <p:spPr bwMode="auto">
              <a:xfrm>
                <a:off x="1276" y="2262"/>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802" name="Line 492"/>
              <p:cNvSpPr>
                <a:spLocks noChangeShapeType="1"/>
              </p:cNvSpPr>
              <p:nvPr>
                <p:custDataLst>
                  <p:tags r:id="rId1799"/>
                </p:custDataLst>
              </p:nvPr>
            </p:nvSpPr>
            <p:spPr bwMode="auto">
              <a:xfrm>
                <a:off x="1276" y="2295"/>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803" name="Line 493"/>
              <p:cNvSpPr>
                <a:spLocks noChangeShapeType="1"/>
              </p:cNvSpPr>
              <p:nvPr>
                <p:custDataLst>
                  <p:tags r:id="rId1800"/>
                </p:custDataLst>
              </p:nvPr>
            </p:nvSpPr>
            <p:spPr bwMode="auto">
              <a:xfrm>
                <a:off x="1276" y="2327"/>
                <a:ext cx="0" cy="17"/>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804" name="Line 494"/>
              <p:cNvSpPr>
                <a:spLocks noChangeShapeType="1"/>
              </p:cNvSpPr>
              <p:nvPr>
                <p:custDataLst>
                  <p:tags r:id="rId1801"/>
                </p:custDataLst>
              </p:nvPr>
            </p:nvSpPr>
            <p:spPr bwMode="auto">
              <a:xfrm>
                <a:off x="1276" y="2360"/>
                <a:ext cx="0" cy="17"/>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805" name="Line 495"/>
              <p:cNvSpPr>
                <a:spLocks noChangeShapeType="1"/>
              </p:cNvSpPr>
              <p:nvPr>
                <p:custDataLst>
                  <p:tags r:id="rId1802"/>
                </p:custDataLst>
              </p:nvPr>
            </p:nvSpPr>
            <p:spPr bwMode="auto">
              <a:xfrm>
                <a:off x="1276" y="2393"/>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806" name="Line 496"/>
              <p:cNvSpPr>
                <a:spLocks noChangeShapeType="1"/>
              </p:cNvSpPr>
              <p:nvPr>
                <p:custDataLst>
                  <p:tags r:id="rId1803"/>
                </p:custDataLst>
              </p:nvPr>
            </p:nvSpPr>
            <p:spPr bwMode="auto">
              <a:xfrm>
                <a:off x="1276" y="2426"/>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807" name="Line 497"/>
              <p:cNvSpPr>
                <a:spLocks noChangeShapeType="1"/>
              </p:cNvSpPr>
              <p:nvPr>
                <p:custDataLst>
                  <p:tags r:id="rId1804"/>
                </p:custDataLst>
              </p:nvPr>
            </p:nvSpPr>
            <p:spPr bwMode="auto">
              <a:xfrm>
                <a:off x="1276" y="2459"/>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808" name="Line 498"/>
              <p:cNvSpPr>
                <a:spLocks noChangeShapeType="1"/>
              </p:cNvSpPr>
              <p:nvPr>
                <p:custDataLst>
                  <p:tags r:id="rId1805"/>
                </p:custDataLst>
              </p:nvPr>
            </p:nvSpPr>
            <p:spPr bwMode="auto">
              <a:xfrm>
                <a:off x="1276" y="2491"/>
                <a:ext cx="0" cy="17"/>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809" name="Line 499"/>
              <p:cNvSpPr>
                <a:spLocks noChangeShapeType="1"/>
              </p:cNvSpPr>
              <p:nvPr>
                <p:custDataLst>
                  <p:tags r:id="rId1806"/>
                </p:custDataLst>
              </p:nvPr>
            </p:nvSpPr>
            <p:spPr bwMode="auto">
              <a:xfrm>
                <a:off x="1276" y="2524"/>
                <a:ext cx="0" cy="17"/>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810" name="Line 500"/>
              <p:cNvSpPr>
                <a:spLocks noChangeShapeType="1"/>
              </p:cNvSpPr>
              <p:nvPr>
                <p:custDataLst>
                  <p:tags r:id="rId1807"/>
                </p:custDataLst>
              </p:nvPr>
            </p:nvSpPr>
            <p:spPr bwMode="auto">
              <a:xfrm>
                <a:off x="1276" y="2557"/>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811" name="Line 501"/>
              <p:cNvSpPr>
                <a:spLocks noChangeShapeType="1"/>
              </p:cNvSpPr>
              <p:nvPr>
                <p:custDataLst>
                  <p:tags r:id="rId1808"/>
                </p:custDataLst>
              </p:nvPr>
            </p:nvSpPr>
            <p:spPr bwMode="auto">
              <a:xfrm>
                <a:off x="1276" y="2590"/>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812" name="Line 502"/>
              <p:cNvSpPr>
                <a:spLocks noChangeShapeType="1"/>
              </p:cNvSpPr>
              <p:nvPr>
                <p:custDataLst>
                  <p:tags r:id="rId1809"/>
                </p:custDataLst>
              </p:nvPr>
            </p:nvSpPr>
            <p:spPr bwMode="auto">
              <a:xfrm>
                <a:off x="1276" y="2623"/>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813" name="Line 503"/>
              <p:cNvSpPr>
                <a:spLocks noChangeShapeType="1"/>
              </p:cNvSpPr>
              <p:nvPr>
                <p:custDataLst>
                  <p:tags r:id="rId1810"/>
                </p:custDataLst>
              </p:nvPr>
            </p:nvSpPr>
            <p:spPr bwMode="auto">
              <a:xfrm>
                <a:off x="1276" y="2655"/>
                <a:ext cx="0" cy="17"/>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814" name="Line 504"/>
              <p:cNvSpPr>
                <a:spLocks noChangeShapeType="1"/>
              </p:cNvSpPr>
              <p:nvPr>
                <p:custDataLst>
                  <p:tags r:id="rId1811"/>
                </p:custDataLst>
              </p:nvPr>
            </p:nvSpPr>
            <p:spPr bwMode="auto">
              <a:xfrm>
                <a:off x="1276" y="2688"/>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815" name="Line 505"/>
              <p:cNvSpPr>
                <a:spLocks noChangeShapeType="1"/>
              </p:cNvSpPr>
              <p:nvPr>
                <p:custDataLst>
                  <p:tags r:id="rId1812"/>
                </p:custDataLst>
              </p:nvPr>
            </p:nvSpPr>
            <p:spPr bwMode="auto">
              <a:xfrm>
                <a:off x="1276" y="2721"/>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816" name="Line 506"/>
              <p:cNvSpPr>
                <a:spLocks noChangeShapeType="1"/>
              </p:cNvSpPr>
              <p:nvPr>
                <p:custDataLst>
                  <p:tags r:id="rId1813"/>
                </p:custDataLst>
              </p:nvPr>
            </p:nvSpPr>
            <p:spPr bwMode="auto">
              <a:xfrm>
                <a:off x="1276" y="2754"/>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817" name="Line 507"/>
              <p:cNvSpPr>
                <a:spLocks noChangeShapeType="1"/>
              </p:cNvSpPr>
              <p:nvPr>
                <p:custDataLst>
                  <p:tags r:id="rId1814"/>
                </p:custDataLst>
              </p:nvPr>
            </p:nvSpPr>
            <p:spPr bwMode="auto">
              <a:xfrm>
                <a:off x="1276" y="2786"/>
                <a:ext cx="0" cy="17"/>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818" name="Line 508"/>
              <p:cNvSpPr>
                <a:spLocks noChangeShapeType="1"/>
              </p:cNvSpPr>
              <p:nvPr>
                <p:custDataLst>
                  <p:tags r:id="rId1815"/>
                </p:custDataLst>
              </p:nvPr>
            </p:nvSpPr>
            <p:spPr bwMode="auto">
              <a:xfrm>
                <a:off x="1276" y="2819"/>
                <a:ext cx="0" cy="17"/>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819" name="Line 509"/>
              <p:cNvSpPr>
                <a:spLocks noChangeShapeType="1"/>
              </p:cNvSpPr>
              <p:nvPr>
                <p:custDataLst>
                  <p:tags r:id="rId1816"/>
                </p:custDataLst>
              </p:nvPr>
            </p:nvSpPr>
            <p:spPr bwMode="auto">
              <a:xfrm>
                <a:off x="1276" y="2852"/>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820" name="Line 510"/>
              <p:cNvSpPr>
                <a:spLocks noChangeShapeType="1"/>
              </p:cNvSpPr>
              <p:nvPr>
                <p:custDataLst>
                  <p:tags r:id="rId1817"/>
                </p:custDataLst>
              </p:nvPr>
            </p:nvSpPr>
            <p:spPr bwMode="auto">
              <a:xfrm>
                <a:off x="1276" y="2885"/>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821" name="Line 511"/>
              <p:cNvSpPr>
                <a:spLocks noChangeShapeType="1"/>
              </p:cNvSpPr>
              <p:nvPr>
                <p:custDataLst>
                  <p:tags r:id="rId1818"/>
                </p:custDataLst>
              </p:nvPr>
            </p:nvSpPr>
            <p:spPr bwMode="auto">
              <a:xfrm>
                <a:off x="1276" y="2918"/>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822" name="Line 512"/>
              <p:cNvSpPr>
                <a:spLocks noChangeShapeType="1"/>
              </p:cNvSpPr>
              <p:nvPr>
                <p:custDataLst>
                  <p:tags r:id="rId1819"/>
                </p:custDataLst>
              </p:nvPr>
            </p:nvSpPr>
            <p:spPr bwMode="auto">
              <a:xfrm>
                <a:off x="1276" y="2950"/>
                <a:ext cx="0" cy="17"/>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823" name="Line 513"/>
              <p:cNvSpPr>
                <a:spLocks noChangeShapeType="1"/>
              </p:cNvSpPr>
              <p:nvPr>
                <p:custDataLst>
                  <p:tags r:id="rId1820"/>
                </p:custDataLst>
              </p:nvPr>
            </p:nvSpPr>
            <p:spPr bwMode="auto">
              <a:xfrm>
                <a:off x="1276" y="2983"/>
                <a:ext cx="0" cy="17"/>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824" name="Line 514"/>
              <p:cNvSpPr>
                <a:spLocks noChangeShapeType="1"/>
              </p:cNvSpPr>
              <p:nvPr>
                <p:custDataLst>
                  <p:tags r:id="rId1821"/>
                </p:custDataLst>
              </p:nvPr>
            </p:nvSpPr>
            <p:spPr bwMode="auto">
              <a:xfrm>
                <a:off x="1276" y="3016"/>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825" name="Line 515"/>
              <p:cNvSpPr>
                <a:spLocks noChangeShapeType="1"/>
              </p:cNvSpPr>
              <p:nvPr>
                <p:custDataLst>
                  <p:tags r:id="rId1822"/>
                </p:custDataLst>
              </p:nvPr>
            </p:nvSpPr>
            <p:spPr bwMode="auto">
              <a:xfrm>
                <a:off x="1276" y="3049"/>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826" name="Line 516"/>
              <p:cNvSpPr>
                <a:spLocks noChangeShapeType="1"/>
              </p:cNvSpPr>
              <p:nvPr>
                <p:custDataLst>
                  <p:tags r:id="rId1823"/>
                </p:custDataLst>
              </p:nvPr>
            </p:nvSpPr>
            <p:spPr bwMode="auto">
              <a:xfrm>
                <a:off x="1276" y="3081"/>
                <a:ext cx="0" cy="17"/>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827" name="Line 517"/>
              <p:cNvSpPr>
                <a:spLocks noChangeShapeType="1"/>
              </p:cNvSpPr>
              <p:nvPr>
                <p:custDataLst>
                  <p:tags r:id="rId1824"/>
                </p:custDataLst>
              </p:nvPr>
            </p:nvSpPr>
            <p:spPr bwMode="auto">
              <a:xfrm>
                <a:off x="1276" y="3114"/>
                <a:ext cx="0" cy="17"/>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828" name="Line 518"/>
              <p:cNvSpPr>
                <a:spLocks noChangeShapeType="1"/>
              </p:cNvSpPr>
              <p:nvPr>
                <p:custDataLst>
                  <p:tags r:id="rId1825"/>
                </p:custDataLst>
              </p:nvPr>
            </p:nvSpPr>
            <p:spPr bwMode="auto">
              <a:xfrm>
                <a:off x="1276" y="3147"/>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829" name="Line 519"/>
              <p:cNvSpPr>
                <a:spLocks noChangeShapeType="1"/>
              </p:cNvSpPr>
              <p:nvPr>
                <p:custDataLst>
                  <p:tags r:id="rId1826"/>
                </p:custDataLst>
              </p:nvPr>
            </p:nvSpPr>
            <p:spPr bwMode="auto">
              <a:xfrm>
                <a:off x="1276" y="3180"/>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830" name="Line 520"/>
              <p:cNvSpPr>
                <a:spLocks noChangeShapeType="1"/>
              </p:cNvSpPr>
              <p:nvPr>
                <p:custDataLst>
                  <p:tags r:id="rId1827"/>
                </p:custDataLst>
              </p:nvPr>
            </p:nvSpPr>
            <p:spPr bwMode="auto">
              <a:xfrm>
                <a:off x="1276" y="3213"/>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831" name="Line 521"/>
              <p:cNvSpPr>
                <a:spLocks noChangeShapeType="1"/>
              </p:cNvSpPr>
              <p:nvPr>
                <p:custDataLst>
                  <p:tags r:id="rId1828"/>
                </p:custDataLst>
              </p:nvPr>
            </p:nvSpPr>
            <p:spPr bwMode="auto">
              <a:xfrm>
                <a:off x="1276" y="3245"/>
                <a:ext cx="0" cy="17"/>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832" name="Line 522"/>
              <p:cNvSpPr>
                <a:spLocks noChangeShapeType="1"/>
              </p:cNvSpPr>
              <p:nvPr>
                <p:custDataLst>
                  <p:tags r:id="rId1829"/>
                </p:custDataLst>
              </p:nvPr>
            </p:nvSpPr>
            <p:spPr bwMode="auto">
              <a:xfrm>
                <a:off x="1276" y="3278"/>
                <a:ext cx="0" cy="17"/>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833" name="Line 523"/>
              <p:cNvSpPr>
                <a:spLocks noChangeShapeType="1"/>
              </p:cNvSpPr>
              <p:nvPr>
                <p:custDataLst>
                  <p:tags r:id="rId1830"/>
                </p:custDataLst>
              </p:nvPr>
            </p:nvSpPr>
            <p:spPr bwMode="auto">
              <a:xfrm>
                <a:off x="1276" y="3311"/>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834" name="Line 524"/>
              <p:cNvSpPr>
                <a:spLocks noChangeShapeType="1"/>
              </p:cNvSpPr>
              <p:nvPr>
                <p:custDataLst>
                  <p:tags r:id="rId1831"/>
                </p:custDataLst>
              </p:nvPr>
            </p:nvSpPr>
            <p:spPr bwMode="auto">
              <a:xfrm>
                <a:off x="1276" y="3344"/>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835" name="Line 525"/>
              <p:cNvSpPr>
                <a:spLocks noChangeShapeType="1"/>
              </p:cNvSpPr>
              <p:nvPr>
                <p:custDataLst>
                  <p:tags r:id="rId1832"/>
                </p:custDataLst>
              </p:nvPr>
            </p:nvSpPr>
            <p:spPr bwMode="auto">
              <a:xfrm>
                <a:off x="1276" y="3377"/>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836" name="Line 526"/>
              <p:cNvSpPr>
                <a:spLocks noChangeShapeType="1"/>
              </p:cNvSpPr>
              <p:nvPr>
                <p:custDataLst>
                  <p:tags r:id="rId1833"/>
                </p:custDataLst>
              </p:nvPr>
            </p:nvSpPr>
            <p:spPr bwMode="auto">
              <a:xfrm>
                <a:off x="1276" y="3409"/>
                <a:ext cx="0" cy="17"/>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837" name="Line 527"/>
              <p:cNvSpPr>
                <a:spLocks noChangeShapeType="1"/>
              </p:cNvSpPr>
              <p:nvPr>
                <p:custDataLst>
                  <p:tags r:id="rId1834"/>
                </p:custDataLst>
              </p:nvPr>
            </p:nvSpPr>
            <p:spPr bwMode="auto">
              <a:xfrm>
                <a:off x="1276" y="3442"/>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838" name="Line 528"/>
              <p:cNvSpPr>
                <a:spLocks noChangeShapeType="1"/>
              </p:cNvSpPr>
              <p:nvPr>
                <p:custDataLst>
                  <p:tags r:id="rId1835"/>
                </p:custDataLst>
              </p:nvPr>
            </p:nvSpPr>
            <p:spPr bwMode="auto">
              <a:xfrm>
                <a:off x="1276" y="3475"/>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839" name="Line 529"/>
              <p:cNvSpPr>
                <a:spLocks noChangeShapeType="1"/>
              </p:cNvSpPr>
              <p:nvPr>
                <p:custDataLst>
                  <p:tags r:id="rId1836"/>
                </p:custDataLst>
              </p:nvPr>
            </p:nvSpPr>
            <p:spPr bwMode="auto">
              <a:xfrm>
                <a:off x="1276" y="3508"/>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840" name="Line 530"/>
              <p:cNvSpPr>
                <a:spLocks noChangeShapeType="1"/>
              </p:cNvSpPr>
              <p:nvPr>
                <p:custDataLst>
                  <p:tags r:id="rId1837"/>
                </p:custDataLst>
              </p:nvPr>
            </p:nvSpPr>
            <p:spPr bwMode="auto">
              <a:xfrm>
                <a:off x="1276" y="3540"/>
                <a:ext cx="0" cy="17"/>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841" name="Line 531"/>
              <p:cNvSpPr>
                <a:spLocks noChangeShapeType="1"/>
              </p:cNvSpPr>
              <p:nvPr>
                <p:custDataLst>
                  <p:tags r:id="rId1838"/>
                </p:custDataLst>
              </p:nvPr>
            </p:nvSpPr>
            <p:spPr bwMode="auto">
              <a:xfrm>
                <a:off x="1276" y="3573"/>
                <a:ext cx="0" cy="17"/>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842" name="Line 532"/>
              <p:cNvSpPr>
                <a:spLocks noChangeShapeType="1"/>
              </p:cNvSpPr>
              <p:nvPr>
                <p:custDataLst>
                  <p:tags r:id="rId1839"/>
                </p:custDataLst>
              </p:nvPr>
            </p:nvSpPr>
            <p:spPr bwMode="auto">
              <a:xfrm>
                <a:off x="1276" y="3606"/>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843" name="Line 533"/>
              <p:cNvSpPr>
                <a:spLocks noChangeShapeType="1"/>
              </p:cNvSpPr>
              <p:nvPr>
                <p:custDataLst>
                  <p:tags r:id="rId1840"/>
                </p:custDataLst>
              </p:nvPr>
            </p:nvSpPr>
            <p:spPr bwMode="auto">
              <a:xfrm>
                <a:off x="1276" y="3639"/>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844" name="Line 534"/>
              <p:cNvSpPr>
                <a:spLocks noChangeShapeType="1"/>
              </p:cNvSpPr>
              <p:nvPr>
                <p:custDataLst>
                  <p:tags r:id="rId1841"/>
                </p:custDataLst>
              </p:nvPr>
            </p:nvSpPr>
            <p:spPr bwMode="auto">
              <a:xfrm>
                <a:off x="1276" y="3672"/>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845" name="Line 535"/>
              <p:cNvSpPr>
                <a:spLocks noChangeShapeType="1"/>
              </p:cNvSpPr>
              <p:nvPr>
                <p:custDataLst>
                  <p:tags r:id="rId1842"/>
                </p:custDataLst>
              </p:nvPr>
            </p:nvSpPr>
            <p:spPr bwMode="auto">
              <a:xfrm>
                <a:off x="1276" y="3704"/>
                <a:ext cx="0" cy="17"/>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846" name="Line 536"/>
              <p:cNvSpPr>
                <a:spLocks noChangeShapeType="1"/>
              </p:cNvSpPr>
              <p:nvPr>
                <p:custDataLst>
                  <p:tags r:id="rId1843"/>
                </p:custDataLst>
              </p:nvPr>
            </p:nvSpPr>
            <p:spPr bwMode="auto">
              <a:xfrm>
                <a:off x="1276" y="3737"/>
                <a:ext cx="0" cy="17"/>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847" name="Line 537"/>
              <p:cNvSpPr>
                <a:spLocks noChangeShapeType="1"/>
              </p:cNvSpPr>
              <p:nvPr>
                <p:custDataLst>
                  <p:tags r:id="rId1844"/>
                </p:custDataLst>
              </p:nvPr>
            </p:nvSpPr>
            <p:spPr bwMode="auto">
              <a:xfrm>
                <a:off x="1276" y="3770"/>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848" name="Line 538"/>
              <p:cNvSpPr>
                <a:spLocks noChangeShapeType="1"/>
              </p:cNvSpPr>
              <p:nvPr>
                <p:custDataLst>
                  <p:tags r:id="rId1845"/>
                </p:custDataLst>
              </p:nvPr>
            </p:nvSpPr>
            <p:spPr bwMode="auto">
              <a:xfrm>
                <a:off x="1276" y="3803"/>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849" name="Line 539"/>
              <p:cNvSpPr>
                <a:spLocks noChangeShapeType="1"/>
              </p:cNvSpPr>
              <p:nvPr>
                <p:custDataLst>
                  <p:tags r:id="rId1846"/>
                </p:custDataLst>
              </p:nvPr>
            </p:nvSpPr>
            <p:spPr bwMode="auto">
              <a:xfrm>
                <a:off x="1276" y="3835"/>
                <a:ext cx="0" cy="17"/>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850" name="Line 540"/>
              <p:cNvSpPr>
                <a:spLocks noChangeShapeType="1"/>
              </p:cNvSpPr>
              <p:nvPr>
                <p:custDataLst>
                  <p:tags r:id="rId1847"/>
                </p:custDataLst>
              </p:nvPr>
            </p:nvSpPr>
            <p:spPr bwMode="auto">
              <a:xfrm>
                <a:off x="1276" y="3868"/>
                <a:ext cx="0" cy="17"/>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851" name="Line 541"/>
              <p:cNvSpPr>
                <a:spLocks noChangeShapeType="1"/>
              </p:cNvSpPr>
              <p:nvPr>
                <p:custDataLst>
                  <p:tags r:id="rId1848"/>
                </p:custDataLst>
              </p:nvPr>
            </p:nvSpPr>
            <p:spPr bwMode="auto">
              <a:xfrm>
                <a:off x="1276" y="3901"/>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852" name="Line 542"/>
              <p:cNvSpPr>
                <a:spLocks noChangeShapeType="1"/>
              </p:cNvSpPr>
              <p:nvPr>
                <p:custDataLst>
                  <p:tags r:id="rId1849"/>
                </p:custDataLst>
              </p:nvPr>
            </p:nvSpPr>
            <p:spPr bwMode="auto">
              <a:xfrm>
                <a:off x="1276" y="3934"/>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853" name="Line 543"/>
              <p:cNvSpPr>
                <a:spLocks noChangeShapeType="1"/>
              </p:cNvSpPr>
              <p:nvPr>
                <p:custDataLst>
                  <p:tags r:id="rId1850"/>
                </p:custDataLst>
              </p:nvPr>
            </p:nvSpPr>
            <p:spPr bwMode="auto">
              <a:xfrm>
                <a:off x="1276" y="3967"/>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854" name="Freeform 544"/>
              <p:cNvSpPr>
                <a:spLocks/>
              </p:cNvSpPr>
              <p:nvPr>
                <p:custDataLst>
                  <p:tags r:id="rId1851"/>
                </p:custDataLst>
              </p:nvPr>
            </p:nvSpPr>
            <p:spPr bwMode="auto">
              <a:xfrm>
                <a:off x="1276" y="3999"/>
                <a:ext cx="1" cy="17"/>
              </a:xfrm>
              <a:custGeom>
                <a:avLst/>
                <a:gdLst>
                  <a:gd name="T0" fmla="*/ 0 w 1"/>
                  <a:gd name="T1" fmla="*/ 0 h 12"/>
                  <a:gd name="T2" fmla="*/ 0 w 1"/>
                  <a:gd name="T3" fmla="*/ 4859 h 12"/>
                  <a:gd name="T4" fmla="*/ 1 w 1"/>
                  <a:gd name="T5" fmla="*/ 6272 h 12"/>
                  <a:gd name="T6" fmla="*/ 0 60000 65536"/>
                  <a:gd name="T7" fmla="*/ 0 60000 65536"/>
                  <a:gd name="T8" fmla="*/ 0 60000 65536"/>
                  <a:gd name="T9" fmla="*/ 0 w 1"/>
                  <a:gd name="T10" fmla="*/ 0 h 12"/>
                  <a:gd name="T11" fmla="*/ 1 w 1"/>
                  <a:gd name="T12" fmla="*/ 12 h 12"/>
                </a:gdLst>
                <a:ahLst/>
                <a:cxnLst>
                  <a:cxn ang="T6">
                    <a:pos x="T0" y="T1"/>
                  </a:cxn>
                  <a:cxn ang="T7">
                    <a:pos x="T2" y="T3"/>
                  </a:cxn>
                  <a:cxn ang="T8">
                    <a:pos x="T4" y="T5"/>
                  </a:cxn>
                </a:cxnLst>
                <a:rect l="T9" t="T10" r="T11" b="T12"/>
                <a:pathLst>
                  <a:path w="1" h="12">
                    <a:moveTo>
                      <a:pt x="0" y="0"/>
                    </a:moveTo>
                    <a:lnTo>
                      <a:pt x="0" y="9"/>
                    </a:lnTo>
                    <a:lnTo>
                      <a:pt x="1" y="12"/>
                    </a:lnTo>
                  </a:path>
                </a:pathLst>
              </a:custGeom>
              <a:noFill/>
              <a:ln w="12700">
                <a:solidFill>
                  <a:srgbClr val="0000FF"/>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855" name="Freeform 545"/>
              <p:cNvSpPr>
                <a:spLocks/>
              </p:cNvSpPr>
              <p:nvPr>
                <p:custDataLst>
                  <p:tags r:id="rId1852"/>
                </p:custDataLst>
              </p:nvPr>
            </p:nvSpPr>
            <p:spPr bwMode="auto">
              <a:xfrm>
                <a:off x="1281" y="4031"/>
                <a:ext cx="8" cy="13"/>
              </a:xfrm>
              <a:custGeom>
                <a:avLst/>
                <a:gdLst>
                  <a:gd name="T0" fmla="*/ 0 w 6"/>
                  <a:gd name="T1" fmla="*/ 0 h 10"/>
                  <a:gd name="T2" fmla="*/ 655 w 6"/>
                  <a:gd name="T3" fmla="*/ 879 h 10"/>
                  <a:gd name="T4" fmla="*/ 1129 w 6"/>
                  <a:gd name="T5" fmla="*/ 1143 h 10"/>
                  <a:gd name="T6" fmla="*/ 0 60000 65536"/>
                  <a:gd name="T7" fmla="*/ 0 60000 65536"/>
                  <a:gd name="T8" fmla="*/ 0 60000 65536"/>
                  <a:gd name="T9" fmla="*/ 0 w 6"/>
                  <a:gd name="T10" fmla="*/ 0 h 10"/>
                  <a:gd name="T11" fmla="*/ 6 w 6"/>
                  <a:gd name="T12" fmla="*/ 10 h 10"/>
                </a:gdLst>
                <a:ahLst/>
                <a:cxnLst>
                  <a:cxn ang="T6">
                    <a:pos x="T0" y="T1"/>
                  </a:cxn>
                  <a:cxn ang="T7">
                    <a:pos x="T2" y="T3"/>
                  </a:cxn>
                  <a:cxn ang="T8">
                    <a:pos x="T4" y="T5"/>
                  </a:cxn>
                </a:cxnLst>
                <a:rect l="T9" t="T10" r="T11" b="T12"/>
                <a:pathLst>
                  <a:path w="6" h="10">
                    <a:moveTo>
                      <a:pt x="0" y="0"/>
                    </a:moveTo>
                    <a:lnTo>
                      <a:pt x="4" y="8"/>
                    </a:lnTo>
                    <a:lnTo>
                      <a:pt x="6" y="10"/>
                    </a:lnTo>
                  </a:path>
                </a:pathLst>
              </a:custGeom>
              <a:noFill/>
              <a:ln w="12700">
                <a:solidFill>
                  <a:srgbClr val="0000FF"/>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856" name="Freeform 546"/>
              <p:cNvSpPr>
                <a:spLocks/>
              </p:cNvSpPr>
              <p:nvPr>
                <p:custDataLst>
                  <p:tags r:id="rId1853"/>
                </p:custDataLst>
              </p:nvPr>
            </p:nvSpPr>
            <p:spPr bwMode="auto">
              <a:xfrm>
                <a:off x="1302" y="4055"/>
                <a:ext cx="15" cy="6"/>
              </a:xfrm>
              <a:custGeom>
                <a:avLst/>
                <a:gdLst>
                  <a:gd name="T0" fmla="*/ 0 w 11"/>
                  <a:gd name="T1" fmla="*/ 0 h 4"/>
                  <a:gd name="T2" fmla="*/ 1975 w 11"/>
                  <a:gd name="T3" fmla="*/ 3686 h 4"/>
                  <a:gd name="T4" fmla="*/ 2824 w 11"/>
                  <a:gd name="T5" fmla="*/ 5529 h 4"/>
                  <a:gd name="T6" fmla="*/ 0 60000 65536"/>
                  <a:gd name="T7" fmla="*/ 0 60000 65536"/>
                  <a:gd name="T8" fmla="*/ 0 60000 65536"/>
                  <a:gd name="T9" fmla="*/ 0 w 11"/>
                  <a:gd name="T10" fmla="*/ 0 h 4"/>
                  <a:gd name="T11" fmla="*/ 11 w 11"/>
                  <a:gd name="T12" fmla="*/ 4 h 4"/>
                </a:gdLst>
                <a:ahLst/>
                <a:cxnLst>
                  <a:cxn ang="T6">
                    <a:pos x="T0" y="T1"/>
                  </a:cxn>
                  <a:cxn ang="T7">
                    <a:pos x="T2" y="T3"/>
                  </a:cxn>
                  <a:cxn ang="T8">
                    <a:pos x="T4" y="T5"/>
                  </a:cxn>
                </a:cxnLst>
                <a:rect l="T9" t="T10" r="T11" b="T12"/>
                <a:pathLst>
                  <a:path w="11" h="4">
                    <a:moveTo>
                      <a:pt x="0" y="0"/>
                    </a:moveTo>
                    <a:lnTo>
                      <a:pt x="7" y="3"/>
                    </a:lnTo>
                    <a:lnTo>
                      <a:pt x="11" y="4"/>
                    </a:lnTo>
                  </a:path>
                </a:pathLst>
              </a:custGeom>
              <a:noFill/>
              <a:ln w="12700">
                <a:solidFill>
                  <a:srgbClr val="0000FF"/>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grpSp>
          <p:nvGrpSpPr>
            <p:cNvPr id="7" name="Group 556"/>
            <p:cNvGrpSpPr>
              <a:grpSpLocks/>
            </p:cNvGrpSpPr>
            <p:nvPr>
              <p:custDataLst>
                <p:tags r:id="rId4"/>
              </p:custDataLst>
            </p:nvPr>
          </p:nvGrpSpPr>
          <p:grpSpPr bwMode="auto">
            <a:xfrm>
              <a:off x="4953000" y="4340225"/>
              <a:ext cx="1860550" cy="1374775"/>
              <a:chOff x="1276" y="1911"/>
              <a:chExt cx="2972" cy="2196"/>
            </a:xfrm>
          </p:grpSpPr>
          <p:sp>
            <p:nvSpPr>
              <p:cNvPr id="935" name="Rectangle 557"/>
              <p:cNvSpPr>
                <a:spLocks noChangeArrowheads="1"/>
              </p:cNvSpPr>
              <p:nvPr>
                <p:custDataLst>
                  <p:tags r:id="rId932"/>
                </p:custDataLst>
              </p:nvPr>
            </p:nvSpPr>
            <p:spPr bwMode="auto">
              <a:xfrm>
                <a:off x="3561" y="1987"/>
                <a:ext cx="81"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B</a:t>
                </a:r>
                <a:endParaRPr lang="de-DE" altLang="en-US" sz="600"/>
              </a:p>
            </p:txBody>
          </p:sp>
          <p:sp>
            <p:nvSpPr>
              <p:cNvPr id="936" name="Rectangle 558"/>
              <p:cNvSpPr>
                <a:spLocks noChangeArrowheads="1"/>
              </p:cNvSpPr>
              <p:nvPr>
                <p:custDataLst>
                  <p:tags r:id="rId933"/>
                </p:custDataLst>
              </p:nvPr>
            </p:nvSpPr>
            <p:spPr bwMode="auto">
              <a:xfrm>
                <a:off x="3622" y="2043"/>
                <a:ext cx="68"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0</a:t>
                </a:r>
                <a:endParaRPr lang="de-DE" altLang="en-US" sz="600"/>
              </a:p>
            </p:txBody>
          </p:sp>
          <p:sp>
            <p:nvSpPr>
              <p:cNvPr id="937" name="Freeform 559"/>
              <p:cNvSpPr>
                <a:spLocks/>
              </p:cNvSpPr>
              <p:nvPr>
                <p:custDataLst>
                  <p:tags r:id="rId934"/>
                </p:custDataLst>
              </p:nvPr>
            </p:nvSpPr>
            <p:spPr bwMode="auto">
              <a:xfrm>
                <a:off x="3531" y="2168"/>
                <a:ext cx="410" cy="205"/>
              </a:xfrm>
              <a:custGeom>
                <a:avLst/>
                <a:gdLst>
                  <a:gd name="T0" fmla="*/ 0 w 410"/>
                  <a:gd name="T1" fmla="*/ 0 h 205"/>
                  <a:gd name="T2" fmla="*/ 51 w 410"/>
                  <a:gd name="T3" fmla="*/ 205 h 205"/>
                  <a:gd name="T4" fmla="*/ 358 w 410"/>
                  <a:gd name="T5" fmla="*/ 205 h 205"/>
                  <a:gd name="T6" fmla="*/ 410 w 410"/>
                  <a:gd name="T7" fmla="*/ 0 h 205"/>
                  <a:gd name="T8" fmla="*/ 0 60000 65536"/>
                  <a:gd name="T9" fmla="*/ 0 60000 65536"/>
                  <a:gd name="T10" fmla="*/ 0 60000 65536"/>
                  <a:gd name="T11" fmla="*/ 0 60000 65536"/>
                  <a:gd name="T12" fmla="*/ 0 w 410"/>
                  <a:gd name="T13" fmla="*/ 0 h 205"/>
                  <a:gd name="T14" fmla="*/ 410 w 410"/>
                  <a:gd name="T15" fmla="*/ 205 h 205"/>
                </a:gdLst>
                <a:ahLst/>
                <a:cxnLst>
                  <a:cxn ang="T8">
                    <a:pos x="T0" y="T1"/>
                  </a:cxn>
                  <a:cxn ang="T9">
                    <a:pos x="T2" y="T3"/>
                  </a:cxn>
                  <a:cxn ang="T10">
                    <a:pos x="T4" y="T5"/>
                  </a:cxn>
                  <a:cxn ang="T11">
                    <a:pos x="T6" y="T7"/>
                  </a:cxn>
                </a:cxnLst>
                <a:rect l="T12" t="T13" r="T14" b="T15"/>
                <a:pathLst>
                  <a:path w="410" h="205">
                    <a:moveTo>
                      <a:pt x="0" y="0"/>
                    </a:moveTo>
                    <a:lnTo>
                      <a:pt x="51" y="205"/>
                    </a:lnTo>
                    <a:lnTo>
                      <a:pt x="358" y="205"/>
                    </a:lnTo>
                    <a:lnTo>
                      <a:pt x="410" y="0"/>
                    </a:lnTo>
                  </a:path>
                </a:pathLst>
              </a:custGeom>
              <a:noFill/>
              <a:ln w="4763">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938" name="Freeform 560"/>
              <p:cNvSpPr>
                <a:spLocks/>
              </p:cNvSpPr>
              <p:nvPr>
                <p:custDataLst>
                  <p:tags r:id="rId935"/>
                </p:custDataLst>
              </p:nvPr>
            </p:nvSpPr>
            <p:spPr bwMode="auto">
              <a:xfrm>
                <a:off x="3531" y="2168"/>
                <a:ext cx="410" cy="102"/>
              </a:xfrm>
              <a:custGeom>
                <a:avLst/>
                <a:gdLst>
                  <a:gd name="T0" fmla="*/ 410 w 410"/>
                  <a:gd name="T1" fmla="*/ 0 h 102"/>
                  <a:gd name="T2" fmla="*/ 230 w 410"/>
                  <a:gd name="T3" fmla="*/ 0 h 102"/>
                  <a:gd name="T4" fmla="*/ 205 w 410"/>
                  <a:gd name="T5" fmla="*/ 102 h 102"/>
                  <a:gd name="T6" fmla="*/ 179 w 410"/>
                  <a:gd name="T7" fmla="*/ 0 h 102"/>
                  <a:gd name="T8" fmla="*/ 0 w 410"/>
                  <a:gd name="T9" fmla="*/ 0 h 102"/>
                  <a:gd name="T10" fmla="*/ 0 60000 65536"/>
                  <a:gd name="T11" fmla="*/ 0 60000 65536"/>
                  <a:gd name="T12" fmla="*/ 0 60000 65536"/>
                  <a:gd name="T13" fmla="*/ 0 60000 65536"/>
                  <a:gd name="T14" fmla="*/ 0 60000 65536"/>
                  <a:gd name="T15" fmla="*/ 0 w 410"/>
                  <a:gd name="T16" fmla="*/ 0 h 102"/>
                  <a:gd name="T17" fmla="*/ 410 w 410"/>
                  <a:gd name="T18" fmla="*/ 102 h 102"/>
                </a:gdLst>
                <a:ahLst/>
                <a:cxnLst>
                  <a:cxn ang="T10">
                    <a:pos x="T0" y="T1"/>
                  </a:cxn>
                  <a:cxn ang="T11">
                    <a:pos x="T2" y="T3"/>
                  </a:cxn>
                  <a:cxn ang="T12">
                    <a:pos x="T4" y="T5"/>
                  </a:cxn>
                  <a:cxn ang="T13">
                    <a:pos x="T6" y="T7"/>
                  </a:cxn>
                  <a:cxn ang="T14">
                    <a:pos x="T8" y="T9"/>
                  </a:cxn>
                </a:cxnLst>
                <a:rect l="T15" t="T16" r="T17" b="T18"/>
                <a:pathLst>
                  <a:path w="410" h="102">
                    <a:moveTo>
                      <a:pt x="410" y="0"/>
                    </a:moveTo>
                    <a:lnTo>
                      <a:pt x="230" y="0"/>
                    </a:lnTo>
                    <a:lnTo>
                      <a:pt x="205" y="102"/>
                    </a:lnTo>
                    <a:lnTo>
                      <a:pt x="179" y="0"/>
                    </a:lnTo>
                    <a:lnTo>
                      <a:pt x="0" y="0"/>
                    </a:lnTo>
                  </a:path>
                </a:pathLst>
              </a:custGeom>
              <a:noFill/>
              <a:ln w="4763">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939" name="Line 561"/>
              <p:cNvSpPr>
                <a:spLocks noChangeShapeType="1"/>
              </p:cNvSpPr>
              <p:nvPr>
                <p:custDataLst>
                  <p:tags r:id="rId936"/>
                </p:custDataLst>
              </p:nvPr>
            </p:nvSpPr>
            <p:spPr bwMode="auto">
              <a:xfrm>
                <a:off x="3608" y="2116"/>
                <a:ext cx="0" cy="52"/>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940" name="Line 562"/>
              <p:cNvSpPr>
                <a:spLocks noChangeShapeType="1"/>
              </p:cNvSpPr>
              <p:nvPr>
                <p:custDataLst>
                  <p:tags r:id="rId937"/>
                </p:custDataLst>
              </p:nvPr>
            </p:nvSpPr>
            <p:spPr bwMode="auto">
              <a:xfrm>
                <a:off x="3863" y="2116"/>
                <a:ext cx="0" cy="52"/>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941" name="Line 563"/>
              <p:cNvSpPr>
                <a:spLocks noChangeShapeType="1"/>
              </p:cNvSpPr>
              <p:nvPr>
                <p:custDataLst>
                  <p:tags r:id="rId938"/>
                </p:custDataLst>
              </p:nvPr>
            </p:nvSpPr>
            <p:spPr bwMode="auto">
              <a:xfrm>
                <a:off x="3736" y="2373"/>
                <a:ext cx="0" cy="50"/>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942" name="Rectangle 564"/>
              <p:cNvSpPr>
                <a:spLocks noChangeArrowheads="1"/>
              </p:cNvSpPr>
              <p:nvPr>
                <p:custDataLst>
                  <p:tags r:id="rId939"/>
                </p:custDataLst>
              </p:nvPr>
            </p:nvSpPr>
            <p:spPr bwMode="auto">
              <a:xfrm>
                <a:off x="3708" y="2266"/>
                <a:ext cx="71"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a:t>
                </a:r>
                <a:endParaRPr lang="de-DE" altLang="en-US" sz="600"/>
              </a:p>
            </p:txBody>
          </p:sp>
          <p:sp>
            <p:nvSpPr>
              <p:cNvPr id="943" name="Freeform 565"/>
              <p:cNvSpPr>
                <a:spLocks/>
              </p:cNvSpPr>
              <p:nvPr>
                <p:custDataLst>
                  <p:tags r:id="rId940"/>
                </p:custDataLst>
              </p:nvPr>
            </p:nvSpPr>
            <p:spPr bwMode="auto">
              <a:xfrm>
                <a:off x="3019" y="2168"/>
                <a:ext cx="410" cy="205"/>
              </a:xfrm>
              <a:custGeom>
                <a:avLst/>
                <a:gdLst>
                  <a:gd name="T0" fmla="*/ 0 w 410"/>
                  <a:gd name="T1" fmla="*/ 0 h 205"/>
                  <a:gd name="T2" fmla="*/ 50 w 410"/>
                  <a:gd name="T3" fmla="*/ 205 h 205"/>
                  <a:gd name="T4" fmla="*/ 358 w 410"/>
                  <a:gd name="T5" fmla="*/ 205 h 205"/>
                  <a:gd name="T6" fmla="*/ 410 w 410"/>
                  <a:gd name="T7" fmla="*/ 0 h 205"/>
                  <a:gd name="T8" fmla="*/ 0 60000 65536"/>
                  <a:gd name="T9" fmla="*/ 0 60000 65536"/>
                  <a:gd name="T10" fmla="*/ 0 60000 65536"/>
                  <a:gd name="T11" fmla="*/ 0 60000 65536"/>
                  <a:gd name="T12" fmla="*/ 0 w 410"/>
                  <a:gd name="T13" fmla="*/ 0 h 205"/>
                  <a:gd name="T14" fmla="*/ 410 w 410"/>
                  <a:gd name="T15" fmla="*/ 205 h 205"/>
                </a:gdLst>
                <a:ahLst/>
                <a:cxnLst>
                  <a:cxn ang="T8">
                    <a:pos x="T0" y="T1"/>
                  </a:cxn>
                  <a:cxn ang="T9">
                    <a:pos x="T2" y="T3"/>
                  </a:cxn>
                  <a:cxn ang="T10">
                    <a:pos x="T4" y="T5"/>
                  </a:cxn>
                  <a:cxn ang="T11">
                    <a:pos x="T6" y="T7"/>
                  </a:cxn>
                </a:cxnLst>
                <a:rect l="T12" t="T13" r="T14" b="T15"/>
                <a:pathLst>
                  <a:path w="410" h="205">
                    <a:moveTo>
                      <a:pt x="0" y="0"/>
                    </a:moveTo>
                    <a:lnTo>
                      <a:pt x="50" y="205"/>
                    </a:lnTo>
                    <a:lnTo>
                      <a:pt x="358" y="205"/>
                    </a:lnTo>
                    <a:lnTo>
                      <a:pt x="410" y="0"/>
                    </a:lnTo>
                  </a:path>
                </a:pathLst>
              </a:custGeom>
              <a:noFill/>
              <a:ln w="4763">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944" name="Freeform 566"/>
              <p:cNvSpPr>
                <a:spLocks/>
              </p:cNvSpPr>
              <p:nvPr>
                <p:custDataLst>
                  <p:tags r:id="rId941"/>
                </p:custDataLst>
              </p:nvPr>
            </p:nvSpPr>
            <p:spPr bwMode="auto">
              <a:xfrm>
                <a:off x="3019" y="2168"/>
                <a:ext cx="410" cy="102"/>
              </a:xfrm>
              <a:custGeom>
                <a:avLst/>
                <a:gdLst>
                  <a:gd name="T0" fmla="*/ 410 w 410"/>
                  <a:gd name="T1" fmla="*/ 0 h 102"/>
                  <a:gd name="T2" fmla="*/ 229 w 410"/>
                  <a:gd name="T3" fmla="*/ 0 h 102"/>
                  <a:gd name="T4" fmla="*/ 205 w 410"/>
                  <a:gd name="T5" fmla="*/ 102 h 102"/>
                  <a:gd name="T6" fmla="*/ 179 w 410"/>
                  <a:gd name="T7" fmla="*/ 0 h 102"/>
                  <a:gd name="T8" fmla="*/ 0 w 410"/>
                  <a:gd name="T9" fmla="*/ 0 h 102"/>
                  <a:gd name="T10" fmla="*/ 0 60000 65536"/>
                  <a:gd name="T11" fmla="*/ 0 60000 65536"/>
                  <a:gd name="T12" fmla="*/ 0 60000 65536"/>
                  <a:gd name="T13" fmla="*/ 0 60000 65536"/>
                  <a:gd name="T14" fmla="*/ 0 60000 65536"/>
                  <a:gd name="T15" fmla="*/ 0 w 410"/>
                  <a:gd name="T16" fmla="*/ 0 h 102"/>
                  <a:gd name="T17" fmla="*/ 410 w 410"/>
                  <a:gd name="T18" fmla="*/ 102 h 102"/>
                </a:gdLst>
                <a:ahLst/>
                <a:cxnLst>
                  <a:cxn ang="T10">
                    <a:pos x="T0" y="T1"/>
                  </a:cxn>
                  <a:cxn ang="T11">
                    <a:pos x="T2" y="T3"/>
                  </a:cxn>
                  <a:cxn ang="T12">
                    <a:pos x="T4" y="T5"/>
                  </a:cxn>
                  <a:cxn ang="T13">
                    <a:pos x="T6" y="T7"/>
                  </a:cxn>
                  <a:cxn ang="T14">
                    <a:pos x="T8" y="T9"/>
                  </a:cxn>
                </a:cxnLst>
                <a:rect l="T15" t="T16" r="T17" b="T18"/>
                <a:pathLst>
                  <a:path w="410" h="102">
                    <a:moveTo>
                      <a:pt x="410" y="0"/>
                    </a:moveTo>
                    <a:lnTo>
                      <a:pt x="229" y="0"/>
                    </a:lnTo>
                    <a:lnTo>
                      <a:pt x="205" y="102"/>
                    </a:lnTo>
                    <a:lnTo>
                      <a:pt x="179" y="0"/>
                    </a:lnTo>
                    <a:lnTo>
                      <a:pt x="0" y="0"/>
                    </a:lnTo>
                  </a:path>
                </a:pathLst>
              </a:custGeom>
              <a:noFill/>
              <a:ln w="4763">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945" name="Line 567"/>
              <p:cNvSpPr>
                <a:spLocks noChangeShapeType="1"/>
              </p:cNvSpPr>
              <p:nvPr>
                <p:custDataLst>
                  <p:tags r:id="rId942"/>
                </p:custDataLst>
              </p:nvPr>
            </p:nvSpPr>
            <p:spPr bwMode="auto">
              <a:xfrm>
                <a:off x="3095" y="2116"/>
                <a:ext cx="0" cy="52"/>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946" name="Line 568"/>
              <p:cNvSpPr>
                <a:spLocks noChangeShapeType="1"/>
              </p:cNvSpPr>
              <p:nvPr>
                <p:custDataLst>
                  <p:tags r:id="rId943"/>
                </p:custDataLst>
              </p:nvPr>
            </p:nvSpPr>
            <p:spPr bwMode="auto">
              <a:xfrm>
                <a:off x="3351" y="2116"/>
                <a:ext cx="0" cy="52"/>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947" name="Line 569"/>
              <p:cNvSpPr>
                <a:spLocks noChangeShapeType="1"/>
              </p:cNvSpPr>
              <p:nvPr>
                <p:custDataLst>
                  <p:tags r:id="rId944"/>
                </p:custDataLst>
              </p:nvPr>
            </p:nvSpPr>
            <p:spPr bwMode="auto">
              <a:xfrm>
                <a:off x="3224" y="2373"/>
                <a:ext cx="0" cy="50"/>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948" name="Rectangle 570"/>
              <p:cNvSpPr>
                <a:spLocks noChangeArrowheads="1"/>
              </p:cNvSpPr>
              <p:nvPr>
                <p:custDataLst>
                  <p:tags r:id="rId945"/>
                </p:custDataLst>
              </p:nvPr>
            </p:nvSpPr>
            <p:spPr bwMode="auto">
              <a:xfrm>
                <a:off x="3196" y="2266"/>
                <a:ext cx="71"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a:t>
                </a:r>
                <a:endParaRPr lang="de-DE" altLang="en-US" sz="600"/>
              </a:p>
            </p:txBody>
          </p:sp>
          <p:sp>
            <p:nvSpPr>
              <p:cNvPr id="949" name="Freeform 571"/>
              <p:cNvSpPr>
                <a:spLocks/>
              </p:cNvSpPr>
              <p:nvPr>
                <p:custDataLst>
                  <p:tags r:id="rId946"/>
                </p:custDataLst>
              </p:nvPr>
            </p:nvSpPr>
            <p:spPr bwMode="auto">
              <a:xfrm>
                <a:off x="2505" y="2168"/>
                <a:ext cx="411" cy="205"/>
              </a:xfrm>
              <a:custGeom>
                <a:avLst/>
                <a:gdLst>
                  <a:gd name="T0" fmla="*/ 0 w 411"/>
                  <a:gd name="T1" fmla="*/ 0 h 205"/>
                  <a:gd name="T2" fmla="*/ 52 w 411"/>
                  <a:gd name="T3" fmla="*/ 205 h 205"/>
                  <a:gd name="T4" fmla="*/ 360 w 411"/>
                  <a:gd name="T5" fmla="*/ 205 h 205"/>
                  <a:gd name="T6" fmla="*/ 411 w 411"/>
                  <a:gd name="T7" fmla="*/ 0 h 205"/>
                  <a:gd name="T8" fmla="*/ 0 60000 65536"/>
                  <a:gd name="T9" fmla="*/ 0 60000 65536"/>
                  <a:gd name="T10" fmla="*/ 0 60000 65536"/>
                  <a:gd name="T11" fmla="*/ 0 60000 65536"/>
                  <a:gd name="T12" fmla="*/ 0 w 411"/>
                  <a:gd name="T13" fmla="*/ 0 h 205"/>
                  <a:gd name="T14" fmla="*/ 411 w 411"/>
                  <a:gd name="T15" fmla="*/ 205 h 205"/>
                </a:gdLst>
                <a:ahLst/>
                <a:cxnLst>
                  <a:cxn ang="T8">
                    <a:pos x="T0" y="T1"/>
                  </a:cxn>
                  <a:cxn ang="T9">
                    <a:pos x="T2" y="T3"/>
                  </a:cxn>
                  <a:cxn ang="T10">
                    <a:pos x="T4" y="T5"/>
                  </a:cxn>
                  <a:cxn ang="T11">
                    <a:pos x="T6" y="T7"/>
                  </a:cxn>
                </a:cxnLst>
                <a:rect l="T12" t="T13" r="T14" b="T15"/>
                <a:pathLst>
                  <a:path w="411" h="205">
                    <a:moveTo>
                      <a:pt x="0" y="0"/>
                    </a:moveTo>
                    <a:lnTo>
                      <a:pt x="52" y="205"/>
                    </a:lnTo>
                    <a:lnTo>
                      <a:pt x="360" y="205"/>
                    </a:lnTo>
                    <a:lnTo>
                      <a:pt x="411" y="0"/>
                    </a:lnTo>
                  </a:path>
                </a:pathLst>
              </a:custGeom>
              <a:noFill/>
              <a:ln w="4763">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950" name="Freeform 572"/>
              <p:cNvSpPr>
                <a:spLocks/>
              </p:cNvSpPr>
              <p:nvPr>
                <p:custDataLst>
                  <p:tags r:id="rId947"/>
                </p:custDataLst>
              </p:nvPr>
            </p:nvSpPr>
            <p:spPr bwMode="auto">
              <a:xfrm>
                <a:off x="2505" y="2168"/>
                <a:ext cx="411" cy="102"/>
              </a:xfrm>
              <a:custGeom>
                <a:avLst/>
                <a:gdLst>
                  <a:gd name="T0" fmla="*/ 411 w 411"/>
                  <a:gd name="T1" fmla="*/ 0 h 102"/>
                  <a:gd name="T2" fmla="*/ 231 w 411"/>
                  <a:gd name="T3" fmla="*/ 0 h 102"/>
                  <a:gd name="T4" fmla="*/ 205 w 411"/>
                  <a:gd name="T5" fmla="*/ 102 h 102"/>
                  <a:gd name="T6" fmla="*/ 181 w 411"/>
                  <a:gd name="T7" fmla="*/ 0 h 102"/>
                  <a:gd name="T8" fmla="*/ 0 w 411"/>
                  <a:gd name="T9" fmla="*/ 0 h 102"/>
                  <a:gd name="T10" fmla="*/ 0 60000 65536"/>
                  <a:gd name="T11" fmla="*/ 0 60000 65536"/>
                  <a:gd name="T12" fmla="*/ 0 60000 65536"/>
                  <a:gd name="T13" fmla="*/ 0 60000 65536"/>
                  <a:gd name="T14" fmla="*/ 0 60000 65536"/>
                  <a:gd name="T15" fmla="*/ 0 w 411"/>
                  <a:gd name="T16" fmla="*/ 0 h 102"/>
                  <a:gd name="T17" fmla="*/ 411 w 411"/>
                  <a:gd name="T18" fmla="*/ 102 h 102"/>
                </a:gdLst>
                <a:ahLst/>
                <a:cxnLst>
                  <a:cxn ang="T10">
                    <a:pos x="T0" y="T1"/>
                  </a:cxn>
                  <a:cxn ang="T11">
                    <a:pos x="T2" y="T3"/>
                  </a:cxn>
                  <a:cxn ang="T12">
                    <a:pos x="T4" y="T5"/>
                  </a:cxn>
                  <a:cxn ang="T13">
                    <a:pos x="T6" y="T7"/>
                  </a:cxn>
                  <a:cxn ang="T14">
                    <a:pos x="T8" y="T9"/>
                  </a:cxn>
                </a:cxnLst>
                <a:rect l="T15" t="T16" r="T17" b="T18"/>
                <a:pathLst>
                  <a:path w="411" h="102">
                    <a:moveTo>
                      <a:pt x="411" y="0"/>
                    </a:moveTo>
                    <a:lnTo>
                      <a:pt x="231" y="0"/>
                    </a:lnTo>
                    <a:lnTo>
                      <a:pt x="205" y="102"/>
                    </a:lnTo>
                    <a:lnTo>
                      <a:pt x="181" y="0"/>
                    </a:lnTo>
                    <a:lnTo>
                      <a:pt x="0" y="0"/>
                    </a:lnTo>
                  </a:path>
                </a:pathLst>
              </a:custGeom>
              <a:noFill/>
              <a:ln w="4763">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951" name="Line 573"/>
              <p:cNvSpPr>
                <a:spLocks noChangeShapeType="1"/>
              </p:cNvSpPr>
              <p:nvPr>
                <p:custDataLst>
                  <p:tags r:id="rId948"/>
                </p:custDataLst>
              </p:nvPr>
            </p:nvSpPr>
            <p:spPr bwMode="auto">
              <a:xfrm>
                <a:off x="2583" y="2116"/>
                <a:ext cx="0" cy="52"/>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952" name="Line 574"/>
              <p:cNvSpPr>
                <a:spLocks noChangeShapeType="1"/>
              </p:cNvSpPr>
              <p:nvPr>
                <p:custDataLst>
                  <p:tags r:id="rId949"/>
                </p:custDataLst>
              </p:nvPr>
            </p:nvSpPr>
            <p:spPr bwMode="auto">
              <a:xfrm>
                <a:off x="2839" y="2116"/>
                <a:ext cx="0" cy="52"/>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953" name="Line 575"/>
              <p:cNvSpPr>
                <a:spLocks noChangeShapeType="1"/>
              </p:cNvSpPr>
              <p:nvPr>
                <p:custDataLst>
                  <p:tags r:id="rId950"/>
                </p:custDataLst>
              </p:nvPr>
            </p:nvSpPr>
            <p:spPr bwMode="auto">
              <a:xfrm>
                <a:off x="2710" y="2373"/>
                <a:ext cx="0" cy="50"/>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954" name="Rectangle 576"/>
              <p:cNvSpPr>
                <a:spLocks noChangeArrowheads="1"/>
              </p:cNvSpPr>
              <p:nvPr>
                <p:custDataLst>
                  <p:tags r:id="rId951"/>
                </p:custDataLst>
              </p:nvPr>
            </p:nvSpPr>
            <p:spPr bwMode="auto">
              <a:xfrm>
                <a:off x="2683" y="2266"/>
                <a:ext cx="71"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a:t>
                </a:r>
                <a:endParaRPr lang="de-DE" altLang="en-US" sz="600"/>
              </a:p>
            </p:txBody>
          </p:sp>
          <p:sp>
            <p:nvSpPr>
              <p:cNvPr id="955" name="Freeform 577"/>
              <p:cNvSpPr>
                <a:spLocks/>
              </p:cNvSpPr>
              <p:nvPr>
                <p:custDataLst>
                  <p:tags r:id="rId952"/>
                </p:custDataLst>
              </p:nvPr>
            </p:nvSpPr>
            <p:spPr bwMode="auto">
              <a:xfrm>
                <a:off x="1993" y="2168"/>
                <a:ext cx="410" cy="205"/>
              </a:xfrm>
              <a:custGeom>
                <a:avLst/>
                <a:gdLst>
                  <a:gd name="T0" fmla="*/ 0 w 410"/>
                  <a:gd name="T1" fmla="*/ 0 h 205"/>
                  <a:gd name="T2" fmla="*/ 52 w 410"/>
                  <a:gd name="T3" fmla="*/ 205 h 205"/>
                  <a:gd name="T4" fmla="*/ 359 w 410"/>
                  <a:gd name="T5" fmla="*/ 205 h 205"/>
                  <a:gd name="T6" fmla="*/ 410 w 410"/>
                  <a:gd name="T7" fmla="*/ 0 h 205"/>
                  <a:gd name="T8" fmla="*/ 0 60000 65536"/>
                  <a:gd name="T9" fmla="*/ 0 60000 65536"/>
                  <a:gd name="T10" fmla="*/ 0 60000 65536"/>
                  <a:gd name="T11" fmla="*/ 0 60000 65536"/>
                  <a:gd name="T12" fmla="*/ 0 w 410"/>
                  <a:gd name="T13" fmla="*/ 0 h 205"/>
                  <a:gd name="T14" fmla="*/ 410 w 410"/>
                  <a:gd name="T15" fmla="*/ 205 h 205"/>
                </a:gdLst>
                <a:ahLst/>
                <a:cxnLst>
                  <a:cxn ang="T8">
                    <a:pos x="T0" y="T1"/>
                  </a:cxn>
                  <a:cxn ang="T9">
                    <a:pos x="T2" y="T3"/>
                  </a:cxn>
                  <a:cxn ang="T10">
                    <a:pos x="T4" y="T5"/>
                  </a:cxn>
                  <a:cxn ang="T11">
                    <a:pos x="T6" y="T7"/>
                  </a:cxn>
                </a:cxnLst>
                <a:rect l="T12" t="T13" r="T14" b="T15"/>
                <a:pathLst>
                  <a:path w="410" h="205">
                    <a:moveTo>
                      <a:pt x="0" y="0"/>
                    </a:moveTo>
                    <a:lnTo>
                      <a:pt x="52" y="205"/>
                    </a:lnTo>
                    <a:lnTo>
                      <a:pt x="359" y="205"/>
                    </a:lnTo>
                    <a:lnTo>
                      <a:pt x="410" y="0"/>
                    </a:lnTo>
                  </a:path>
                </a:pathLst>
              </a:custGeom>
              <a:noFill/>
              <a:ln w="4763">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956" name="Freeform 578"/>
              <p:cNvSpPr>
                <a:spLocks/>
              </p:cNvSpPr>
              <p:nvPr>
                <p:custDataLst>
                  <p:tags r:id="rId953"/>
                </p:custDataLst>
              </p:nvPr>
            </p:nvSpPr>
            <p:spPr bwMode="auto">
              <a:xfrm>
                <a:off x="1993" y="2168"/>
                <a:ext cx="410" cy="102"/>
              </a:xfrm>
              <a:custGeom>
                <a:avLst/>
                <a:gdLst>
                  <a:gd name="T0" fmla="*/ 410 w 410"/>
                  <a:gd name="T1" fmla="*/ 0 h 102"/>
                  <a:gd name="T2" fmla="*/ 231 w 410"/>
                  <a:gd name="T3" fmla="*/ 0 h 102"/>
                  <a:gd name="T4" fmla="*/ 205 w 410"/>
                  <a:gd name="T5" fmla="*/ 102 h 102"/>
                  <a:gd name="T6" fmla="*/ 180 w 410"/>
                  <a:gd name="T7" fmla="*/ 0 h 102"/>
                  <a:gd name="T8" fmla="*/ 0 w 410"/>
                  <a:gd name="T9" fmla="*/ 0 h 102"/>
                  <a:gd name="T10" fmla="*/ 0 60000 65536"/>
                  <a:gd name="T11" fmla="*/ 0 60000 65536"/>
                  <a:gd name="T12" fmla="*/ 0 60000 65536"/>
                  <a:gd name="T13" fmla="*/ 0 60000 65536"/>
                  <a:gd name="T14" fmla="*/ 0 60000 65536"/>
                  <a:gd name="T15" fmla="*/ 0 w 410"/>
                  <a:gd name="T16" fmla="*/ 0 h 102"/>
                  <a:gd name="T17" fmla="*/ 410 w 410"/>
                  <a:gd name="T18" fmla="*/ 102 h 102"/>
                </a:gdLst>
                <a:ahLst/>
                <a:cxnLst>
                  <a:cxn ang="T10">
                    <a:pos x="T0" y="T1"/>
                  </a:cxn>
                  <a:cxn ang="T11">
                    <a:pos x="T2" y="T3"/>
                  </a:cxn>
                  <a:cxn ang="T12">
                    <a:pos x="T4" y="T5"/>
                  </a:cxn>
                  <a:cxn ang="T13">
                    <a:pos x="T6" y="T7"/>
                  </a:cxn>
                  <a:cxn ang="T14">
                    <a:pos x="T8" y="T9"/>
                  </a:cxn>
                </a:cxnLst>
                <a:rect l="T15" t="T16" r="T17" b="T18"/>
                <a:pathLst>
                  <a:path w="410" h="102">
                    <a:moveTo>
                      <a:pt x="410" y="0"/>
                    </a:moveTo>
                    <a:lnTo>
                      <a:pt x="231" y="0"/>
                    </a:lnTo>
                    <a:lnTo>
                      <a:pt x="205" y="102"/>
                    </a:lnTo>
                    <a:lnTo>
                      <a:pt x="180" y="0"/>
                    </a:lnTo>
                    <a:lnTo>
                      <a:pt x="0" y="0"/>
                    </a:lnTo>
                  </a:path>
                </a:pathLst>
              </a:custGeom>
              <a:noFill/>
              <a:ln w="4763">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957" name="Line 579"/>
              <p:cNvSpPr>
                <a:spLocks noChangeShapeType="1"/>
              </p:cNvSpPr>
              <p:nvPr>
                <p:custDataLst>
                  <p:tags r:id="rId954"/>
                </p:custDataLst>
              </p:nvPr>
            </p:nvSpPr>
            <p:spPr bwMode="auto">
              <a:xfrm>
                <a:off x="2071" y="2116"/>
                <a:ext cx="0" cy="52"/>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958" name="Line 580"/>
              <p:cNvSpPr>
                <a:spLocks noChangeShapeType="1"/>
              </p:cNvSpPr>
              <p:nvPr>
                <p:custDataLst>
                  <p:tags r:id="rId955"/>
                </p:custDataLst>
              </p:nvPr>
            </p:nvSpPr>
            <p:spPr bwMode="auto">
              <a:xfrm>
                <a:off x="2326" y="2116"/>
                <a:ext cx="0" cy="52"/>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959" name="Line 581"/>
              <p:cNvSpPr>
                <a:spLocks noChangeShapeType="1"/>
              </p:cNvSpPr>
              <p:nvPr>
                <p:custDataLst>
                  <p:tags r:id="rId956"/>
                </p:custDataLst>
              </p:nvPr>
            </p:nvSpPr>
            <p:spPr bwMode="auto">
              <a:xfrm>
                <a:off x="2198" y="2373"/>
                <a:ext cx="0" cy="50"/>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960" name="Rectangle 582"/>
              <p:cNvSpPr>
                <a:spLocks noChangeArrowheads="1"/>
              </p:cNvSpPr>
              <p:nvPr>
                <p:custDataLst>
                  <p:tags r:id="rId957"/>
                </p:custDataLst>
              </p:nvPr>
            </p:nvSpPr>
            <p:spPr bwMode="auto">
              <a:xfrm>
                <a:off x="2171" y="2266"/>
                <a:ext cx="71"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a:t>
                </a:r>
                <a:endParaRPr lang="de-DE" altLang="en-US" sz="600"/>
              </a:p>
            </p:txBody>
          </p:sp>
          <p:sp>
            <p:nvSpPr>
              <p:cNvPr id="961" name="Rectangle 583"/>
              <p:cNvSpPr>
                <a:spLocks noChangeArrowheads="1"/>
              </p:cNvSpPr>
              <p:nvPr>
                <p:custDataLst>
                  <p:tags r:id="rId958"/>
                </p:custDataLst>
              </p:nvPr>
            </p:nvSpPr>
            <p:spPr bwMode="auto">
              <a:xfrm>
                <a:off x="3292" y="3674"/>
                <a:ext cx="81"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P</a:t>
                </a:r>
                <a:endParaRPr lang="de-DE" altLang="en-US" sz="600"/>
              </a:p>
            </p:txBody>
          </p:sp>
          <p:sp>
            <p:nvSpPr>
              <p:cNvPr id="962" name="Rectangle 584"/>
              <p:cNvSpPr>
                <a:spLocks noChangeArrowheads="1"/>
              </p:cNvSpPr>
              <p:nvPr>
                <p:custDataLst>
                  <p:tags r:id="rId959"/>
                </p:custDataLst>
              </p:nvPr>
            </p:nvSpPr>
            <p:spPr bwMode="auto">
              <a:xfrm>
                <a:off x="3353" y="3732"/>
                <a:ext cx="170"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3:0</a:t>
                </a:r>
                <a:endParaRPr lang="de-DE" altLang="en-US" sz="600"/>
              </a:p>
            </p:txBody>
          </p:sp>
          <p:sp>
            <p:nvSpPr>
              <p:cNvPr id="963" name="Rectangle 585"/>
              <p:cNvSpPr>
                <a:spLocks noChangeArrowheads="1"/>
              </p:cNvSpPr>
              <p:nvPr>
                <p:custDataLst>
                  <p:tags r:id="rId960"/>
                </p:custDataLst>
              </p:nvPr>
            </p:nvSpPr>
            <p:spPr bwMode="auto">
              <a:xfrm>
                <a:off x="3987" y="2705"/>
                <a:ext cx="94"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G</a:t>
                </a:r>
                <a:endParaRPr lang="de-DE" altLang="en-US" sz="600"/>
              </a:p>
            </p:txBody>
          </p:sp>
          <p:sp>
            <p:nvSpPr>
              <p:cNvPr id="964" name="Rectangle 586"/>
              <p:cNvSpPr>
                <a:spLocks noChangeArrowheads="1"/>
              </p:cNvSpPr>
              <p:nvPr>
                <p:custDataLst>
                  <p:tags r:id="rId961"/>
                </p:custDataLst>
              </p:nvPr>
            </p:nvSpPr>
            <p:spPr bwMode="auto">
              <a:xfrm>
                <a:off x="4058" y="2758"/>
                <a:ext cx="68"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3</a:t>
                </a:r>
                <a:endParaRPr lang="de-DE" altLang="en-US" sz="600"/>
              </a:p>
            </p:txBody>
          </p:sp>
          <p:sp>
            <p:nvSpPr>
              <p:cNvPr id="965" name="Freeform 587"/>
              <p:cNvSpPr>
                <a:spLocks/>
              </p:cNvSpPr>
              <p:nvPr>
                <p:custDataLst>
                  <p:tags r:id="rId962"/>
                </p:custDataLst>
              </p:nvPr>
            </p:nvSpPr>
            <p:spPr bwMode="auto">
              <a:xfrm>
                <a:off x="2557" y="2807"/>
                <a:ext cx="103" cy="205"/>
              </a:xfrm>
              <a:custGeom>
                <a:avLst/>
                <a:gdLst>
                  <a:gd name="T0" fmla="*/ 103 w 103"/>
                  <a:gd name="T1" fmla="*/ 205 h 205"/>
                  <a:gd name="T2" fmla="*/ 79 w 103"/>
                  <a:gd name="T3" fmla="*/ 203 h 205"/>
                  <a:gd name="T4" fmla="*/ 58 w 103"/>
                  <a:gd name="T5" fmla="*/ 195 h 205"/>
                  <a:gd name="T6" fmla="*/ 38 w 103"/>
                  <a:gd name="T7" fmla="*/ 183 h 205"/>
                  <a:gd name="T8" fmla="*/ 22 w 103"/>
                  <a:gd name="T9" fmla="*/ 167 h 205"/>
                  <a:gd name="T10" fmla="*/ 10 w 103"/>
                  <a:gd name="T11" fmla="*/ 147 h 205"/>
                  <a:gd name="T12" fmla="*/ 3 w 103"/>
                  <a:gd name="T13" fmla="*/ 126 h 205"/>
                  <a:gd name="T14" fmla="*/ 0 w 103"/>
                  <a:gd name="T15" fmla="*/ 102 h 205"/>
                  <a:gd name="T16" fmla="*/ 3 w 103"/>
                  <a:gd name="T17" fmla="*/ 81 h 205"/>
                  <a:gd name="T18" fmla="*/ 10 w 103"/>
                  <a:gd name="T19" fmla="*/ 59 h 205"/>
                  <a:gd name="T20" fmla="*/ 22 w 103"/>
                  <a:gd name="T21" fmla="*/ 40 h 205"/>
                  <a:gd name="T22" fmla="*/ 38 w 103"/>
                  <a:gd name="T23" fmla="*/ 23 h 205"/>
                  <a:gd name="T24" fmla="*/ 58 w 103"/>
                  <a:gd name="T25" fmla="*/ 11 h 205"/>
                  <a:gd name="T26" fmla="*/ 79 w 103"/>
                  <a:gd name="T27" fmla="*/ 3 h 205"/>
                  <a:gd name="T28" fmla="*/ 103 w 103"/>
                  <a:gd name="T29" fmla="*/ 0 h 20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03"/>
                  <a:gd name="T46" fmla="*/ 0 h 205"/>
                  <a:gd name="T47" fmla="*/ 103 w 103"/>
                  <a:gd name="T48" fmla="*/ 205 h 20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03" h="205">
                    <a:moveTo>
                      <a:pt x="103" y="205"/>
                    </a:moveTo>
                    <a:lnTo>
                      <a:pt x="79" y="203"/>
                    </a:lnTo>
                    <a:lnTo>
                      <a:pt x="58" y="195"/>
                    </a:lnTo>
                    <a:lnTo>
                      <a:pt x="38" y="183"/>
                    </a:lnTo>
                    <a:lnTo>
                      <a:pt x="22" y="167"/>
                    </a:lnTo>
                    <a:lnTo>
                      <a:pt x="10" y="147"/>
                    </a:lnTo>
                    <a:lnTo>
                      <a:pt x="3" y="126"/>
                    </a:lnTo>
                    <a:lnTo>
                      <a:pt x="0" y="102"/>
                    </a:lnTo>
                    <a:lnTo>
                      <a:pt x="3" y="81"/>
                    </a:lnTo>
                    <a:lnTo>
                      <a:pt x="10" y="59"/>
                    </a:lnTo>
                    <a:lnTo>
                      <a:pt x="22" y="40"/>
                    </a:lnTo>
                    <a:lnTo>
                      <a:pt x="38" y="23"/>
                    </a:lnTo>
                    <a:lnTo>
                      <a:pt x="58" y="11"/>
                    </a:lnTo>
                    <a:lnTo>
                      <a:pt x="79" y="3"/>
                    </a:lnTo>
                    <a:lnTo>
                      <a:pt x="103" y="0"/>
                    </a:lnTo>
                  </a:path>
                </a:pathLst>
              </a:custGeom>
              <a:noFill/>
              <a:ln w="4763">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966" name="Freeform 588"/>
              <p:cNvSpPr>
                <a:spLocks/>
              </p:cNvSpPr>
              <p:nvPr>
                <p:custDataLst>
                  <p:tags r:id="rId963"/>
                </p:custDataLst>
              </p:nvPr>
            </p:nvSpPr>
            <p:spPr bwMode="auto">
              <a:xfrm>
                <a:off x="2660" y="2807"/>
                <a:ext cx="154" cy="205"/>
              </a:xfrm>
              <a:custGeom>
                <a:avLst/>
                <a:gdLst>
                  <a:gd name="T0" fmla="*/ 0 w 154"/>
                  <a:gd name="T1" fmla="*/ 205 h 205"/>
                  <a:gd name="T2" fmla="*/ 154 w 154"/>
                  <a:gd name="T3" fmla="*/ 205 h 205"/>
                  <a:gd name="T4" fmla="*/ 154 w 154"/>
                  <a:gd name="T5" fmla="*/ 0 h 205"/>
                  <a:gd name="T6" fmla="*/ 0 w 154"/>
                  <a:gd name="T7" fmla="*/ 0 h 205"/>
                  <a:gd name="T8" fmla="*/ 0 60000 65536"/>
                  <a:gd name="T9" fmla="*/ 0 60000 65536"/>
                  <a:gd name="T10" fmla="*/ 0 60000 65536"/>
                  <a:gd name="T11" fmla="*/ 0 60000 65536"/>
                  <a:gd name="T12" fmla="*/ 0 w 154"/>
                  <a:gd name="T13" fmla="*/ 0 h 205"/>
                  <a:gd name="T14" fmla="*/ 154 w 154"/>
                  <a:gd name="T15" fmla="*/ 205 h 205"/>
                </a:gdLst>
                <a:ahLst/>
                <a:cxnLst>
                  <a:cxn ang="T8">
                    <a:pos x="T0" y="T1"/>
                  </a:cxn>
                  <a:cxn ang="T9">
                    <a:pos x="T2" y="T3"/>
                  </a:cxn>
                  <a:cxn ang="T10">
                    <a:pos x="T4" y="T5"/>
                  </a:cxn>
                  <a:cxn ang="T11">
                    <a:pos x="T6" y="T7"/>
                  </a:cxn>
                </a:cxnLst>
                <a:rect l="T12" t="T13" r="T14" b="T15"/>
                <a:pathLst>
                  <a:path w="154" h="205">
                    <a:moveTo>
                      <a:pt x="0" y="205"/>
                    </a:moveTo>
                    <a:lnTo>
                      <a:pt x="154" y="205"/>
                    </a:lnTo>
                    <a:lnTo>
                      <a:pt x="154" y="0"/>
                    </a:lnTo>
                    <a:lnTo>
                      <a:pt x="0" y="0"/>
                    </a:lnTo>
                  </a:path>
                </a:pathLst>
              </a:custGeom>
              <a:noFill/>
              <a:ln w="4763">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967" name="Freeform 589"/>
              <p:cNvSpPr>
                <a:spLocks/>
              </p:cNvSpPr>
              <p:nvPr>
                <p:custDataLst>
                  <p:tags r:id="rId964"/>
                </p:custDataLst>
              </p:nvPr>
            </p:nvSpPr>
            <p:spPr bwMode="auto">
              <a:xfrm>
                <a:off x="2300" y="2704"/>
                <a:ext cx="205" cy="103"/>
              </a:xfrm>
              <a:custGeom>
                <a:avLst/>
                <a:gdLst>
                  <a:gd name="T0" fmla="*/ 0 w 205"/>
                  <a:gd name="T1" fmla="*/ 103 h 103"/>
                  <a:gd name="T2" fmla="*/ 3 w 205"/>
                  <a:gd name="T3" fmla="*/ 88 h 103"/>
                  <a:gd name="T4" fmla="*/ 11 w 205"/>
                  <a:gd name="T5" fmla="*/ 71 h 103"/>
                  <a:gd name="T6" fmla="*/ 24 w 205"/>
                  <a:gd name="T7" fmla="*/ 56 h 103"/>
                  <a:gd name="T8" fmla="*/ 40 w 205"/>
                  <a:gd name="T9" fmla="*/ 43 h 103"/>
                  <a:gd name="T10" fmla="*/ 60 w 205"/>
                  <a:gd name="T11" fmla="*/ 31 h 103"/>
                  <a:gd name="T12" fmla="*/ 85 w 205"/>
                  <a:gd name="T13" fmla="*/ 21 h 103"/>
                  <a:gd name="T14" fmla="*/ 112 w 205"/>
                  <a:gd name="T15" fmla="*/ 13 h 103"/>
                  <a:gd name="T16" fmla="*/ 142 w 205"/>
                  <a:gd name="T17" fmla="*/ 6 h 103"/>
                  <a:gd name="T18" fmla="*/ 174 w 205"/>
                  <a:gd name="T19" fmla="*/ 2 h 103"/>
                  <a:gd name="T20" fmla="*/ 205 w 205"/>
                  <a:gd name="T21" fmla="*/ 0 h 10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5"/>
                  <a:gd name="T34" fmla="*/ 0 h 103"/>
                  <a:gd name="T35" fmla="*/ 205 w 205"/>
                  <a:gd name="T36" fmla="*/ 103 h 10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5" h="103">
                    <a:moveTo>
                      <a:pt x="0" y="103"/>
                    </a:moveTo>
                    <a:lnTo>
                      <a:pt x="3" y="88"/>
                    </a:lnTo>
                    <a:lnTo>
                      <a:pt x="11" y="71"/>
                    </a:lnTo>
                    <a:lnTo>
                      <a:pt x="24" y="56"/>
                    </a:lnTo>
                    <a:lnTo>
                      <a:pt x="40" y="43"/>
                    </a:lnTo>
                    <a:lnTo>
                      <a:pt x="60" y="31"/>
                    </a:lnTo>
                    <a:lnTo>
                      <a:pt x="85" y="21"/>
                    </a:lnTo>
                    <a:lnTo>
                      <a:pt x="112" y="13"/>
                    </a:lnTo>
                    <a:lnTo>
                      <a:pt x="142" y="6"/>
                    </a:lnTo>
                    <a:lnTo>
                      <a:pt x="174" y="2"/>
                    </a:lnTo>
                    <a:lnTo>
                      <a:pt x="205" y="0"/>
                    </a:lnTo>
                  </a:path>
                </a:pathLst>
              </a:custGeom>
              <a:noFill/>
              <a:ln w="4763">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968" name="Freeform 590"/>
              <p:cNvSpPr>
                <a:spLocks/>
              </p:cNvSpPr>
              <p:nvPr>
                <p:custDataLst>
                  <p:tags r:id="rId965"/>
                </p:custDataLst>
              </p:nvPr>
            </p:nvSpPr>
            <p:spPr bwMode="auto">
              <a:xfrm>
                <a:off x="2300" y="2807"/>
                <a:ext cx="205" cy="102"/>
              </a:xfrm>
              <a:custGeom>
                <a:avLst/>
                <a:gdLst>
                  <a:gd name="T0" fmla="*/ 205 w 205"/>
                  <a:gd name="T1" fmla="*/ 102 h 102"/>
                  <a:gd name="T2" fmla="*/ 174 w 205"/>
                  <a:gd name="T3" fmla="*/ 101 h 102"/>
                  <a:gd name="T4" fmla="*/ 142 w 205"/>
                  <a:gd name="T5" fmla="*/ 98 h 102"/>
                  <a:gd name="T6" fmla="*/ 112 w 205"/>
                  <a:gd name="T7" fmla="*/ 91 h 102"/>
                  <a:gd name="T8" fmla="*/ 85 w 205"/>
                  <a:gd name="T9" fmla="*/ 83 h 102"/>
                  <a:gd name="T10" fmla="*/ 60 w 205"/>
                  <a:gd name="T11" fmla="*/ 72 h 102"/>
                  <a:gd name="T12" fmla="*/ 40 w 205"/>
                  <a:gd name="T13" fmla="*/ 60 h 102"/>
                  <a:gd name="T14" fmla="*/ 24 w 205"/>
                  <a:gd name="T15" fmla="*/ 46 h 102"/>
                  <a:gd name="T16" fmla="*/ 11 w 205"/>
                  <a:gd name="T17" fmla="*/ 33 h 102"/>
                  <a:gd name="T18" fmla="*/ 3 w 205"/>
                  <a:gd name="T19" fmla="*/ 16 h 102"/>
                  <a:gd name="T20" fmla="*/ 0 w 205"/>
                  <a:gd name="T21" fmla="*/ 0 h 10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5"/>
                  <a:gd name="T34" fmla="*/ 0 h 102"/>
                  <a:gd name="T35" fmla="*/ 205 w 205"/>
                  <a:gd name="T36" fmla="*/ 102 h 10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5" h="102">
                    <a:moveTo>
                      <a:pt x="205" y="102"/>
                    </a:moveTo>
                    <a:lnTo>
                      <a:pt x="174" y="101"/>
                    </a:lnTo>
                    <a:lnTo>
                      <a:pt x="142" y="98"/>
                    </a:lnTo>
                    <a:lnTo>
                      <a:pt x="112" y="91"/>
                    </a:lnTo>
                    <a:lnTo>
                      <a:pt x="85" y="83"/>
                    </a:lnTo>
                    <a:lnTo>
                      <a:pt x="60" y="72"/>
                    </a:lnTo>
                    <a:lnTo>
                      <a:pt x="40" y="60"/>
                    </a:lnTo>
                    <a:lnTo>
                      <a:pt x="24" y="46"/>
                    </a:lnTo>
                    <a:lnTo>
                      <a:pt x="11" y="33"/>
                    </a:lnTo>
                    <a:lnTo>
                      <a:pt x="3" y="16"/>
                    </a:lnTo>
                    <a:lnTo>
                      <a:pt x="0" y="0"/>
                    </a:lnTo>
                  </a:path>
                </a:pathLst>
              </a:custGeom>
              <a:noFill/>
              <a:ln w="4763">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969" name="Freeform 591"/>
              <p:cNvSpPr>
                <a:spLocks/>
              </p:cNvSpPr>
              <p:nvPr>
                <p:custDataLst>
                  <p:tags r:id="rId966"/>
                </p:custDataLst>
              </p:nvPr>
            </p:nvSpPr>
            <p:spPr bwMode="auto">
              <a:xfrm>
                <a:off x="2531" y="2704"/>
                <a:ext cx="26" cy="103"/>
              </a:xfrm>
              <a:custGeom>
                <a:avLst/>
                <a:gdLst>
                  <a:gd name="T0" fmla="*/ 0 w 26"/>
                  <a:gd name="T1" fmla="*/ 103 h 103"/>
                  <a:gd name="T2" fmla="*/ 2 w 26"/>
                  <a:gd name="T3" fmla="*/ 81 h 103"/>
                  <a:gd name="T4" fmla="*/ 3 w 26"/>
                  <a:gd name="T5" fmla="*/ 59 h 103"/>
                  <a:gd name="T6" fmla="*/ 6 w 26"/>
                  <a:gd name="T7" fmla="*/ 40 h 103"/>
                  <a:gd name="T8" fmla="*/ 10 w 26"/>
                  <a:gd name="T9" fmla="*/ 24 h 103"/>
                  <a:gd name="T10" fmla="*/ 15 w 26"/>
                  <a:gd name="T11" fmla="*/ 11 h 103"/>
                  <a:gd name="T12" fmla="*/ 21 w 26"/>
                  <a:gd name="T13" fmla="*/ 3 h 103"/>
                  <a:gd name="T14" fmla="*/ 26 w 26"/>
                  <a:gd name="T15" fmla="*/ 0 h 103"/>
                  <a:gd name="T16" fmla="*/ 0 60000 65536"/>
                  <a:gd name="T17" fmla="*/ 0 60000 65536"/>
                  <a:gd name="T18" fmla="*/ 0 60000 65536"/>
                  <a:gd name="T19" fmla="*/ 0 60000 65536"/>
                  <a:gd name="T20" fmla="*/ 0 60000 65536"/>
                  <a:gd name="T21" fmla="*/ 0 60000 65536"/>
                  <a:gd name="T22" fmla="*/ 0 60000 65536"/>
                  <a:gd name="T23" fmla="*/ 0 60000 65536"/>
                  <a:gd name="T24" fmla="*/ 0 w 26"/>
                  <a:gd name="T25" fmla="*/ 0 h 103"/>
                  <a:gd name="T26" fmla="*/ 26 w 26"/>
                  <a:gd name="T27" fmla="*/ 103 h 10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6" h="103">
                    <a:moveTo>
                      <a:pt x="0" y="103"/>
                    </a:moveTo>
                    <a:lnTo>
                      <a:pt x="2" y="81"/>
                    </a:lnTo>
                    <a:lnTo>
                      <a:pt x="3" y="59"/>
                    </a:lnTo>
                    <a:lnTo>
                      <a:pt x="6" y="40"/>
                    </a:lnTo>
                    <a:lnTo>
                      <a:pt x="10" y="24"/>
                    </a:lnTo>
                    <a:lnTo>
                      <a:pt x="15" y="11"/>
                    </a:lnTo>
                    <a:lnTo>
                      <a:pt x="21" y="3"/>
                    </a:lnTo>
                    <a:lnTo>
                      <a:pt x="26" y="0"/>
                    </a:lnTo>
                  </a:path>
                </a:pathLst>
              </a:custGeom>
              <a:noFill/>
              <a:ln w="4763">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970" name="Freeform 592"/>
              <p:cNvSpPr>
                <a:spLocks/>
              </p:cNvSpPr>
              <p:nvPr>
                <p:custDataLst>
                  <p:tags r:id="rId967"/>
                </p:custDataLst>
              </p:nvPr>
            </p:nvSpPr>
            <p:spPr bwMode="auto">
              <a:xfrm>
                <a:off x="2531" y="2807"/>
                <a:ext cx="23" cy="102"/>
              </a:xfrm>
              <a:custGeom>
                <a:avLst/>
                <a:gdLst>
                  <a:gd name="T0" fmla="*/ 0 w 23"/>
                  <a:gd name="T1" fmla="*/ 0 h 102"/>
                  <a:gd name="T2" fmla="*/ 2 w 23"/>
                  <a:gd name="T3" fmla="*/ 23 h 102"/>
                  <a:gd name="T4" fmla="*/ 3 w 23"/>
                  <a:gd name="T5" fmla="*/ 45 h 102"/>
                  <a:gd name="T6" fmla="*/ 6 w 23"/>
                  <a:gd name="T7" fmla="*/ 64 h 102"/>
                  <a:gd name="T8" fmla="*/ 8 w 23"/>
                  <a:gd name="T9" fmla="*/ 81 h 102"/>
                  <a:gd name="T10" fmla="*/ 14 w 23"/>
                  <a:gd name="T11" fmla="*/ 93 h 102"/>
                  <a:gd name="T12" fmla="*/ 18 w 23"/>
                  <a:gd name="T13" fmla="*/ 101 h 102"/>
                  <a:gd name="T14" fmla="*/ 23 w 23"/>
                  <a:gd name="T15" fmla="*/ 102 h 102"/>
                  <a:gd name="T16" fmla="*/ 0 60000 65536"/>
                  <a:gd name="T17" fmla="*/ 0 60000 65536"/>
                  <a:gd name="T18" fmla="*/ 0 60000 65536"/>
                  <a:gd name="T19" fmla="*/ 0 60000 65536"/>
                  <a:gd name="T20" fmla="*/ 0 60000 65536"/>
                  <a:gd name="T21" fmla="*/ 0 60000 65536"/>
                  <a:gd name="T22" fmla="*/ 0 60000 65536"/>
                  <a:gd name="T23" fmla="*/ 0 60000 65536"/>
                  <a:gd name="T24" fmla="*/ 0 w 23"/>
                  <a:gd name="T25" fmla="*/ 0 h 102"/>
                  <a:gd name="T26" fmla="*/ 23 w 23"/>
                  <a:gd name="T27" fmla="*/ 102 h 10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3" h="102">
                    <a:moveTo>
                      <a:pt x="0" y="0"/>
                    </a:moveTo>
                    <a:lnTo>
                      <a:pt x="2" y="23"/>
                    </a:lnTo>
                    <a:lnTo>
                      <a:pt x="3" y="45"/>
                    </a:lnTo>
                    <a:lnTo>
                      <a:pt x="6" y="64"/>
                    </a:lnTo>
                    <a:lnTo>
                      <a:pt x="8" y="81"/>
                    </a:lnTo>
                    <a:lnTo>
                      <a:pt x="14" y="93"/>
                    </a:lnTo>
                    <a:lnTo>
                      <a:pt x="18" y="101"/>
                    </a:lnTo>
                    <a:lnTo>
                      <a:pt x="23" y="102"/>
                    </a:lnTo>
                  </a:path>
                </a:pathLst>
              </a:custGeom>
              <a:noFill/>
              <a:ln w="4763">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971" name="Line 593"/>
              <p:cNvSpPr>
                <a:spLocks noChangeShapeType="1"/>
              </p:cNvSpPr>
              <p:nvPr>
                <p:custDataLst>
                  <p:tags r:id="rId968"/>
                </p:custDataLst>
              </p:nvPr>
            </p:nvSpPr>
            <p:spPr bwMode="auto">
              <a:xfrm flipH="1">
                <a:off x="2505" y="2909"/>
                <a:ext cx="52" cy="0"/>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972" name="Line 594"/>
              <p:cNvSpPr>
                <a:spLocks noChangeShapeType="1"/>
              </p:cNvSpPr>
              <p:nvPr>
                <p:custDataLst>
                  <p:tags r:id="rId969"/>
                </p:custDataLst>
              </p:nvPr>
            </p:nvSpPr>
            <p:spPr bwMode="auto">
              <a:xfrm flipH="1">
                <a:off x="2505" y="2704"/>
                <a:ext cx="52" cy="0"/>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973" name="Rectangle 595"/>
              <p:cNvSpPr>
                <a:spLocks noChangeArrowheads="1"/>
              </p:cNvSpPr>
              <p:nvPr>
                <p:custDataLst>
                  <p:tags r:id="rId970"/>
                </p:custDataLst>
              </p:nvPr>
            </p:nvSpPr>
            <p:spPr bwMode="auto">
              <a:xfrm>
                <a:off x="3987" y="2804"/>
                <a:ext cx="81"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P</a:t>
                </a:r>
                <a:endParaRPr lang="de-DE" altLang="en-US" sz="600"/>
              </a:p>
            </p:txBody>
          </p:sp>
          <p:sp>
            <p:nvSpPr>
              <p:cNvPr id="974" name="Rectangle 596"/>
              <p:cNvSpPr>
                <a:spLocks noChangeArrowheads="1"/>
              </p:cNvSpPr>
              <p:nvPr>
                <p:custDataLst>
                  <p:tags r:id="rId971"/>
                </p:custDataLst>
              </p:nvPr>
            </p:nvSpPr>
            <p:spPr bwMode="auto">
              <a:xfrm>
                <a:off x="4048" y="2859"/>
                <a:ext cx="68" cy="14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3</a:t>
                </a:r>
                <a:endParaRPr lang="de-DE" altLang="en-US" sz="600"/>
              </a:p>
            </p:txBody>
          </p:sp>
          <p:sp>
            <p:nvSpPr>
              <p:cNvPr id="975" name="Rectangle 597"/>
              <p:cNvSpPr>
                <a:spLocks noChangeArrowheads="1"/>
              </p:cNvSpPr>
              <p:nvPr>
                <p:custDataLst>
                  <p:tags r:id="rId972"/>
                </p:custDataLst>
              </p:nvPr>
            </p:nvSpPr>
            <p:spPr bwMode="auto">
              <a:xfrm>
                <a:off x="3987" y="2905"/>
                <a:ext cx="94"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G</a:t>
                </a:r>
                <a:endParaRPr lang="de-DE" altLang="en-US" sz="600"/>
              </a:p>
            </p:txBody>
          </p:sp>
          <p:sp>
            <p:nvSpPr>
              <p:cNvPr id="976" name="Rectangle 598"/>
              <p:cNvSpPr>
                <a:spLocks noChangeArrowheads="1"/>
              </p:cNvSpPr>
              <p:nvPr>
                <p:custDataLst>
                  <p:tags r:id="rId973"/>
                </p:custDataLst>
              </p:nvPr>
            </p:nvSpPr>
            <p:spPr bwMode="auto">
              <a:xfrm>
                <a:off x="4058" y="2963"/>
                <a:ext cx="68" cy="14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2</a:t>
                </a:r>
                <a:endParaRPr lang="de-DE" altLang="en-US" sz="600"/>
              </a:p>
            </p:txBody>
          </p:sp>
          <p:sp>
            <p:nvSpPr>
              <p:cNvPr id="977" name="Rectangle 599"/>
              <p:cNvSpPr>
                <a:spLocks noChangeArrowheads="1"/>
              </p:cNvSpPr>
              <p:nvPr>
                <p:custDataLst>
                  <p:tags r:id="rId974"/>
                </p:custDataLst>
              </p:nvPr>
            </p:nvSpPr>
            <p:spPr bwMode="auto">
              <a:xfrm>
                <a:off x="3987" y="3009"/>
                <a:ext cx="81"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P</a:t>
                </a:r>
                <a:endParaRPr lang="de-DE" altLang="en-US" sz="600"/>
              </a:p>
            </p:txBody>
          </p:sp>
          <p:sp>
            <p:nvSpPr>
              <p:cNvPr id="978" name="Rectangle 600"/>
              <p:cNvSpPr>
                <a:spLocks noChangeArrowheads="1"/>
              </p:cNvSpPr>
              <p:nvPr>
                <p:custDataLst>
                  <p:tags r:id="rId975"/>
                </p:custDataLst>
              </p:nvPr>
            </p:nvSpPr>
            <p:spPr bwMode="auto">
              <a:xfrm>
                <a:off x="4048" y="3067"/>
                <a:ext cx="68" cy="14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2</a:t>
                </a:r>
                <a:endParaRPr lang="de-DE" altLang="en-US" sz="600"/>
              </a:p>
            </p:txBody>
          </p:sp>
          <p:sp>
            <p:nvSpPr>
              <p:cNvPr id="979" name="Rectangle 601"/>
              <p:cNvSpPr>
                <a:spLocks noChangeArrowheads="1"/>
              </p:cNvSpPr>
              <p:nvPr>
                <p:custDataLst>
                  <p:tags r:id="rId976"/>
                </p:custDataLst>
              </p:nvPr>
            </p:nvSpPr>
            <p:spPr bwMode="auto">
              <a:xfrm>
                <a:off x="3987" y="3111"/>
                <a:ext cx="94"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G</a:t>
                </a:r>
                <a:endParaRPr lang="de-DE" altLang="en-US" sz="600"/>
              </a:p>
            </p:txBody>
          </p:sp>
          <p:sp>
            <p:nvSpPr>
              <p:cNvPr id="980" name="Rectangle 602"/>
              <p:cNvSpPr>
                <a:spLocks noChangeArrowheads="1"/>
              </p:cNvSpPr>
              <p:nvPr>
                <p:custDataLst>
                  <p:tags r:id="rId977"/>
                </p:custDataLst>
              </p:nvPr>
            </p:nvSpPr>
            <p:spPr bwMode="auto">
              <a:xfrm>
                <a:off x="4058" y="3169"/>
                <a:ext cx="68"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1</a:t>
                </a:r>
                <a:endParaRPr lang="de-DE" altLang="en-US" sz="600"/>
              </a:p>
            </p:txBody>
          </p:sp>
          <p:sp>
            <p:nvSpPr>
              <p:cNvPr id="981" name="Rectangle 603"/>
              <p:cNvSpPr>
                <a:spLocks noChangeArrowheads="1"/>
              </p:cNvSpPr>
              <p:nvPr>
                <p:custDataLst>
                  <p:tags r:id="rId978"/>
                </p:custDataLst>
              </p:nvPr>
            </p:nvSpPr>
            <p:spPr bwMode="auto">
              <a:xfrm>
                <a:off x="3987" y="3215"/>
                <a:ext cx="81"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P</a:t>
                </a:r>
                <a:endParaRPr lang="de-DE" altLang="en-US" sz="600"/>
              </a:p>
            </p:txBody>
          </p:sp>
          <p:sp>
            <p:nvSpPr>
              <p:cNvPr id="982" name="Rectangle 604"/>
              <p:cNvSpPr>
                <a:spLocks noChangeArrowheads="1"/>
              </p:cNvSpPr>
              <p:nvPr>
                <p:custDataLst>
                  <p:tags r:id="rId979"/>
                </p:custDataLst>
              </p:nvPr>
            </p:nvSpPr>
            <p:spPr bwMode="auto">
              <a:xfrm>
                <a:off x="4048" y="3268"/>
                <a:ext cx="68"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1</a:t>
                </a:r>
                <a:endParaRPr lang="de-DE" altLang="en-US" sz="600"/>
              </a:p>
            </p:txBody>
          </p:sp>
          <p:sp>
            <p:nvSpPr>
              <p:cNvPr id="983" name="Rectangle 605"/>
              <p:cNvSpPr>
                <a:spLocks noChangeArrowheads="1"/>
              </p:cNvSpPr>
              <p:nvPr>
                <p:custDataLst>
                  <p:tags r:id="rId980"/>
                </p:custDataLst>
              </p:nvPr>
            </p:nvSpPr>
            <p:spPr bwMode="auto">
              <a:xfrm>
                <a:off x="3987" y="3316"/>
                <a:ext cx="94"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G</a:t>
                </a:r>
                <a:endParaRPr lang="de-DE" altLang="en-US" sz="600"/>
              </a:p>
            </p:txBody>
          </p:sp>
          <p:sp>
            <p:nvSpPr>
              <p:cNvPr id="984" name="Rectangle 606"/>
              <p:cNvSpPr>
                <a:spLocks noChangeArrowheads="1"/>
              </p:cNvSpPr>
              <p:nvPr>
                <p:custDataLst>
                  <p:tags r:id="rId981"/>
                </p:custDataLst>
              </p:nvPr>
            </p:nvSpPr>
            <p:spPr bwMode="auto">
              <a:xfrm>
                <a:off x="4058" y="3372"/>
                <a:ext cx="68"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0</a:t>
                </a:r>
                <a:endParaRPr lang="de-DE" altLang="en-US" sz="600"/>
              </a:p>
            </p:txBody>
          </p:sp>
          <p:sp>
            <p:nvSpPr>
              <p:cNvPr id="985" name="Freeform 607"/>
              <p:cNvSpPr>
                <a:spLocks/>
              </p:cNvSpPr>
              <p:nvPr>
                <p:custDataLst>
                  <p:tags r:id="rId982"/>
                </p:custDataLst>
              </p:nvPr>
            </p:nvSpPr>
            <p:spPr bwMode="auto">
              <a:xfrm>
                <a:off x="2814" y="2909"/>
                <a:ext cx="205" cy="103"/>
              </a:xfrm>
              <a:custGeom>
                <a:avLst/>
                <a:gdLst>
                  <a:gd name="T0" fmla="*/ 0 w 205"/>
                  <a:gd name="T1" fmla="*/ 103 h 103"/>
                  <a:gd name="T2" fmla="*/ 1 w 205"/>
                  <a:gd name="T3" fmla="*/ 88 h 103"/>
                  <a:gd name="T4" fmla="*/ 10 w 205"/>
                  <a:gd name="T5" fmla="*/ 71 h 103"/>
                  <a:gd name="T6" fmla="*/ 22 w 205"/>
                  <a:gd name="T7" fmla="*/ 56 h 103"/>
                  <a:gd name="T8" fmla="*/ 38 w 205"/>
                  <a:gd name="T9" fmla="*/ 43 h 103"/>
                  <a:gd name="T10" fmla="*/ 59 w 205"/>
                  <a:gd name="T11" fmla="*/ 30 h 103"/>
                  <a:gd name="T12" fmla="*/ 83 w 205"/>
                  <a:gd name="T13" fmla="*/ 21 h 103"/>
                  <a:gd name="T14" fmla="*/ 111 w 205"/>
                  <a:gd name="T15" fmla="*/ 13 h 103"/>
                  <a:gd name="T16" fmla="*/ 141 w 205"/>
                  <a:gd name="T17" fmla="*/ 6 h 103"/>
                  <a:gd name="T18" fmla="*/ 172 w 205"/>
                  <a:gd name="T19" fmla="*/ 2 h 103"/>
                  <a:gd name="T20" fmla="*/ 205 w 205"/>
                  <a:gd name="T21" fmla="*/ 0 h 10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5"/>
                  <a:gd name="T34" fmla="*/ 0 h 103"/>
                  <a:gd name="T35" fmla="*/ 205 w 205"/>
                  <a:gd name="T36" fmla="*/ 103 h 10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5" h="103">
                    <a:moveTo>
                      <a:pt x="0" y="103"/>
                    </a:moveTo>
                    <a:lnTo>
                      <a:pt x="1" y="88"/>
                    </a:lnTo>
                    <a:lnTo>
                      <a:pt x="10" y="71"/>
                    </a:lnTo>
                    <a:lnTo>
                      <a:pt x="22" y="56"/>
                    </a:lnTo>
                    <a:lnTo>
                      <a:pt x="38" y="43"/>
                    </a:lnTo>
                    <a:lnTo>
                      <a:pt x="59" y="30"/>
                    </a:lnTo>
                    <a:lnTo>
                      <a:pt x="83" y="21"/>
                    </a:lnTo>
                    <a:lnTo>
                      <a:pt x="111" y="13"/>
                    </a:lnTo>
                    <a:lnTo>
                      <a:pt x="141" y="6"/>
                    </a:lnTo>
                    <a:lnTo>
                      <a:pt x="172" y="2"/>
                    </a:lnTo>
                    <a:lnTo>
                      <a:pt x="205" y="0"/>
                    </a:lnTo>
                  </a:path>
                </a:pathLst>
              </a:custGeom>
              <a:noFill/>
              <a:ln w="4763">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986" name="Freeform 608"/>
              <p:cNvSpPr>
                <a:spLocks/>
              </p:cNvSpPr>
              <p:nvPr>
                <p:custDataLst>
                  <p:tags r:id="rId983"/>
                </p:custDataLst>
              </p:nvPr>
            </p:nvSpPr>
            <p:spPr bwMode="auto">
              <a:xfrm>
                <a:off x="2814" y="3012"/>
                <a:ext cx="205" cy="102"/>
              </a:xfrm>
              <a:custGeom>
                <a:avLst/>
                <a:gdLst>
                  <a:gd name="T0" fmla="*/ 205 w 205"/>
                  <a:gd name="T1" fmla="*/ 102 h 102"/>
                  <a:gd name="T2" fmla="*/ 172 w 205"/>
                  <a:gd name="T3" fmla="*/ 101 h 102"/>
                  <a:gd name="T4" fmla="*/ 141 w 205"/>
                  <a:gd name="T5" fmla="*/ 98 h 102"/>
                  <a:gd name="T6" fmla="*/ 111 w 205"/>
                  <a:gd name="T7" fmla="*/ 91 h 102"/>
                  <a:gd name="T8" fmla="*/ 83 w 205"/>
                  <a:gd name="T9" fmla="*/ 83 h 102"/>
                  <a:gd name="T10" fmla="*/ 59 w 205"/>
                  <a:gd name="T11" fmla="*/ 72 h 102"/>
                  <a:gd name="T12" fmla="*/ 38 w 205"/>
                  <a:gd name="T13" fmla="*/ 61 h 102"/>
                  <a:gd name="T14" fmla="*/ 22 w 205"/>
                  <a:gd name="T15" fmla="*/ 46 h 102"/>
                  <a:gd name="T16" fmla="*/ 10 w 205"/>
                  <a:gd name="T17" fmla="*/ 33 h 102"/>
                  <a:gd name="T18" fmla="*/ 1 w 205"/>
                  <a:gd name="T19" fmla="*/ 16 h 102"/>
                  <a:gd name="T20" fmla="*/ 0 w 205"/>
                  <a:gd name="T21" fmla="*/ 0 h 10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5"/>
                  <a:gd name="T34" fmla="*/ 0 h 102"/>
                  <a:gd name="T35" fmla="*/ 205 w 205"/>
                  <a:gd name="T36" fmla="*/ 102 h 10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5" h="102">
                    <a:moveTo>
                      <a:pt x="205" y="102"/>
                    </a:moveTo>
                    <a:lnTo>
                      <a:pt x="172" y="101"/>
                    </a:lnTo>
                    <a:lnTo>
                      <a:pt x="141" y="98"/>
                    </a:lnTo>
                    <a:lnTo>
                      <a:pt x="111" y="91"/>
                    </a:lnTo>
                    <a:lnTo>
                      <a:pt x="83" y="83"/>
                    </a:lnTo>
                    <a:lnTo>
                      <a:pt x="59" y="72"/>
                    </a:lnTo>
                    <a:lnTo>
                      <a:pt x="38" y="61"/>
                    </a:lnTo>
                    <a:lnTo>
                      <a:pt x="22" y="46"/>
                    </a:lnTo>
                    <a:lnTo>
                      <a:pt x="10" y="33"/>
                    </a:lnTo>
                    <a:lnTo>
                      <a:pt x="1" y="16"/>
                    </a:lnTo>
                    <a:lnTo>
                      <a:pt x="0" y="0"/>
                    </a:lnTo>
                  </a:path>
                </a:pathLst>
              </a:custGeom>
              <a:noFill/>
              <a:ln w="4763">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987" name="Freeform 609"/>
              <p:cNvSpPr>
                <a:spLocks/>
              </p:cNvSpPr>
              <p:nvPr>
                <p:custDataLst>
                  <p:tags r:id="rId984"/>
                </p:custDataLst>
              </p:nvPr>
            </p:nvSpPr>
            <p:spPr bwMode="auto">
              <a:xfrm>
                <a:off x="3043" y="2909"/>
                <a:ext cx="26" cy="103"/>
              </a:xfrm>
              <a:custGeom>
                <a:avLst/>
                <a:gdLst>
                  <a:gd name="T0" fmla="*/ 0 w 26"/>
                  <a:gd name="T1" fmla="*/ 103 h 103"/>
                  <a:gd name="T2" fmla="*/ 2 w 26"/>
                  <a:gd name="T3" fmla="*/ 81 h 103"/>
                  <a:gd name="T4" fmla="*/ 3 w 26"/>
                  <a:gd name="T5" fmla="*/ 59 h 103"/>
                  <a:gd name="T6" fmla="*/ 6 w 26"/>
                  <a:gd name="T7" fmla="*/ 40 h 103"/>
                  <a:gd name="T8" fmla="*/ 10 w 26"/>
                  <a:gd name="T9" fmla="*/ 24 h 103"/>
                  <a:gd name="T10" fmla="*/ 15 w 26"/>
                  <a:gd name="T11" fmla="*/ 11 h 103"/>
                  <a:gd name="T12" fmla="*/ 21 w 26"/>
                  <a:gd name="T13" fmla="*/ 3 h 103"/>
                  <a:gd name="T14" fmla="*/ 26 w 26"/>
                  <a:gd name="T15" fmla="*/ 0 h 103"/>
                  <a:gd name="T16" fmla="*/ 0 60000 65536"/>
                  <a:gd name="T17" fmla="*/ 0 60000 65536"/>
                  <a:gd name="T18" fmla="*/ 0 60000 65536"/>
                  <a:gd name="T19" fmla="*/ 0 60000 65536"/>
                  <a:gd name="T20" fmla="*/ 0 60000 65536"/>
                  <a:gd name="T21" fmla="*/ 0 60000 65536"/>
                  <a:gd name="T22" fmla="*/ 0 60000 65536"/>
                  <a:gd name="T23" fmla="*/ 0 60000 65536"/>
                  <a:gd name="T24" fmla="*/ 0 w 26"/>
                  <a:gd name="T25" fmla="*/ 0 h 103"/>
                  <a:gd name="T26" fmla="*/ 26 w 26"/>
                  <a:gd name="T27" fmla="*/ 103 h 10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6" h="103">
                    <a:moveTo>
                      <a:pt x="0" y="103"/>
                    </a:moveTo>
                    <a:lnTo>
                      <a:pt x="2" y="81"/>
                    </a:lnTo>
                    <a:lnTo>
                      <a:pt x="3" y="59"/>
                    </a:lnTo>
                    <a:lnTo>
                      <a:pt x="6" y="40"/>
                    </a:lnTo>
                    <a:lnTo>
                      <a:pt x="10" y="24"/>
                    </a:lnTo>
                    <a:lnTo>
                      <a:pt x="15" y="11"/>
                    </a:lnTo>
                    <a:lnTo>
                      <a:pt x="21" y="3"/>
                    </a:lnTo>
                    <a:lnTo>
                      <a:pt x="26" y="0"/>
                    </a:lnTo>
                  </a:path>
                </a:pathLst>
              </a:custGeom>
              <a:noFill/>
              <a:ln w="4763">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988" name="Freeform 610"/>
              <p:cNvSpPr>
                <a:spLocks/>
              </p:cNvSpPr>
              <p:nvPr>
                <p:custDataLst>
                  <p:tags r:id="rId985"/>
                </p:custDataLst>
              </p:nvPr>
            </p:nvSpPr>
            <p:spPr bwMode="auto">
              <a:xfrm>
                <a:off x="3043" y="3012"/>
                <a:ext cx="24" cy="102"/>
              </a:xfrm>
              <a:custGeom>
                <a:avLst/>
                <a:gdLst>
                  <a:gd name="T0" fmla="*/ 0 w 24"/>
                  <a:gd name="T1" fmla="*/ 0 h 102"/>
                  <a:gd name="T2" fmla="*/ 2 w 24"/>
                  <a:gd name="T3" fmla="*/ 23 h 102"/>
                  <a:gd name="T4" fmla="*/ 3 w 24"/>
                  <a:gd name="T5" fmla="*/ 45 h 102"/>
                  <a:gd name="T6" fmla="*/ 6 w 24"/>
                  <a:gd name="T7" fmla="*/ 64 h 102"/>
                  <a:gd name="T8" fmla="*/ 9 w 24"/>
                  <a:gd name="T9" fmla="*/ 80 h 102"/>
                  <a:gd name="T10" fmla="*/ 14 w 24"/>
                  <a:gd name="T11" fmla="*/ 93 h 102"/>
                  <a:gd name="T12" fmla="*/ 18 w 24"/>
                  <a:gd name="T13" fmla="*/ 101 h 102"/>
                  <a:gd name="T14" fmla="*/ 24 w 24"/>
                  <a:gd name="T15" fmla="*/ 102 h 102"/>
                  <a:gd name="T16" fmla="*/ 0 60000 65536"/>
                  <a:gd name="T17" fmla="*/ 0 60000 65536"/>
                  <a:gd name="T18" fmla="*/ 0 60000 65536"/>
                  <a:gd name="T19" fmla="*/ 0 60000 65536"/>
                  <a:gd name="T20" fmla="*/ 0 60000 65536"/>
                  <a:gd name="T21" fmla="*/ 0 60000 65536"/>
                  <a:gd name="T22" fmla="*/ 0 60000 65536"/>
                  <a:gd name="T23" fmla="*/ 0 60000 65536"/>
                  <a:gd name="T24" fmla="*/ 0 w 24"/>
                  <a:gd name="T25" fmla="*/ 0 h 102"/>
                  <a:gd name="T26" fmla="*/ 24 w 24"/>
                  <a:gd name="T27" fmla="*/ 102 h 10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4" h="102">
                    <a:moveTo>
                      <a:pt x="0" y="0"/>
                    </a:moveTo>
                    <a:lnTo>
                      <a:pt x="2" y="23"/>
                    </a:lnTo>
                    <a:lnTo>
                      <a:pt x="3" y="45"/>
                    </a:lnTo>
                    <a:lnTo>
                      <a:pt x="6" y="64"/>
                    </a:lnTo>
                    <a:lnTo>
                      <a:pt x="9" y="80"/>
                    </a:lnTo>
                    <a:lnTo>
                      <a:pt x="14" y="93"/>
                    </a:lnTo>
                    <a:lnTo>
                      <a:pt x="18" y="101"/>
                    </a:lnTo>
                    <a:lnTo>
                      <a:pt x="24" y="102"/>
                    </a:lnTo>
                  </a:path>
                </a:pathLst>
              </a:custGeom>
              <a:noFill/>
              <a:ln w="4763">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989" name="Line 611"/>
              <p:cNvSpPr>
                <a:spLocks noChangeShapeType="1"/>
              </p:cNvSpPr>
              <p:nvPr>
                <p:custDataLst>
                  <p:tags r:id="rId986"/>
                </p:custDataLst>
              </p:nvPr>
            </p:nvSpPr>
            <p:spPr bwMode="auto">
              <a:xfrm flipH="1">
                <a:off x="3019" y="3114"/>
                <a:ext cx="50" cy="0"/>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990" name="Line 612"/>
              <p:cNvSpPr>
                <a:spLocks noChangeShapeType="1"/>
              </p:cNvSpPr>
              <p:nvPr>
                <p:custDataLst>
                  <p:tags r:id="rId987"/>
                </p:custDataLst>
              </p:nvPr>
            </p:nvSpPr>
            <p:spPr bwMode="auto">
              <a:xfrm flipH="1">
                <a:off x="3019" y="2909"/>
                <a:ext cx="50" cy="0"/>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991" name="Freeform 613"/>
              <p:cNvSpPr>
                <a:spLocks/>
              </p:cNvSpPr>
              <p:nvPr>
                <p:custDataLst>
                  <p:tags r:id="rId988"/>
                </p:custDataLst>
              </p:nvPr>
            </p:nvSpPr>
            <p:spPr bwMode="auto">
              <a:xfrm>
                <a:off x="3069" y="3012"/>
                <a:ext cx="103" cy="205"/>
              </a:xfrm>
              <a:custGeom>
                <a:avLst/>
                <a:gdLst>
                  <a:gd name="T0" fmla="*/ 103 w 103"/>
                  <a:gd name="T1" fmla="*/ 205 h 205"/>
                  <a:gd name="T2" fmla="*/ 80 w 103"/>
                  <a:gd name="T3" fmla="*/ 203 h 205"/>
                  <a:gd name="T4" fmla="*/ 58 w 103"/>
                  <a:gd name="T5" fmla="*/ 195 h 205"/>
                  <a:gd name="T6" fmla="*/ 39 w 103"/>
                  <a:gd name="T7" fmla="*/ 183 h 205"/>
                  <a:gd name="T8" fmla="*/ 22 w 103"/>
                  <a:gd name="T9" fmla="*/ 166 h 205"/>
                  <a:gd name="T10" fmla="*/ 10 w 103"/>
                  <a:gd name="T11" fmla="*/ 147 h 205"/>
                  <a:gd name="T12" fmla="*/ 3 w 103"/>
                  <a:gd name="T13" fmla="*/ 125 h 205"/>
                  <a:gd name="T14" fmla="*/ 0 w 103"/>
                  <a:gd name="T15" fmla="*/ 102 h 205"/>
                  <a:gd name="T16" fmla="*/ 3 w 103"/>
                  <a:gd name="T17" fmla="*/ 80 h 205"/>
                  <a:gd name="T18" fmla="*/ 10 w 103"/>
                  <a:gd name="T19" fmla="*/ 59 h 205"/>
                  <a:gd name="T20" fmla="*/ 22 w 103"/>
                  <a:gd name="T21" fmla="*/ 39 h 205"/>
                  <a:gd name="T22" fmla="*/ 39 w 103"/>
                  <a:gd name="T23" fmla="*/ 23 h 205"/>
                  <a:gd name="T24" fmla="*/ 58 w 103"/>
                  <a:gd name="T25" fmla="*/ 11 h 205"/>
                  <a:gd name="T26" fmla="*/ 80 w 103"/>
                  <a:gd name="T27" fmla="*/ 3 h 205"/>
                  <a:gd name="T28" fmla="*/ 103 w 103"/>
                  <a:gd name="T29" fmla="*/ 0 h 20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03"/>
                  <a:gd name="T46" fmla="*/ 0 h 205"/>
                  <a:gd name="T47" fmla="*/ 103 w 103"/>
                  <a:gd name="T48" fmla="*/ 205 h 20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03" h="205">
                    <a:moveTo>
                      <a:pt x="103" y="205"/>
                    </a:moveTo>
                    <a:lnTo>
                      <a:pt x="80" y="203"/>
                    </a:lnTo>
                    <a:lnTo>
                      <a:pt x="58" y="195"/>
                    </a:lnTo>
                    <a:lnTo>
                      <a:pt x="39" y="183"/>
                    </a:lnTo>
                    <a:lnTo>
                      <a:pt x="22" y="166"/>
                    </a:lnTo>
                    <a:lnTo>
                      <a:pt x="10" y="147"/>
                    </a:lnTo>
                    <a:lnTo>
                      <a:pt x="3" y="125"/>
                    </a:lnTo>
                    <a:lnTo>
                      <a:pt x="0" y="102"/>
                    </a:lnTo>
                    <a:lnTo>
                      <a:pt x="3" y="80"/>
                    </a:lnTo>
                    <a:lnTo>
                      <a:pt x="10" y="59"/>
                    </a:lnTo>
                    <a:lnTo>
                      <a:pt x="22" y="39"/>
                    </a:lnTo>
                    <a:lnTo>
                      <a:pt x="39" y="23"/>
                    </a:lnTo>
                    <a:lnTo>
                      <a:pt x="58" y="11"/>
                    </a:lnTo>
                    <a:lnTo>
                      <a:pt x="80" y="3"/>
                    </a:lnTo>
                    <a:lnTo>
                      <a:pt x="103" y="0"/>
                    </a:lnTo>
                  </a:path>
                </a:pathLst>
              </a:custGeom>
              <a:noFill/>
              <a:ln w="4763">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992" name="Freeform 614"/>
              <p:cNvSpPr>
                <a:spLocks/>
              </p:cNvSpPr>
              <p:nvPr>
                <p:custDataLst>
                  <p:tags r:id="rId989"/>
                </p:custDataLst>
              </p:nvPr>
            </p:nvSpPr>
            <p:spPr bwMode="auto">
              <a:xfrm>
                <a:off x="3172" y="3012"/>
                <a:ext cx="154" cy="205"/>
              </a:xfrm>
              <a:custGeom>
                <a:avLst/>
                <a:gdLst>
                  <a:gd name="T0" fmla="*/ 0 w 154"/>
                  <a:gd name="T1" fmla="*/ 205 h 205"/>
                  <a:gd name="T2" fmla="*/ 154 w 154"/>
                  <a:gd name="T3" fmla="*/ 205 h 205"/>
                  <a:gd name="T4" fmla="*/ 154 w 154"/>
                  <a:gd name="T5" fmla="*/ 0 h 205"/>
                  <a:gd name="T6" fmla="*/ 0 w 154"/>
                  <a:gd name="T7" fmla="*/ 0 h 205"/>
                  <a:gd name="T8" fmla="*/ 0 60000 65536"/>
                  <a:gd name="T9" fmla="*/ 0 60000 65536"/>
                  <a:gd name="T10" fmla="*/ 0 60000 65536"/>
                  <a:gd name="T11" fmla="*/ 0 60000 65536"/>
                  <a:gd name="T12" fmla="*/ 0 w 154"/>
                  <a:gd name="T13" fmla="*/ 0 h 205"/>
                  <a:gd name="T14" fmla="*/ 154 w 154"/>
                  <a:gd name="T15" fmla="*/ 205 h 205"/>
                </a:gdLst>
                <a:ahLst/>
                <a:cxnLst>
                  <a:cxn ang="T8">
                    <a:pos x="T0" y="T1"/>
                  </a:cxn>
                  <a:cxn ang="T9">
                    <a:pos x="T2" y="T3"/>
                  </a:cxn>
                  <a:cxn ang="T10">
                    <a:pos x="T4" y="T5"/>
                  </a:cxn>
                  <a:cxn ang="T11">
                    <a:pos x="T6" y="T7"/>
                  </a:cxn>
                </a:cxnLst>
                <a:rect l="T12" t="T13" r="T14" b="T15"/>
                <a:pathLst>
                  <a:path w="154" h="205">
                    <a:moveTo>
                      <a:pt x="0" y="205"/>
                    </a:moveTo>
                    <a:lnTo>
                      <a:pt x="154" y="205"/>
                    </a:lnTo>
                    <a:lnTo>
                      <a:pt x="154" y="0"/>
                    </a:lnTo>
                    <a:lnTo>
                      <a:pt x="0" y="0"/>
                    </a:lnTo>
                  </a:path>
                </a:pathLst>
              </a:custGeom>
              <a:noFill/>
              <a:ln w="4763">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993" name="Freeform 615"/>
              <p:cNvSpPr>
                <a:spLocks/>
              </p:cNvSpPr>
              <p:nvPr>
                <p:custDataLst>
                  <p:tags r:id="rId990"/>
                </p:custDataLst>
              </p:nvPr>
            </p:nvSpPr>
            <p:spPr bwMode="auto">
              <a:xfrm>
                <a:off x="3582" y="3217"/>
                <a:ext cx="102" cy="205"/>
              </a:xfrm>
              <a:custGeom>
                <a:avLst/>
                <a:gdLst>
                  <a:gd name="T0" fmla="*/ 102 w 102"/>
                  <a:gd name="T1" fmla="*/ 205 h 205"/>
                  <a:gd name="T2" fmla="*/ 79 w 102"/>
                  <a:gd name="T3" fmla="*/ 203 h 205"/>
                  <a:gd name="T4" fmla="*/ 58 w 102"/>
                  <a:gd name="T5" fmla="*/ 195 h 205"/>
                  <a:gd name="T6" fmla="*/ 38 w 102"/>
                  <a:gd name="T7" fmla="*/ 183 h 205"/>
                  <a:gd name="T8" fmla="*/ 22 w 102"/>
                  <a:gd name="T9" fmla="*/ 166 h 205"/>
                  <a:gd name="T10" fmla="*/ 9 w 102"/>
                  <a:gd name="T11" fmla="*/ 147 h 205"/>
                  <a:gd name="T12" fmla="*/ 2 w 102"/>
                  <a:gd name="T13" fmla="*/ 125 h 205"/>
                  <a:gd name="T14" fmla="*/ 0 w 102"/>
                  <a:gd name="T15" fmla="*/ 102 h 205"/>
                  <a:gd name="T16" fmla="*/ 2 w 102"/>
                  <a:gd name="T17" fmla="*/ 80 h 205"/>
                  <a:gd name="T18" fmla="*/ 9 w 102"/>
                  <a:gd name="T19" fmla="*/ 58 h 205"/>
                  <a:gd name="T20" fmla="*/ 22 w 102"/>
                  <a:gd name="T21" fmla="*/ 39 h 205"/>
                  <a:gd name="T22" fmla="*/ 38 w 102"/>
                  <a:gd name="T23" fmla="*/ 23 h 205"/>
                  <a:gd name="T24" fmla="*/ 58 w 102"/>
                  <a:gd name="T25" fmla="*/ 11 h 205"/>
                  <a:gd name="T26" fmla="*/ 79 w 102"/>
                  <a:gd name="T27" fmla="*/ 2 h 205"/>
                  <a:gd name="T28" fmla="*/ 102 w 102"/>
                  <a:gd name="T29" fmla="*/ 0 h 20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02"/>
                  <a:gd name="T46" fmla="*/ 0 h 205"/>
                  <a:gd name="T47" fmla="*/ 102 w 102"/>
                  <a:gd name="T48" fmla="*/ 205 h 20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02" h="205">
                    <a:moveTo>
                      <a:pt x="102" y="205"/>
                    </a:moveTo>
                    <a:lnTo>
                      <a:pt x="79" y="203"/>
                    </a:lnTo>
                    <a:lnTo>
                      <a:pt x="58" y="195"/>
                    </a:lnTo>
                    <a:lnTo>
                      <a:pt x="38" y="183"/>
                    </a:lnTo>
                    <a:lnTo>
                      <a:pt x="22" y="166"/>
                    </a:lnTo>
                    <a:lnTo>
                      <a:pt x="9" y="147"/>
                    </a:lnTo>
                    <a:lnTo>
                      <a:pt x="2" y="125"/>
                    </a:lnTo>
                    <a:lnTo>
                      <a:pt x="0" y="102"/>
                    </a:lnTo>
                    <a:lnTo>
                      <a:pt x="2" y="80"/>
                    </a:lnTo>
                    <a:lnTo>
                      <a:pt x="9" y="58"/>
                    </a:lnTo>
                    <a:lnTo>
                      <a:pt x="22" y="39"/>
                    </a:lnTo>
                    <a:lnTo>
                      <a:pt x="38" y="23"/>
                    </a:lnTo>
                    <a:lnTo>
                      <a:pt x="58" y="11"/>
                    </a:lnTo>
                    <a:lnTo>
                      <a:pt x="79" y="2"/>
                    </a:lnTo>
                    <a:lnTo>
                      <a:pt x="102" y="0"/>
                    </a:lnTo>
                  </a:path>
                </a:pathLst>
              </a:custGeom>
              <a:noFill/>
              <a:ln w="4763">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994" name="Freeform 616"/>
              <p:cNvSpPr>
                <a:spLocks/>
              </p:cNvSpPr>
              <p:nvPr>
                <p:custDataLst>
                  <p:tags r:id="rId991"/>
                </p:custDataLst>
              </p:nvPr>
            </p:nvSpPr>
            <p:spPr bwMode="auto">
              <a:xfrm>
                <a:off x="3684" y="3217"/>
                <a:ext cx="155" cy="205"/>
              </a:xfrm>
              <a:custGeom>
                <a:avLst/>
                <a:gdLst>
                  <a:gd name="T0" fmla="*/ 0 w 155"/>
                  <a:gd name="T1" fmla="*/ 205 h 205"/>
                  <a:gd name="T2" fmla="*/ 155 w 155"/>
                  <a:gd name="T3" fmla="*/ 205 h 205"/>
                  <a:gd name="T4" fmla="*/ 155 w 155"/>
                  <a:gd name="T5" fmla="*/ 0 h 205"/>
                  <a:gd name="T6" fmla="*/ 0 w 155"/>
                  <a:gd name="T7" fmla="*/ 0 h 205"/>
                  <a:gd name="T8" fmla="*/ 0 60000 65536"/>
                  <a:gd name="T9" fmla="*/ 0 60000 65536"/>
                  <a:gd name="T10" fmla="*/ 0 60000 65536"/>
                  <a:gd name="T11" fmla="*/ 0 60000 65536"/>
                  <a:gd name="T12" fmla="*/ 0 w 155"/>
                  <a:gd name="T13" fmla="*/ 0 h 205"/>
                  <a:gd name="T14" fmla="*/ 155 w 155"/>
                  <a:gd name="T15" fmla="*/ 205 h 205"/>
                </a:gdLst>
                <a:ahLst/>
                <a:cxnLst>
                  <a:cxn ang="T8">
                    <a:pos x="T0" y="T1"/>
                  </a:cxn>
                  <a:cxn ang="T9">
                    <a:pos x="T2" y="T3"/>
                  </a:cxn>
                  <a:cxn ang="T10">
                    <a:pos x="T4" y="T5"/>
                  </a:cxn>
                  <a:cxn ang="T11">
                    <a:pos x="T6" y="T7"/>
                  </a:cxn>
                </a:cxnLst>
                <a:rect l="T12" t="T13" r="T14" b="T15"/>
                <a:pathLst>
                  <a:path w="155" h="205">
                    <a:moveTo>
                      <a:pt x="0" y="205"/>
                    </a:moveTo>
                    <a:lnTo>
                      <a:pt x="155" y="205"/>
                    </a:lnTo>
                    <a:lnTo>
                      <a:pt x="155" y="0"/>
                    </a:lnTo>
                    <a:lnTo>
                      <a:pt x="0" y="0"/>
                    </a:lnTo>
                  </a:path>
                </a:pathLst>
              </a:custGeom>
              <a:noFill/>
              <a:ln w="4763">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995" name="Freeform 617"/>
              <p:cNvSpPr>
                <a:spLocks/>
              </p:cNvSpPr>
              <p:nvPr>
                <p:custDataLst>
                  <p:tags r:id="rId992"/>
                </p:custDataLst>
              </p:nvPr>
            </p:nvSpPr>
            <p:spPr bwMode="auto">
              <a:xfrm>
                <a:off x="3326" y="3114"/>
                <a:ext cx="205" cy="103"/>
              </a:xfrm>
              <a:custGeom>
                <a:avLst/>
                <a:gdLst>
                  <a:gd name="T0" fmla="*/ 0 w 205"/>
                  <a:gd name="T1" fmla="*/ 103 h 103"/>
                  <a:gd name="T2" fmla="*/ 2 w 205"/>
                  <a:gd name="T3" fmla="*/ 88 h 103"/>
                  <a:gd name="T4" fmla="*/ 10 w 205"/>
                  <a:gd name="T5" fmla="*/ 71 h 103"/>
                  <a:gd name="T6" fmla="*/ 22 w 205"/>
                  <a:gd name="T7" fmla="*/ 56 h 103"/>
                  <a:gd name="T8" fmla="*/ 38 w 205"/>
                  <a:gd name="T9" fmla="*/ 43 h 103"/>
                  <a:gd name="T10" fmla="*/ 59 w 205"/>
                  <a:gd name="T11" fmla="*/ 30 h 103"/>
                  <a:gd name="T12" fmla="*/ 84 w 205"/>
                  <a:gd name="T13" fmla="*/ 21 h 103"/>
                  <a:gd name="T14" fmla="*/ 111 w 205"/>
                  <a:gd name="T15" fmla="*/ 13 h 103"/>
                  <a:gd name="T16" fmla="*/ 141 w 205"/>
                  <a:gd name="T17" fmla="*/ 6 h 103"/>
                  <a:gd name="T18" fmla="*/ 172 w 205"/>
                  <a:gd name="T19" fmla="*/ 2 h 103"/>
                  <a:gd name="T20" fmla="*/ 205 w 205"/>
                  <a:gd name="T21" fmla="*/ 0 h 10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5"/>
                  <a:gd name="T34" fmla="*/ 0 h 103"/>
                  <a:gd name="T35" fmla="*/ 205 w 205"/>
                  <a:gd name="T36" fmla="*/ 103 h 10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5" h="103">
                    <a:moveTo>
                      <a:pt x="0" y="103"/>
                    </a:moveTo>
                    <a:lnTo>
                      <a:pt x="2" y="88"/>
                    </a:lnTo>
                    <a:lnTo>
                      <a:pt x="10" y="71"/>
                    </a:lnTo>
                    <a:lnTo>
                      <a:pt x="22" y="56"/>
                    </a:lnTo>
                    <a:lnTo>
                      <a:pt x="38" y="43"/>
                    </a:lnTo>
                    <a:lnTo>
                      <a:pt x="59" y="30"/>
                    </a:lnTo>
                    <a:lnTo>
                      <a:pt x="84" y="21"/>
                    </a:lnTo>
                    <a:lnTo>
                      <a:pt x="111" y="13"/>
                    </a:lnTo>
                    <a:lnTo>
                      <a:pt x="141" y="6"/>
                    </a:lnTo>
                    <a:lnTo>
                      <a:pt x="172" y="2"/>
                    </a:lnTo>
                    <a:lnTo>
                      <a:pt x="205" y="0"/>
                    </a:lnTo>
                  </a:path>
                </a:pathLst>
              </a:custGeom>
              <a:noFill/>
              <a:ln w="4763">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996" name="Freeform 618"/>
              <p:cNvSpPr>
                <a:spLocks/>
              </p:cNvSpPr>
              <p:nvPr>
                <p:custDataLst>
                  <p:tags r:id="rId993"/>
                </p:custDataLst>
              </p:nvPr>
            </p:nvSpPr>
            <p:spPr bwMode="auto">
              <a:xfrm>
                <a:off x="3326" y="3217"/>
                <a:ext cx="205" cy="102"/>
              </a:xfrm>
              <a:custGeom>
                <a:avLst/>
                <a:gdLst>
                  <a:gd name="T0" fmla="*/ 205 w 205"/>
                  <a:gd name="T1" fmla="*/ 102 h 102"/>
                  <a:gd name="T2" fmla="*/ 172 w 205"/>
                  <a:gd name="T3" fmla="*/ 102 h 102"/>
                  <a:gd name="T4" fmla="*/ 141 w 205"/>
                  <a:gd name="T5" fmla="*/ 98 h 102"/>
                  <a:gd name="T6" fmla="*/ 111 w 205"/>
                  <a:gd name="T7" fmla="*/ 91 h 102"/>
                  <a:gd name="T8" fmla="*/ 84 w 205"/>
                  <a:gd name="T9" fmla="*/ 83 h 102"/>
                  <a:gd name="T10" fmla="*/ 59 w 205"/>
                  <a:gd name="T11" fmla="*/ 72 h 102"/>
                  <a:gd name="T12" fmla="*/ 38 w 205"/>
                  <a:gd name="T13" fmla="*/ 61 h 102"/>
                  <a:gd name="T14" fmla="*/ 22 w 205"/>
                  <a:gd name="T15" fmla="*/ 46 h 102"/>
                  <a:gd name="T16" fmla="*/ 10 w 205"/>
                  <a:gd name="T17" fmla="*/ 32 h 102"/>
                  <a:gd name="T18" fmla="*/ 2 w 205"/>
                  <a:gd name="T19" fmla="*/ 16 h 102"/>
                  <a:gd name="T20" fmla="*/ 0 w 205"/>
                  <a:gd name="T21" fmla="*/ 0 h 10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5"/>
                  <a:gd name="T34" fmla="*/ 0 h 102"/>
                  <a:gd name="T35" fmla="*/ 205 w 205"/>
                  <a:gd name="T36" fmla="*/ 102 h 10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5" h="102">
                    <a:moveTo>
                      <a:pt x="205" y="102"/>
                    </a:moveTo>
                    <a:lnTo>
                      <a:pt x="172" y="102"/>
                    </a:lnTo>
                    <a:lnTo>
                      <a:pt x="141" y="98"/>
                    </a:lnTo>
                    <a:lnTo>
                      <a:pt x="111" y="91"/>
                    </a:lnTo>
                    <a:lnTo>
                      <a:pt x="84" y="83"/>
                    </a:lnTo>
                    <a:lnTo>
                      <a:pt x="59" y="72"/>
                    </a:lnTo>
                    <a:lnTo>
                      <a:pt x="38" y="61"/>
                    </a:lnTo>
                    <a:lnTo>
                      <a:pt x="22" y="46"/>
                    </a:lnTo>
                    <a:lnTo>
                      <a:pt x="10" y="32"/>
                    </a:lnTo>
                    <a:lnTo>
                      <a:pt x="2" y="16"/>
                    </a:lnTo>
                    <a:lnTo>
                      <a:pt x="0" y="0"/>
                    </a:lnTo>
                  </a:path>
                </a:pathLst>
              </a:custGeom>
              <a:noFill/>
              <a:ln w="4763">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997" name="Freeform 619"/>
              <p:cNvSpPr>
                <a:spLocks/>
              </p:cNvSpPr>
              <p:nvPr>
                <p:custDataLst>
                  <p:tags r:id="rId994"/>
                </p:custDataLst>
              </p:nvPr>
            </p:nvSpPr>
            <p:spPr bwMode="auto">
              <a:xfrm>
                <a:off x="3556" y="3114"/>
                <a:ext cx="26" cy="103"/>
              </a:xfrm>
              <a:custGeom>
                <a:avLst/>
                <a:gdLst>
                  <a:gd name="T0" fmla="*/ 0 w 26"/>
                  <a:gd name="T1" fmla="*/ 103 h 103"/>
                  <a:gd name="T2" fmla="*/ 1 w 26"/>
                  <a:gd name="T3" fmla="*/ 81 h 103"/>
                  <a:gd name="T4" fmla="*/ 2 w 26"/>
                  <a:gd name="T5" fmla="*/ 59 h 103"/>
                  <a:gd name="T6" fmla="*/ 5 w 26"/>
                  <a:gd name="T7" fmla="*/ 40 h 103"/>
                  <a:gd name="T8" fmla="*/ 9 w 26"/>
                  <a:gd name="T9" fmla="*/ 23 h 103"/>
                  <a:gd name="T10" fmla="*/ 15 w 26"/>
                  <a:gd name="T11" fmla="*/ 11 h 103"/>
                  <a:gd name="T12" fmla="*/ 20 w 26"/>
                  <a:gd name="T13" fmla="*/ 3 h 103"/>
                  <a:gd name="T14" fmla="*/ 26 w 26"/>
                  <a:gd name="T15" fmla="*/ 0 h 103"/>
                  <a:gd name="T16" fmla="*/ 0 60000 65536"/>
                  <a:gd name="T17" fmla="*/ 0 60000 65536"/>
                  <a:gd name="T18" fmla="*/ 0 60000 65536"/>
                  <a:gd name="T19" fmla="*/ 0 60000 65536"/>
                  <a:gd name="T20" fmla="*/ 0 60000 65536"/>
                  <a:gd name="T21" fmla="*/ 0 60000 65536"/>
                  <a:gd name="T22" fmla="*/ 0 60000 65536"/>
                  <a:gd name="T23" fmla="*/ 0 60000 65536"/>
                  <a:gd name="T24" fmla="*/ 0 w 26"/>
                  <a:gd name="T25" fmla="*/ 0 h 103"/>
                  <a:gd name="T26" fmla="*/ 26 w 26"/>
                  <a:gd name="T27" fmla="*/ 103 h 10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6" h="103">
                    <a:moveTo>
                      <a:pt x="0" y="103"/>
                    </a:moveTo>
                    <a:lnTo>
                      <a:pt x="1" y="81"/>
                    </a:lnTo>
                    <a:lnTo>
                      <a:pt x="2" y="59"/>
                    </a:lnTo>
                    <a:lnTo>
                      <a:pt x="5" y="40"/>
                    </a:lnTo>
                    <a:lnTo>
                      <a:pt x="9" y="23"/>
                    </a:lnTo>
                    <a:lnTo>
                      <a:pt x="15" y="11"/>
                    </a:lnTo>
                    <a:lnTo>
                      <a:pt x="20" y="3"/>
                    </a:lnTo>
                    <a:lnTo>
                      <a:pt x="26" y="0"/>
                    </a:lnTo>
                  </a:path>
                </a:pathLst>
              </a:custGeom>
              <a:noFill/>
              <a:ln w="4763">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998" name="Freeform 620"/>
              <p:cNvSpPr>
                <a:spLocks/>
              </p:cNvSpPr>
              <p:nvPr>
                <p:custDataLst>
                  <p:tags r:id="rId995"/>
                </p:custDataLst>
              </p:nvPr>
            </p:nvSpPr>
            <p:spPr bwMode="auto">
              <a:xfrm>
                <a:off x="3556" y="3217"/>
                <a:ext cx="23" cy="102"/>
              </a:xfrm>
              <a:custGeom>
                <a:avLst/>
                <a:gdLst>
                  <a:gd name="T0" fmla="*/ 0 w 23"/>
                  <a:gd name="T1" fmla="*/ 0 h 102"/>
                  <a:gd name="T2" fmla="*/ 1 w 23"/>
                  <a:gd name="T3" fmla="*/ 23 h 102"/>
                  <a:gd name="T4" fmla="*/ 2 w 23"/>
                  <a:gd name="T5" fmla="*/ 45 h 102"/>
                  <a:gd name="T6" fmla="*/ 5 w 23"/>
                  <a:gd name="T7" fmla="*/ 64 h 102"/>
                  <a:gd name="T8" fmla="*/ 8 w 23"/>
                  <a:gd name="T9" fmla="*/ 80 h 102"/>
                  <a:gd name="T10" fmla="*/ 13 w 23"/>
                  <a:gd name="T11" fmla="*/ 93 h 102"/>
                  <a:gd name="T12" fmla="*/ 18 w 23"/>
                  <a:gd name="T13" fmla="*/ 101 h 102"/>
                  <a:gd name="T14" fmla="*/ 23 w 23"/>
                  <a:gd name="T15" fmla="*/ 102 h 102"/>
                  <a:gd name="T16" fmla="*/ 0 60000 65536"/>
                  <a:gd name="T17" fmla="*/ 0 60000 65536"/>
                  <a:gd name="T18" fmla="*/ 0 60000 65536"/>
                  <a:gd name="T19" fmla="*/ 0 60000 65536"/>
                  <a:gd name="T20" fmla="*/ 0 60000 65536"/>
                  <a:gd name="T21" fmla="*/ 0 60000 65536"/>
                  <a:gd name="T22" fmla="*/ 0 60000 65536"/>
                  <a:gd name="T23" fmla="*/ 0 60000 65536"/>
                  <a:gd name="T24" fmla="*/ 0 w 23"/>
                  <a:gd name="T25" fmla="*/ 0 h 102"/>
                  <a:gd name="T26" fmla="*/ 23 w 23"/>
                  <a:gd name="T27" fmla="*/ 102 h 10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3" h="102">
                    <a:moveTo>
                      <a:pt x="0" y="0"/>
                    </a:moveTo>
                    <a:lnTo>
                      <a:pt x="1" y="23"/>
                    </a:lnTo>
                    <a:lnTo>
                      <a:pt x="2" y="45"/>
                    </a:lnTo>
                    <a:lnTo>
                      <a:pt x="5" y="64"/>
                    </a:lnTo>
                    <a:lnTo>
                      <a:pt x="8" y="80"/>
                    </a:lnTo>
                    <a:lnTo>
                      <a:pt x="13" y="93"/>
                    </a:lnTo>
                    <a:lnTo>
                      <a:pt x="18" y="101"/>
                    </a:lnTo>
                    <a:lnTo>
                      <a:pt x="23" y="102"/>
                    </a:lnTo>
                  </a:path>
                </a:pathLst>
              </a:custGeom>
              <a:noFill/>
              <a:ln w="4763">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999" name="Line 621"/>
              <p:cNvSpPr>
                <a:spLocks noChangeShapeType="1"/>
              </p:cNvSpPr>
              <p:nvPr>
                <p:custDataLst>
                  <p:tags r:id="rId996"/>
                </p:custDataLst>
              </p:nvPr>
            </p:nvSpPr>
            <p:spPr bwMode="auto">
              <a:xfrm flipH="1">
                <a:off x="3531" y="3319"/>
                <a:ext cx="51" cy="0"/>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000" name="Line 622"/>
              <p:cNvSpPr>
                <a:spLocks noChangeShapeType="1"/>
              </p:cNvSpPr>
              <p:nvPr>
                <p:custDataLst>
                  <p:tags r:id="rId997"/>
                </p:custDataLst>
              </p:nvPr>
            </p:nvSpPr>
            <p:spPr bwMode="auto">
              <a:xfrm flipH="1">
                <a:off x="3531" y="3114"/>
                <a:ext cx="51" cy="0"/>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001" name="Line 623"/>
              <p:cNvSpPr>
                <a:spLocks noChangeShapeType="1"/>
              </p:cNvSpPr>
              <p:nvPr>
                <p:custDataLst>
                  <p:tags r:id="rId998"/>
                </p:custDataLst>
              </p:nvPr>
            </p:nvSpPr>
            <p:spPr bwMode="auto">
              <a:xfrm>
                <a:off x="3839" y="3371"/>
                <a:ext cx="102" cy="0"/>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002" name="Line 624"/>
              <p:cNvSpPr>
                <a:spLocks noChangeShapeType="1"/>
              </p:cNvSpPr>
              <p:nvPr>
                <p:custDataLst>
                  <p:tags r:id="rId999"/>
                </p:custDataLst>
              </p:nvPr>
            </p:nvSpPr>
            <p:spPr bwMode="auto">
              <a:xfrm>
                <a:off x="3839" y="3269"/>
                <a:ext cx="102" cy="0"/>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003" name="Line 625"/>
              <p:cNvSpPr>
                <a:spLocks noChangeShapeType="1"/>
              </p:cNvSpPr>
              <p:nvPr>
                <p:custDataLst>
                  <p:tags r:id="rId1000"/>
                </p:custDataLst>
              </p:nvPr>
            </p:nvSpPr>
            <p:spPr bwMode="auto">
              <a:xfrm>
                <a:off x="3560" y="3166"/>
                <a:ext cx="381" cy="0"/>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004" name="Line 626"/>
              <p:cNvSpPr>
                <a:spLocks noChangeShapeType="1"/>
              </p:cNvSpPr>
              <p:nvPr>
                <p:custDataLst>
                  <p:tags r:id="rId1001"/>
                </p:custDataLst>
              </p:nvPr>
            </p:nvSpPr>
            <p:spPr bwMode="auto">
              <a:xfrm>
                <a:off x="3326" y="3064"/>
                <a:ext cx="615" cy="0"/>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005" name="Line 627"/>
              <p:cNvSpPr>
                <a:spLocks noChangeShapeType="1"/>
              </p:cNvSpPr>
              <p:nvPr>
                <p:custDataLst>
                  <p:tags r:id="rId1002"/>
                </p:custDataLst>
              </p:nvPr>
            </p:nvSpPr>
            <p:spPr bwMode="auto">
              <a:xfrm>
                <a:off x="3053" y="2961"/>
                <a:ext cx="888" cy="0"/>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006" name="Line 628"/>
              <p:cNvSpPr>
                <a:spLocks noChangeShapeType="1"/>
              </p:cNvSpPr>
              <p:nvPr>
                <p:custDataLst>
                  <p:tags r:id="rId1003"/>
                </p:custDataLst>
              </p:nvPr>
            </p:nvSpPr>
            <p:spPr bwMode="auto">
              <a:xfrm>
                <a:off x="2814" y="2859"/>
                <a:ext cx="1127" cy="0"/>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007" name="Line 629"/>
              <p:cNvSpPr>
                <a:spLocks noChangeShapeType="1"/>
              </p:cNvSpPr>
              <p:nvPr>
                <p:custDataLst>
                  <p:tags r:id="rId1004"/>
                </p:custDataLst>
              </p:nvPr>
            </p:nvSpPr>
            <p:spPr bwMode="auto">
              <a:xfrm>
                <a:off x="2539" y="2756"/>
                <a:ext cx="1402" cy="0"/>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008" name="Line 630"/>
              <p:cNvSpPr>
                <a:spLocks noChangeShapeType="1"/>
              </p:cNvSpPr>
              <p:nvPr>
                <p:custDataLst>
                  <p:tags r:id="rId1005"/>
                </p:custDataLst>
              </p:nvPr>
            </p:nvSpPr>
            <p:spPr bwMode="auto">
              <a:xfrm flipH="1">
                <a:off x="3813" y="3883"/>
                <a:ext cx="50" cy="0"/>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009" name="Line 631"/>
              <p:cNvSpPr>
                <a:spLocks noChangeShapeType="1"/>
              </p:cNvSpPr>
              <p:nvPr>
                <p:custDataLst>
                  <p:tags r:id="rId1006"/>
                </p:custDataLst>
              </p:nvPr>
            </p:nvSpPr>
            <p:spPr bwMode="auto">
              <a:xfrm flipH="1">
                <a:off x="3813" y="3781"/>
                <a:ext cx="50" cy="0"/>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010" name="Line 632"/>
              <p:cNvSpPr>
                <a:spLocks noChangeShapeType="1"/>
              </p:cNvSpPr>
              <p:nvPr>
                <p:custDataLst>
                  <p:tags r:id="rId1007"/>
                </p:custDataLst>
              </p:nvPr>
            </p:nvSpPr>
            <p:spPr bwMode="auto">
              <a:xfrm>
                <a:off x="3505" y="3807"/>
                <a:ext cx="51" cy="0"/>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011" name="Line 633"/>
              <p:cNvSpPr>
                <a:spLocks noChangeShapeType="1"/>
              </p:cNvSpPr>
              <p:nvPr>
                <p:custDataLst>
                  <p:tags r:id="rId1008"/>
                </p:custDataLst>
              </p:nvPr>
            </p:nvSpPr>
            <p:spPr bwMode="auto">
              <a:xfrm>
                <a:off x="3813" y="3831"/>
                <a:ext cx="50" cy="0"/>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012" name="Line 634"/>
              <p:cNvSpPr>
                <a:spLocks noChangeShapeType="1"/>
              </p:cNvSpPr>
              <p:nvPr>
                <p:custDataLst>
                  <p:tags r:id="rId1009"/>
                </p:custDataLst>
              </p:nvPr>
            </p:nvSpPr>
            <p:spPr bwMode="auto">
              <a:xfrm flipH="1">
                <a:off x="3813" y="3729"/>
                <a:ext cx="50" cy="0"/>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013" name="Freeform 635"/>
              <p:cNvSpPr>
                <a:spLocks/>
              </p:cNvSpPr>
              <p:nvPr>
                <p:custDataLst>
                  <p:tags r:id="rId1010"/>
                </p:custDataLst>
              </p:nvPr>
            </p:nvSpPr>
            <p:spPr bwMode="auto">
              <a:xfrm>
                <a:off x="3556" y="3704"/>
                <a:ext cx="102" cy="205"/>
              </a:xfrm>
              <a:custGeom>
                <a:avLst/>
                <a:gdLst>
                  <a:gd name="T0" fmla="*/ 102 w 102"/>
                  <a:gd name="T1" fmla="*/ 205 h 205"/>
                  <a:gd name="T2" fmla="*/ 80 w 102"/>
                  <a:gd name="T3" fmla="*/ 203 h 205"/>
                  <a:gd name="T4" fmla="*/ 58 w 102"/>
                  <a:gd name="T5" fmla="*/ 194 h 205"/>
                  <a:gd name="T6" fmla="*/ 39 w 102"/>
                  <a:gd name="T7" fmla="*/ 182 h 205"/>
                  <a:gd name="T8" fmla="*/ 23 w 102"/>
                  <a:gd name="T9" fmla="*/ 166 h 205"/>
                  <a:gd name="T10" fmla="*/ 11 w 102"/>
                  <a:gd name="T11" fmla="*/ 147 h 205"/>
                  <a:gd name="T12" fmla="*/ 2 w 102"/>
                  <a:gd name="T13" fmla="*/ 125 h 205"/>
                  <a:gd name="T14" fmla="*/ 0 w 102"/>
                  <a:gd name="T15" fmla="*/ 103 h 205"/>
                  <a:gd name="T16" fmla="*/ 2 w 102"/>
                  <a:gd name="T17" fmla="*/ 80 h 205"/>
                  <a:gd name="T18" fmla="*/ 11 w 102"/>
                  <a:gd name="T19" fmla="*/ 58 h 205"/>
                  <a:gd name="T20" fmla="*/ 23 w 102"/>
                  <a:gd name="T21" fmla="*/ 39 h 205"/>
                  <a:gd name="T22" fmla="*/ 39 w 102"/>
                  <a:gd name="T23" fmla="*/ 22 h 205"/>
                  <a:gd name="T24" fmla="*/ 58 w 102"/>
                  <a:gd name="T25" fmla="*/ 10 h 205"/>
                  <a:gd name="T26" fmla="*/ 80 w 102"/>
                  <a:gd name="T27" fmla="*/ 3 h 205"/>
                  <a:gd name="T28" fmla="*/ 102 w 102"/>
                  <a:gd name="T29" fmla="*/ 0 h 20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02"/>
                  <a:gd name="T46" fmla="*/ 0 h 205"/>
                  <a:gd name="T47" fmla="*/ 102 w 102"/>
                  <a:gd name="T48" fmla="*/ 205 h 20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02" h="205">
                    <a:moveTo>
                      <a:pt x="102" y="205"/>
                    </a:moveTo>
                    <a:lnTo>
                      <a:pt x="80" y="203"/>
                    </a:lnTo>
                    <a:lnTo>
                      <a:pt x="58" y="194"/>
                    </a:lnTo>
                    <a:lnTo>
                      <a:pt x="39" y="182"/>
                    </a:lnTo>
                    <a:lnTo>
                      <a:pt x="23" y="166"/>
                    </a:lnTo>
                    <a:lnTo>
                      <a:pt x="11" y="147"/>
                    </a:lnTo>
                    <a:lnTo>
                      <a:pt x="2" y="125"/>
                    </a:lnTo>
                    <a:lnTo>
                      <a:pt x="0" y="103"/>
                    </a:lnTo>
                    <a:lnTo>
                      <a:pt x="2" y="80"/>
                    </a:lnTo>
                    <a:lnTo>
                      <a:pt x="11" y="58"/>
                    </a:lnTo>
                    <a:lnTo>
                      <a:pt x="23" y="39"/>
                    </a:lnTo>
                    <a:lnTo>
                      <a:pt x="39" y="22"/>
                    </a:lnTo>
                    <a:lnTo>
                      <a:pt x="58" y="10"/>
                    </a:lnTo>
                    <a:lnTo>
                      <a:pt x="80" y="3"/>
                    </a:lnTo>
                    <a:lnTo>
                      <a:pt x="102" y="0"/>
                    </a:lnTo>
                  </a:path>
                </a:pathLst>
              </a:custGeom>
              <a:noFill/>
              <a:ln w="4763">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014" name="Freeform 636"/>
              <p:cNvSpPr>
                <a:spLocks/>
              </p:cNvSpPr>
              <p:nvPr>
                <p:custDataLst>
                  <p:tags r:id="rId1011"/>
                </p:custDataLst>
              </p:nvPr>
            </p:nvSpPr>
            <p:spPr bwMode="auto">
              <a:xfrm>
                <a:off x="3658" y="3704"/>
                <a:ext cx="155" cy="205"/>
              </a:xfrm>
              <a:custGeom>
                <a:avLst/>
                <a:gdLst>
                  <a:gd name="T0" fmla="*/ 0 w 155"/>
                  <a:gd name="T1" fmla="*/ 205 h 205"/>
                  <a:gd name="T2" fmla="*/ 155 w 155"/>
                  <a:gd name="T3" fmla="*/ 205 h 205"/>
                  <a:gd name="T4" fmla="*/ 155 w 155"/>
                  <a:gd name="T5" fmla="*/ 0 h 205"/>
                  <a:gd name="T6" fmla="*/ 0 w 155"/>
                  <a:gd name="T7" fmla="*/ 0 h 205"/>
                  <a:gd name="T8" fmla="*/ 0 60000 65536"/>
                  <a:gd name="T9" fmla="*/ 0 60000 65536"/>
                  <a:gd name="T10" fmla="*/ 0 60000 65536"/>
                  <a:gd name="T11" fmla="*/ 0 60000 65536"/>
                  <a:gd name="T12" fmla="*/ 0 w 155"/>
                  <a:gd name="T13" fmla="*/ 0 h 205"/>
                  <a:gd name="T14" fmla="*/ 155 w 155"/>
                  <a:gd name="T15" fmla="*/ 205 h 205"/>
                </a:gdLst>
                <a:ahLst/>
                <a:cxnLst>
                  <a:cxn ang="T8">
                    <a:pos x="T0" y="T1"/>
                  </a:cxn>
                  <a:cxn ang="T9">
                    <a:pos x="T2" y="T3"/>
                  </a:cxn>
                  <a:cxn ang="T10">
                    <a:pos x="T4" y="T5"/>
                  </a:cxn>
                  <a:cxn ang="T11">
                    <a:pos x="T6" y="T7"/>
                  </a:cxn>
                </a:cxnLst>
                <a:rect l="T12" t="T13" r="T14" b="T15"/>
                <a:pathLst>
                  <a:path w="155" h="205">
                    <a:moveTo>
                      <a:pt x="0" y="205"/>
                    </a:moveTo>
                    <a:lnTo>
                      <a:pt x="155" y="205"/>
                    </a:lnTo>
                    <a:lnTo>
                      <a:pt x="155" y="0"/>
                    </a:lnTo>
                    <a:lnTo>
                      <a:pt x="0" y="0"/>
                    </a:lnTo>
                  </a:path>
                </a:pathLst>
              </a:custGeom>
              <a:noFill/>
              <a:ln w="4763">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015" name="Rectangle 637"/>
              <p:cNvSpPr>
                <a:spLocks noChangeArrowheads="1"/>
              </p:cNvSpPr>
              <p:nvPr>
                <p:custDataLst>
                  <p:tags r:id="rId1012"/>
                </p:custDataLst>
              </p:nvPr>
            </p:nvSpPr>
            <p:spPr bwMode="auto">
              <a:xfrm>
                <a:off x="3987" y="3597"/>
                <a:ext cx="81" cy="14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P</a:t>
                </a:r>
                <a:endParaRPr lang="de-DE" altLang="en-US" sz="600"/>
              </a:p>
            </p:txBody>
          </p:sp>
          <p:sp>
            <p:nvSpPr>
              <p:cNvPr id="1016" name="Rectangle 638"/>
              <p:cNvSpPr>
                <a:spLocks noChangeArrowheads="1"/>
              </p:cNvSpPr>
              <p:nvPr>
                <p:custDataLst>
                  <p:tags r:id="rId1013"/>
                </p:custDataLst>
              </p:nvPr>
            </p:nvSpPr>
            <p:spPr bwMode="auto">
              <a:xfrm>
                <a:off x="4048" y="3656"/>
                <a:ext cx="68"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3</a:t>
                </a:r>
                <a:endParaRPr lang="de-DE" altLang="en-US" sz="600"/>
              </a:p>
            </p:txBody>
          </p:sp>
          <p:sp>
            <p:nvSpPr>
              <p:cNvPr id="1017" name="Rectangle 639"/>
              <p:cNvSpPr>
                <a:spLocks noChangeArrowheads="1"/>
              </p:cNvSpPr>
              <p:nvPr>
                <p:custDataLst>
                  <p:tags r:id="rId1014"/>
                </p:custDataLst>
              </p:nvPr>
            </p:nvSpPr>
            <p:spPr bwMode="auto">
              <a:xfrm>
                <a:off x="3987" y="3701"/>
                <a:ext cx="81" cy="14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P</a:t>
                </a:r>
                <a:endParaRPr lang="de-DE" altLang="en-US" sz="600"/>
              </a:p>
            </p:txBody>
          </p:sp>
          <p:sp>
            <p:nvSpPr>
              <p:cNvPr id="1018" name="Rectangle 640"/>
              <p:cNvSpPr>
                <a:spLocks noChangeArrowheads="1"/>
              </p:cNvSpPr>
              <p:nvPr>
                <p:custDataLst>
                  <p:tags r:id="rId1015"/>
                </p:custDataLst>
              </p:nvPr>
            </p:nvSpPr>
            <p:spPr bwMode="auto">
              <a:xfrm>
                <a:off x="4048" y="3757"/>
                <a:ext cx="68"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2</a:t>
                </a:r>
                <a:endParaRPr lang="de-DE" altLang="en-US" sz="600"/>
              </a:p>
            </p:txBody>
          </p:sp>
          <p:sp>
            <p:nvSpPr>
              <p:cNvPr id="1019" name="Rectangle 641"/>
              <p:cNvSpPr>
                <a:spLocks noChangeArrowheads="1"/>
              </p:cNvSpPr>
              <p:nvPr>
                <p:custDataLst>
                  <p:tags r:id="rId1016"/>
                </p:custDataLst>
              </p:nvPr>
            </p:nvSpPr>
            <p:spPr bwMode="auto">
              <a:xfrm>
                <a:off x="3987" y="3803"/>
                <a:ext cx="81"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P</a:t>
                </a:r>
                <a:endParaRPr lang="de-DE" altLang="en-US" sz="600"/>
              </a:p>
            </p:txBody>
          </p:sp>
          <p:sp>
            <p:nvSpPr>
              <p:cNvPr id="1020" name="Rectangle 642"/>
              <p:cNvSpPr>
                <a:spLocks noChangeArrowheads="1"/>
              </p:cNvSpPr>
              <p:nvPr>
                <p:custDataLst>
                  <p:tags r:id="rId1017"/>
                </p:custDataLst>
              </p:nvPr>
            </p:nvSpPr>
            <p:spPr bwMode="auto">
              <a:xfrm>
                <a:off x="4048" y="3859"/>
                <a:ext cx="68"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1</a:t>
                </a:r>
                <a:endParaRPr lang="de-DE" altLang="en-US" sz="600"/>
              </a:p>
            </p:txBody>
          </p:sp>
          <p:sp>
            <p:nvSpPr>
              <p:cNvPr id="1021" name="Rectangle 643"/>
              <p:cNvSpPr>
                <a:spLocks noChangeArrowheads="1"/>
              </p:cNvSpPr>
              <p:nvPr>
                <p:custDataLst>
                  <p:tags r:id="rId1018"/>
                </p:custDataLst>
              </p:nvPr>
            </p:nvSpPr>
            <p:spPr bwMode="auto">
              <a:xfrm>
                <a:off x="3987" y="3904"/>
                <a:ext cx="81"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P</a:t>
                </a:r>
                <a:endParaRPr lang="de-DE" altLang="en-US" sz="600"/>
              </a:p>
            </p:txBody>
          </p:sp>
          <p:sp>
            <p:nvSpPr>
              <p:cNvPr id="1022" name="Rectangle 644"/>
              <p:cNvSpPr>
                <a:spLocks noChangeArrowheads="1"/>
              </p:cNvSpPr>
              <p:nvPr>
                <p:custDataLst>
                  <p:tags r:id="rId1019"/>
                </p:custDataLst>
              </p:nvPr>
            </p:nvSpPr>
            <p:spPr bwMode="auto">
              <a:xfrm>
                <a:off x="4048" y="3960"/>
                <a:ext cx="68"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0</a:t>
                </a:r>
                <a:endParaRPr lang="de-DE" altLang="en-US" sz="600"/>
              </a:p>
            </p:txBody>
          </p:sp>
          <p:sp>
            <p:nvSpPr>
              <p:cNvPr id="1023" name="Line 645"/>
              <p:cNvSpPr>
                <a:spLocks noChangeShapeType="1"/>
              </p:cNvSpPr>
              <p:nvPr>
                <p:custDataLst>
                  <p:tags r:id="rId1020"/>
                </p:custDataLst>
              </p:nvPr>
            </p:nvSpPr>
            <p:spPr bwMode="auto">
              <a:xfrm flipV="1">
                <a:off x="3863" y="3652"/>
                <a:ext cx="52" cy="77"/>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024" name="Line 646"/>
              <p:cNvSpPr>
                <a:spLocks noChangeShapeType="1"/>
              </p:cNvSpPr>
              <p:nvPr>
                <p:custDataLst>
                  <p:tags r:id="rId1021"/>
                </p:custDataLst>
              </p:nvPr>
            </p:nvSpPr>
            <p:spPr bwMode="auto">
              <a:xfrm flipV="1">
                <a:off x="3863" y="3755"/>
                <a:ext cx="52" cy="26"/>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025" name="Line 647"/>
              <p:cNvSpPr>
                <a:spLocks noChangeShapeType="1"/>
              </p:cNvSpPr>
              <p:nvPr>
                <p:custDataLst>
                  <p:tags r:id="rId1022"/>
                </p:custDataLst>
              </p:nvPr>
            </p:nvSpPr>
            <p:spPr bwMode="auto">
              <a:xfrm>
                <a:off x="3863" y="3831"/>
                <a:ext cx="52" cy="26"/>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026" name="Line 648"/>
              <p:cNvSpPr>
                <a:spLocks noChangeShapeType="1"/>
              </p:cNvSpPr>
              <p:nvPr>
                <p:custDataLst>
                  <p:tags r:id="rId1023"/>
                </p:custDataLst>
              </p:nvPr>
            </p:nvSpPr>
            <p:spPr bwMode="auto">
              <a:xfrm>
                <a:off x="3863" y="3883"/>
                <a:ext cx="52" cy="77"/>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027" name="Line 649"/>
              <p:cNvSpPr>
                <a:spLocks noChangeShapeType="1"/>
              </p:cNvSpPr>
              <p:nvPr>
                <p:custDataLst>
                  <p:tags r:id="rId1024"/>
                </p:custDataLst>
              </p:nvPr>
            </p:nvSpPr>
            <p:spPr bwMode="auto">
              <a:xfrm>
                <a:off x="3915" y="3652"/>
                <a:ext cx="21" cy="0"/>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028" name="Line 650"/>
              <p:cNvSpPr>
                <a:spLocks noChangeShapeType="1"/>
              </p:cNvSpPr>
              <p:nvPr>
                <p:custDataLst>
                  <p:tags r:id="rId1025"/>
                </p:custDataLst>
              </p:nvPr>
            </p:nvSpPr>
            <p:spPr bwMode="auto">
              <a:xfrm>
                <a:off x="3915" y="3755"/>
                <a:ext cx="26" cy="0"/>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029" name="Line 651"/>
              <p:cNvSpPr>
                <a:spLocks noChangeShapeType="1"/>
              </p:cNvSpPr>
              <p:nvPr>
                <p:custDataLst>
                  <p:tags r:id="rId1026"/>
                </p:custDataLst>
              </p:nvPr>
            </p:nvSpPr>
            <p:spPr bwMode="auto">
              <a:xfrm>
                <a:off x="3915" y="3857"/>
                <a:ext cx="26" cy="0"/>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030" name="Line 652"/>
              <p:cNvSpPr>
                <a:spLocks noChangeShapeType="1"/>
              </p:cNvSpPr>
              <p:nvPr>
                <p:custDataLst>
                  <p:tags r:id="rId1027"/>
                </p:custDataLst>
              </p:nvPr>
            </p:nvSpPr>
            <p:spPr bwMode="auto">
              <a:xfrm flipH="1">
                <a:off x="3915" y="3960"/>
                <a:ext cx="26" cy="0"/>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031" name="Line 653"/>
              <p:cNvSpPr>
                <a:spLocks noChangeShapeType="1"/>
              </p:cNvSpPr>
              <p:nvPr>
                <p:custDataLst>
                  <p:tags r:id="rId1028"/>
                </p:custDataLst>
              </p:nvPr>
            </p:nvSpPr>
            <p:spPr bwMode="auto">
              <a:xfrm>
                <a:off x="2198" y="2807"/>
                <a:ext cx="102" cy="0"/>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032" name="Line 654"/>
              <p:cNvSpPr>
                <a:spLocks noChangeShapeType="1"/>
              </p:cNvSpPr>
              <p:nvPr>
                <p:custDataLst>
                  <p:tags r:id="rId1029"/>
                </p:custDataLst>
              </p:nvPr>
            </p:nvSpPr>
            <p:spPr bwMode="auto">
              <a:xfrm flipH="1">
                <a:off x="2198" y="3807"/>
                <a:ext cx="1333" cy="0"/>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033" name="Rectangle 655"/>
              <p:cNvSpPr>
                <a:spLocks noChangeArrowheads="1"/>
              </p:cNvSpPr>
              <p:nvPr>
                <p:custDataLst>
                  <p:tags r:id="rId1030"/>
                </p:custDataLst>
              </p:nvPr>
            </p:nvSpPr>
            <p:spPr bwMode="auto">
              <a:xfrm>
                <a:off x="2090" y="2674"/>
                <a:ext cx="94"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G</a:t>
                </a:r>
                <a:endParaRPr lang="de-DE" altLang="en-US" sz="600"/>
              </a:p>
            </p:txBody>
          </p:sp>
          <p:sp>
            <p:nvSpPr>
              <p:cNvPr id="1034" name="Rectangle 656"/>
              <p:cNvSpPr>
                <a:spLocks noChangeArrowheads="1"/>
              </p:cNvSpPr>
              <p:nvPr>
                <p:custDataLst>
                  <p:tags r:id="rId1031"/>
                </p:custDataLst>
              </p:nvPr>
            </p:nvSpPr>
            <p:spPr bwMode="auto">
              <a:xfrm>
                <a:off x="2161" y="2733"/>
                <a:ext cx="170"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3:0</a:t>
                </a:r>
                <a:endParaRPr lang="de-DE" altLang="en-US" sz="600"/>
              </a:p>
            </p:txBody>
          </p:sp>
          <p:sp>
            <p:nvSpPr>
              <p:cNvPr id="1035" name="Rectangle 657"/>
              <p:cNvSpPr>
                <a:spLocks noChangeArrowheads="1"/>
              </p:cNvSpPr>
              <p:nvPr>
                <p:custDataLst>
                  <p:tags r:id="rId1032"/>
                </p:custDataLst>
              </p:nvPr>
            </p:nvSpPr>
            <p:spPr bwMode="auto">
              <a:xfrm>
                <a:off x="2242" y="3853"/>
                <a:ext cx="89"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C</a:t>
                </a:r>
                <a:endParaRPr lang="de-DE" altLang="en-US" sz="600"/>
              </a:p>
            </p:txBody>
          </p:sp>
          <p:sp>
            <p:nvSpPr>
              <p:cNvPr id="1036" name="Rectangle 658"/>
              <p:cNvSpPr>
                <a:spLocks noChangeArrowheads="1"/>
              </p:cNvSpPr>
              <p:nvPr>
                <p:custDataLst>
                  <p:tags r:id="rId1033"/>
                </p:custDataLst>
              </p:nvPr>
            </p:nvSpPr>
            <p:spPr bwMode="auto">
              <a:xfrm>
                <a:off x="2308" y="3912"/>
                <a:ext cx="96"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in</a:t>
                </a:r>
                <a:endParaRPr lang="de-DE" altLang="en-US" sz="600"/>
              </a:p>
            </p:txBody>
          </p:sp>
          <p:sp>
            <p:nvSpPr>
              <p:cNvPr id="1037" name="Freeform 659"/>
              <p:cNvSpPr>
                <a:spLocks/>
              </p:cNvSpPr>
              <p:nvPr>
                <p:custDataLst>
                  <p:tags r:id="rId1034"/>
                </p:custDataLst>
              </p:nvPr>
            </p:nvSpPr>
            <p:spPr bwMode="auto">
              <a:xfrm>
                <a:off x="1840" y="3755"/>
                <a:ext cx="102" cy="205"/>
              </a:xfrm>
              <a:custGeom>
                <a:avLst/>
                <a:gdLst>
                  <a:gd name="T0" fmla="*/ 102 w 102"/>
                  <a:gd name="T1" fmla="*/ 205 h 205"/>
                  <a:gd name="T2" fmla="*/ 79 w 102"/>
                  <a:gd name="T3" fmla="*/ 202 h 205"/>
                  <a:gd name="T4" fmla="*/ 57 w 102"/>
                  <a:gd name="T5" fmla="*/ 195 h 205"/>
                  <a:gd name="T6" fmla="*/ 38 w 102"/>
                  <a:gd name="T7" fmla="*/ 183 h 205"/>
                  <a:gd name="T8" fmla="*/ 22 w 102"/>
                  <a:gd name="T9" fmla="*/ 167 h 205"/>
                  <a:gd name="T10" fmla="*/ 10 w 102"/>
                  <a:gd name="T11" fmla="*/ 147 h 205"/>
                  <a:gd name="T12" fmla="*/ 3 w 102"/>
                  <a:gd name="T13" fmla="*/ 126 h 205"/>
                  <a:gd name="T14" fmla="*/ 0 w 102"/>
                  <a:gd name="T15" fmla="*/ 102 h 205"/>
                  <a:gd name="T16" fmla="*/ 3 w 102"/>
                  <a:gd name="T17" fmla="*/ 80 h 205"/>
                  <a:gd name="T18" fmla="*/ 10 w 102"/>
                  <a:gd name="T19" fmla="*/ 59 h 205"/>
                  <a:gd name="T20" fmla="*/ 22 w 102"/>
                  <a:gd name="T21" fmla="*/ 38 h 205"/>
                  <a:gd name="T22" fmla="*/ 38 w 102"/>
                  <a:gd name="T23" fmla="*/ 23 h 205"/>
                  <a:gd name="T24" fmla="*/ 57 w 102"/>
                  <a:gd name="T25" fmla="*/ 11 h 205"/>
                  <a:gd name="T26" fmla="*/ 79 w 102"/>
                  <a:gd name="T27" fmla="*/ 3 h 205"/>
                  <a:gd name="T28" fmla="*/ 102 w 102"/>
                  <a:gd name="T29" fmla="*/ 0 h 20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02"/>
                  <a:gd name="T46" fmla="*/ 0 h 205"/>
                  <a:gd name="T47" fmla="*/ 102 w 102"/>
                  <a:gd name="T48" fmla="*/ 205 h 20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02" h="205">
                    <a:moveTo>
                      <a:pt x="102" y="205"/>
                    </a:moveTo>
                    <a:lnTo>
                      <a:pt x="79" y="202"/>
                    </a:lnTo>
                    <a:lnTo>
                      <a:pt x="57" y="195"/>
                    </a:lnTo>
                    <a:lnTo>
                      <a:pt x="38" y="183"/>
                    </a:lnTo>
                    <a:lnTo>
                      <a:pt x="22" y="167"/>
                    </a:lnTo>
                    <a:lnTo>
                      <a:pt x="10" y="147"/>
                    </a:lnTo>
                    <a:lnTo>
                      <a:pt x="3" y="126"/>
                    </a:lnTo>
                    <a:lnTo>
                      <a:pt x="0" y="102"/>
                    </a:lnTo>
                    <a:lnTo>
                      <a:pt x="3" y="80"/>
                    </a:lnTo>
                    <a:lnTo>
                      <a:pt x="10" y="59"/>
                    </a:lnTo>
                    <a:lnTo>
                      <a:pt x="22" y="38"/>
                    </a:lnTo>
                    <a:lnTo>
                      <a:pt x="38" y="23"/>
                    </a:lnTo>
                    <a:lnTo>
                      <a:pt x="57" y="11"/>
                    </a:lnTo>
                    <a:lnTo>
                      <a:pt x="79" y="3"/>
                    </a:lnTo>
                    <a:lnTo>
                      <a:pt x="102" y="0"/>
                    </a:lnTo>
                  </a:path>
                </a:pathLst>
              </a:custGeom>
              <a:noFill/>
              <a:ln w="4763">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038" name="Freeform 660"/>
              <p:cNvSpPr>
                <a:spLocks/>
              </p:cNvSpPr>
              <p:nvPr>
                <p:custDataLst>
                  <p:tags r:id="rId1035"/>
                </p:custDataLst>
              </p:nvPr>
            </p:nvSpPr>
            <p:spPr bwMode="auto">
              <a:xfrm>
                <a:off x="1942" y="3755"/>
                <a:ext cx="153" cy="205"/>
              </a:xfrm>
              <a:custGeom>
                <a:avLst/>
                <a:gdLst>
                  <a:gd name="T0" fmla="*/ 0 w 153"/>
                  <a:gd name="T1" fmla="*/ 205 h 205"/>
                  <a:gd name="T2" fmla="*/ 153 w 153"/>
                  <a:gd name="T3" fmla="*/ 205 h 205"/>
                  <a:gd name="T4" fmla="*/ 153 w 153"/>
                  <a:gd name="T5" fmla="*/ 0 h 205"/>
                  <a:gd name="T6" fmla="*/ 0 w 153"/>
                  <a:gd name="T7" fmla="*/ 0 h 205"/>
                  <a:gd name="T8" fmla="*/ 0 60000 65536"/>
                  <a:gd name="T9" fmla="*/ 0 60000 65536"/>
                  <a:gd name="T10" fmla="*/ 0 60000 65536"/>
                  <a:gd name="T11" fmla="*/ 0 60000 65536"/>
                  <a:gd name="T12" fmla="*/ 0 w 153"/>
                  <a:gd name="T13" fmla="*/ 0 h 205"/>
                  <a:gd name="T14" fmla="*/ 153 w 153"/>
                  <a:gd name="T15" fmla="*/ 205 h 205"/>
                </a:gdLst>
                <a:ahLst/>
                <a:cxnLst>
                  <a:cxn ang="T8">
                    <a:pos x="T0" y="T1"/>
                  </a:cxn>
                  <a:cxn ang="T9">
                    <a:pos x="T2" y="T3"/>
                  </a:cxn>
                  <a:cxn ang="T10">
                    <a:pos x="T4" y="T5"/>
                  </a:cxn>
                  <a:cxn ang="T11">
                    <a:pos x="T6" y="T7"/>
                  </a:cxn>
                </a:cxnLst>
                <a:rect l="T12" t="T13" r="T14" b="T15"/>
                <a:pathLst>
                  <a:path w="153" h="205">
                    <a:moveTo>
                      <a:pt x="0" y="205"/>
                    </a:moveTo>
                    <a:lnTo>
                      <a:pt x="153" y="205"/>
                    </a:lnTo>
                    <a:lnTo>
                      <a:pt x="153" y="0"/>
                    </a:lnTo>
                    <a:lnTo>
                      <a:pt x="0" y="0"/>
                    </a:lnTo>
                  </a:path>
                </a:pathLst>
              </a:custGeom>
              <a:noFill/>
              <a:ln w="4763">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039" name="Freeform 661"/>
              <p:cNvSpPr>
                <a:spLocks/>
              </p:cNvSpPr>
              <p:nvPr>
                <p:custDataLst>
                  <p:tags r:id="rId1036"/>
                </p:custDataLst>
              </p:nvPr>
            </p:nvSpPr>
            <p:spPr bwMode="auto">
              <a:xfrm>
                <a:off x="1583" y="3652"/>
                <a:ext cx="205" cy="103"/>
              </a:xfrm>
              <a:custGeom>
                <a:avLst/>
                <a:gdLst>
                  <a:gd name="T0" fmla="*/ 0 w 205"/>
                  <a:gd name="T1" fmla="*/ 103 h 103"/>
                  <a:gd name="T2" fmla="*/ 3 w 205"/>
                  <a:gd name="T3" fmla="*/ 87 h 103"/>
                  <a:gd name="T4" fmla="*/ 11 w 205"/>
                  <a:gd name="T5" fmla="*/ 71 h 103"/>
                  <a:gd name="T6" fmla="*/ 23 w 205"/>
                  <a:gd name="T7" fmla="*/ 56 h 103"/>
                  <a:gd name="T8" fmla="*/ 40 w 205"/>
                  <a:gd name="T9" fmla="*/ 43 h 103"/>
                  <a:gd name="T10" fmla="*/ 60 w 205"/>
                  <a:gd name="T11" fmla="*/ 31 h 103"/>
                  <a:gd name="T12" fmla="*/ 85 w 205"/>
                  <a:gd name="T13" fmla="*/ 21 h 103"/>
                  <a:gd name="T14" fmla="*/ 112 w 205"/>
                  <a:gd name="T15" fmla="*/ 11 h 103"/>
                  <a:gd name="T16" fmla="*/ 142 w 205"/>
                  <a:gd name="T17" fmla="*/ 6 h 103"/>
                  <a:gd name="T18" fmla="*/ 174 w 205"/>
                  <a:gd name="T19" fmla="*/ 2 h 103"/>
                  <a:gd name="T20" fmla="*/ 205 w 205"/>
                  <a:gd name="T21" fmla="*/ 0 h 10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5"/>
                  <a:gd name="T34" fmla="*/ 0 h 103"/>
                  <a:gd name="T35" fmla="*/ 205 w 205"/>
                  <a:gd name="T36" fmla="*/ 103 h 10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5" h="103">
                    <a:moveTo>
                      <a:pt x="0" y="103"/>
                    </a:moveTo>
                    <a:lnTo>
                      <a:pt x="3" y="87"/>
                    </a:lnTo>
                    <a:lnTo>
                      <a:pt x="11" y="71"/>
                    </a:lnTo>
                    <a:lnTo>
                      <a:pt x="23" y="56"/>
                    </a:lnTo>
                    <a:lnTo>
                      <a:pt x="40" y="43"/>
                    </a:lnTo>
                    <a:lnTo>
                      <a:pt x="60" y="31"/>
                    </a:lnTo>
                    <a:lnTo>
                      <a:pt x="85" y="21"/>
                    </a:lnTo>
                    <a:lnTo>
                      <a:pt x="112" y="11"/>
                    </a:lnTo>
                    <a:lnTo>
                      <a:pt x="142" y="6"/>
                    </a:lnTo>
                    <a:lnTo>
                      <a:pt x="174" y="2"/>
                    </a:lnTo>
                    <a:lnTo>
                      <a:pt x="205" y="0"/>
                    </a:lnTo>
                  </a:path>
                </a:pathLst>
              </a:custGeom>
              <a:noFill/>
              <a:ln w="4763">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040" name="Freeform 662"/>
              <p:cNvSpPr>
                <a:spLocks/>
              </p:cNvSpPr>
              <p:nvPr>
                <p:custDataLst>
                  <p:tags r:id="rId1037"/>
                </p:custDataLst>
              </p:nvPr>
            </p:nvSpPr>
            <p:spPr bwMode="auto">
              <a:xfrm>
                <a:off x="1583" y="3755"/>
                <a:ext cx="205" cy="102"/>
              </a:xfrm>
              <a:custGeom>
                <a:avLst/>
                <a:gdLst>
                  <a:gd name="T0" fmla="*/ 205 w 205"/>
                  <a:gd name="T1" fmla="*/ 102 h 102"/>
                  <a:gd name="T2" fmla="*/ 174 w 205"/>
                  <a:gd name="T3" fmla="*/ 101 h 102"/>
                  <a:gd name="T4" fmla="*/ 142 w 205"/>
                  <a:gd name="T5" fmla="*/ 98 h 102"/>
                  <a:gd name="T6" fmla="*/ 112 w 205"/>
                  <a:gd name="T7" fmla="*/ 91 h 102"/>
                  <a:gd name="T8" fmla="*/ 85 w 205"/>
                  <a:gd name="T9" fmla="*/ 83 h 102"/>
                  <a:gd name="T10" fmla="*/ 60 w 205"/>
                  <a:gd name="T11" fmla="*/ 72 h 102"/>
                  <a:gd name="T12" fmla="*/ 40 w 205"/>
                  <a:gd name="T13" fmla="*/ 60 h 102"/>
                  <a:gd name="T14" fmla="*/ 23 w 205"/>
                  <a:gd name="T15" fmla="*/ 46 h 102"/>
                  <a:gd name="T16" fmla="*/ 11 w 205"/>
                  <a:gd name="T17" fmla="*/ 31 h 102"/>
                  <a:gd name="T18" fmla="*/ 3 w 205"/>
                  <a:gd name="T19" fmla="*/ 16 h 102"/>
                  <a:gd name="T20" fmla="*/ 0 w 205"/>
                  <a:gd name="T21" fmla="*/ 0 h 10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5"/>
                  <a:gd name="T34" fmla="*/ 0 h 102"/>
                  <a:gd name="T35" fmla="*/ 205 w 205"/>
                  <a:gd name="T36" fmla="*/ 102 h 10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5" h="102">
                    <a:moveTo>
                      <a:pt x="205" y="102"/>
                    </a:moveTo>
                    <a:lnTo>
                      <a:pt x="174" y="101"/>
                    </a:lnTo>
                    <a:lnTo>
                      <a:pt x="142" y="98"/>
                    </a:lnTo>
                    <a:lnTo>
                      <a:pt x="112" y="91"/>
                    </a:lnTo>
                    <a:lnTo>
                      <a:pt x="85" y="83"/>
                    </a:lnTo>
                    <a:lnTo>
                      <a:pt x="60" y="72"/>
                    </a:lnTo>
                    <a:lnTo>
                      <a:pt x="40" y="60"/>
                    </a:lnTo>
                    <a:lnTo>
                      <a:pt x="23" y="46"/>
                    </a:lnTo>
                    <a:lnTo>
                      <a:pt x="11" y="31"/>
                    </a:lnTo>
                    <a:lnTo>
                      <a:pt x="3" y="16"/>
                    </a:lnTo>
                    <a:lnTo>
                      <a:pt x="0" y="0"/>
                    </a:lnTo>
                  </a:path>
                </a:pathLst>
              </a:custGeom>
              <a:noFill/>
              <a:ln w="4763">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041" name="Freeform 663"/>
              <p:cNvSpPr>
                <a:spLocks/>
              </p:cNvSpPr>
              <p:nvPr>
                <p:custDataLst>
                  <p:tags r:id="rId1038"/>
                </p:custDataLst>
              </p:nvPr>
            </p:nvSpPr>
            <p:spPr bwMode="auto">
              <a:xfrm>
                <a:off x="1814" y="3652"/>
                <a:ext cx="26" cy="103"/>
              </a:xfrm>
              <a:custGeom>
                <a:avLst/>
                <a:gdLst>
                  <a:gd name="T0" fmla="*/ 0 w 26"/>
                  <a:gd name="T1" fmla="*/ 103 h 103"/>
                  <a:gd name="T2" fmla="*/ 1 w 26"/>
                  <a:gd name="T3" fmla="*/ 81 h 103"/>
                  <a:gd name="T4" fmla="*/ 3 w 26"/>
                  <a:gd name="T5" fmla="*/ 59 h 103"/>
                  <a:gd name="T6" fmla="*/ 5 w 26"/>
                  <a:gd name="T7" fmla="*/ 39 h 103"/>
                  <a:gd name="T8" fmla="*/ 10 w 26"/>
                  <a:gd name="T9" fmla="*/ 24 h 103"/>
                  <a:gd name="T10" fmla="*/ 15 w 26"/>
                  <a:gd name="T11" fmla="*/ 11 h 103"/>
                  <a:gd name="T12" fmla="*/ 20 w 26"/>
                  <a:gd name="T13" fmla="*/ 3 h 103"/>
                  <a:gd name="T14" fmla="*/ 26 w 26"/>
                  <a:gd name="T15" fmla="*/ 0 h 103"/>
                  <a:gd name="T16" fmla="*/ 0 60000 65536"/>
                  <a:gd name="T17" fmla="*/ 0 60000 65536"/>
                  <a:gd name="T18" fmla="*/ 0 60000 65536"/>
                  <a:gd name="T19" fmla="*/ 0 60000 65536"/>
                  <a:gd name="T20" fmla="*/ 0 60000 65536"/>
                  <a:gd name="T21" fmla="*/ 0 60000 65536"/>
                  <a:gd name="T22" fmla="*/ 0 60000 65536"/>
                  <a:gd name="T23" fmla="*/ 0 60000 65536"/>
                  <a:gd name="T24" fmla="*/ 0 w 26"/>
                  <a:gd name="T25" fmla="*/ 0 h 103"/>
                  <a:gd name="T26" fmla="*/ 26 w 26"/>
                  <a:gd name="T27" fmla="*/ 103 h 10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6" h="103">
                    <a:moveTo>
                      <a:pt x="0" y="103"/>
                    </a:moveTo>
                    <a:lnTo>
                      <a:pt x="1" y="81"/>
                    </a:lnTo>
                    <a:lnTo>
                      <a:pt x="3" y="59"/>
                    </a:lnTo>
                    <a:lnTo>
                      <a:pt x="5" y="39"/>
                    </a:lnTo>
                    <a:lnTo>
                      <a:pt x="10" y="24"/>
                    </a:lnTo>
                    <a:lnTo>
                      <a:pt x="15" y="11"/>
                    </a:lnTo>
                    <a:lnTo>
                      <a:pt x="20" y="3"/>
                    </a:lnTo>
                    <a:lnTo>
                      <a:pt x="26" y="0"/>
                    </a:lnTo>
                  </a:path>
                </a:pathLst>
              </a:custGeom>
              <a:noFill/>
              <a:ln w="4763">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042" name="Freeform 664"/>
              <p:cNvSpPr>
                <a:spLocks/>
              </p:cNvSpPr>
              <p:nvPr>
                <p:custDataLst>
                  <p:tags r:id="rId1039"/>
                </p:custDataLst>
              </p:nvPr>
            </p:nvSpPr>
            <p:spPr bwMode="auto">
              <a:xfrm>
                <a:off x="1814" y="3755"/>
                <a:ext cx="23" cy="102"/>
              </a:xfrm>
              <a:custGeom>
                <a:avLst/>
                <a:gdLst>
                  <a:gd name="T0" fmla="*/ 0 w 23"/>
                  <a:gd name="T1" fmla="*/ 0 h 102"/>
                  <a:gd name="T2" fmla="*/ 1 w 23"/>
                  <a:gd name="T3" fmla="*/ 23 h 102"/>
                  <a:gd name="T4" fmla="*/ 3 w 23"/>
                  <a:gd name="T5" fmla="*/ 45 h 102"/>
                  <a:gd name="T6" fmla="*/ 5 w 23"/>
                  <a:gd name="T7" fmla="*/ 64 h 102"/>
                  <a:gd name="T8" fmla="*/ 8 w 23"/>
                  <a:gd name="T9" fmla="*/ 80 h 102"/>
                  <a:gd name="T10" fmla="*/ 12 w 23"/>
                  <a:gd name="T11" fmla="*/ 93 h 102"/>
                  <a:gd name="T12" fmla="*/ 18 w 23"/>
                  <a:gd name="T13" fmla="*/ 100 h 102"/>
                  <a:gd name="T14" fmla="*/ 23 w 23"/>
                  <a:gd name="T15" fmla="*/ 102 h 102"/>
                  <a:gd name="T16" fmla="*/ 0 60000 65536"/>
                  <a:gd name="T17" fmla="*/ 0 60000 65536"/>
                  <a:gd name="T18" fmla="*/ 0 60000 65536"/>
                  <a:gd name="T19" fmla="*/ 0 60000 65536"/>
                  <a:gd name="T20" fmla="*/ 0 60000 65536"/>
                  <a:gd name="T21" fmla="*/ 0 60000 65536"/>
                  <a:gd name="T22" fmla="*/ 0 60000 65536"/>
                  <a:gd name="T23" fmla="*/ 0 60000 65536"/>
                  <a:gd name="T24" fmla="*/ 0 w 23"/>
                  <a:gd name="T25" fmla="*/ 0 h 102"/>
                  <a:gd name="T26" fmla="*/ 23 w 23"/>
                  <a:gd name="T27" fmla="*/ 102 h 10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3" h="102">
                    <a:moveTo>
                      <a:pt x="0" y="0"/>
                    </a:moveTo>
                    <a:lnTo>
                      <a:pt x="1" y="23"/>
                    </a:lnTo>
                    <a:lnTo>
                      <a:pt x="3" y="45"/>
                    </a:lnTo>
                    <a:lnTo>
                      <a:pt x="5" y="64"/>
                    </a:lnTo>
                    <a:lnTo>
                      <a:pt x="8" y="80"/>
                    </a:lnTo>
                    <a:lnTo>
                      <a:pt x="12" y="93"/>
                    </a:lnTo>
                    <a:lnTo>
                      <a:pt x="18" y="100"/>
                    </a:lnTo>
                    <a:lnTo>
                      <a:pt x="23" y="102"/>
                    </a:lnTo>
                  </a:path>
                </a:pathLst>
              </a:custGeom>
              <a:noFill/>
              <a:ln w="4763">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043" name="Line 665"/>
              <p:cNvSpPr>
                <a:spLocks noChangeShapeType="1"/>
              </p:cNvSpPr>
              <p:nvPr>
                <p:custDataLst>
                  <p:tags r:id="rId1040"/>
                </p:custDataLst>
              </p:nvPr>
            </p:nvSpPr>
            <p:spPr bwMode="auto">
              <a:xfrm flipH="1">
                <a:off x="1788" y="3857"/>
                <a:ext cx="52" cy="0"/>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044" name="Line 666"/>
              <p:cNvSpPr>
                <a:spLocks noChangeShapeType="1"/>
              </p:cNvSpPr>
              <p:nvPr>
                <p:custDataLst>
                  <p:tags r:id="rId1041"/>
                </p:custDataLst>
              </p:nvPr>
            </p:nvSpPr>
            <p:spPr bwMode="auto">
              <a:xfrm flipH="1">
                <a:off x="1788" y="3652"/>
                <a:ext cx="52" cy="0"/>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045" name="Line 667"/>
              <p:cNvSpPr>
                <a:spLocks noChangeShapeType="1"/>
              </p:cNvSpPr>
              <p:nvPr>
                <p:custDataLst>
                  <p:tags r:id="rId1042"/>
                </p:custDataLst>
              </p:nvPr>
            </p:nvSpPr>
            <p:spPr bwMode="auto">
              <a:xfrm>
                <a:off x="2095" y="3909"/>
                <a:ext cx="103" cy="0"/>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046" name="Line 668"/>
              <p:cNvSpPr>
                <a:spLocks noChangeShapeType="1"/>
              </p:cNvSpPr>
              <p:nvPr>
                <p:custDataLst>
                  <p:tags r:id="rId1043"/>
                </p:custDataLst>
              </p:nvPr>
            </p:nvSpPr>
            <p:spPr bwMode="auto">
              <a:xfrm>
                <a:off x="2095" y="3807"/>
                <a:ext cx="103" cy="0"/>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047" name="Line 669"/>
              <p:cNvSpPr>
                <a:spLocks noChangeShapeType="1"/>
              </p:cNvSpPr>
              <p:nvPr>
                <p:custDataLst>
                  <p:tags r:id="rId1044"/>
                </p:custDataLst>
              </p:nvPr>
            </p:nvSpPr>
            <p:spPr bwMode="auto">
              <a:xfrm>
                <a:off x="1818" y="3704"/>
                <a:ext cx="380" cy="0"/>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048" name="Line 670"/>
              <p:cNvSpPr>
                <a:spLocks noChangeShapeType="1"/>
              </p:cNvSpPr>
              <p:nvPr>
                <p:custDataLst>
                  <p:tags r:id="rId1045"/>
                </p:custDataLst>
              </p:nvPr>
            </p:nvSpPr>
            <p:spPr bwMode="auto">
              <a:xfrm>
                <a:off x="1481" y="3755"/>
                <a:ext cx="102" cy="0"/>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049" name="Rectangle 671"/>
              <p:cNvSpPr>
                <a:spLocks noChangeArrowheads="1"/>
              </p:cNvSpPr>
              <p:nvPr>
                <p:custDataLst>
                  <p:tags r:id="rId1046"/>
                </p:custDataLst>
              </p:nvPr>
            </p:nvSpPr>
            <p:spPr bwMode="auto">
              <a:xfrm>
                <a:off x="1322" y="3699"/>
                <a:ext cx="88"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C</a:t>
                </a:r>
                <a:endParaRPr lang="de-DE" altLang="en-US" sz="600"/>
              </a:p>
            </p:txBody>
          </p:sp>
          <p:sp>
            <p:nvSpPr>
              <p:cNvPr id="1050" name="Rectangle 672"/>
              <p:cNvSpPr>
                <a:spLocks noChangeArrowheads="1"/>
              </p:cNvSpPr>
              <p:nvPr>
                <p:custDataLst>
                  <p:tags r:id="rId1047"/>
                </p:custDataLst>
              </p:nvPr>
            </p:nvSpPr>
            <p:spPr bwMode="auto">
              <a:xfrm>
                <a:off x="1388" y="3757"/>
                <a:ext cx="169"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out</a:t>
                </a:r>
                <a:endParaRPr lang="de-DE" altLang="en-US" sz="600"/>
              </a:p>
            </p:txBody>
          </p:sp>
          <p:sp>
            <p:nvSpPr>
              <p:cNvPr id="1051" name="Line 673"/>
              <p:cNvSpPr>
                <a:spLocks noChangeShapeType="1"/>
              </p:cNvSpPr>
              <p:nvPr>
                <p:custDataLst>
                  <p:tags r:id="rId1048"/>
                </p:custDataLst>
              </p:nvPr>
            </p:nvSpPr>
            <p:spPr bwMode="auto">
              <a:xfrm>
                <a:off x="2198" y="2807"/>
                <a:ext cx="0" cy="897"/>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052" name="Rectangle 674"/>
              <p:cNvSpPr>
                <a:spLocks noChangeArrowheads="1"/>
              </p:cNvSpPr>
              <p:nvPr>
                <p:custDataLst>
                  <p:tags r:id="rId1049"/>
                </p:custDataLst>
              </p:nvPr>
            </p:nvSpPr>
            <p:spPr bwMode="auto">
              <a:xfrm>
                <a:off x="3817" y="1987"/>
                <a:ext cx="81"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A</a:t>
                </a:r>
                <a:endParaRPr lang="de-DE" altLang="en-US" sz="600"/>
              </a:p>
            </p:txBody>
          </p:sp>
          <p:sp>
            <p:nvSpPr>
              <p:cNvPr id="1053" name="Rectangle 675"/>
              <p:cNvSpPr>
                <a:spLocks noChangeArrowheads="1"/>
              </p:cNvSpPr>
              <p:nvPr>
                <p:custDataLst>
                  <p:tags r:id="rId1050"/>
                </p:custDataLst>
              </p:nvPr>
            </p:nvSpPr>
            <p:spPr bwMode="auto">
              <a:xfrm>
                <a:off x="3878" y="2043"/>
                <a:ext cx="68"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0</a:t>
                </a:r>
                <a:endParaRPr lang="de-DE" altLang="en-US" sz="600"/>
              </a:p>
            </p:txBody>
          </p:sp>
          <p:sp>
            <p:nvSpPr>
              <p:cNvPr id="1054" name="Rectangle 676"/>
              <p:cNvSpPr>
                <a:spLocks noChangeArrowheads="1"/>
              </p:cNvSpPr>
              <p:nvPr>
                <p:custDataLst>
                  <p:tags r:id="rId1051"/>
                </p:custDataLst>
              </p:nvPr>
            </p:nvSpPr>
            <p:spPr bwMode="auto">
              <a:xfrm>
                <a:off x="3688" y="2444"/>
                <a:ext cx="81"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S</a:t>
                </a:r>
                <a:endParaRPr lang="de-DE" altLang="en-US" sz="600"/>
              </a:p>
            </p:txBody>
          </p:sp>
          <p:sp>
            <p:nvSpPr>
              <p:cNvPr id="1055" name="Rectangle 677"/>
              <p:cNvSpPr>
                <a:spLocks noChangeArrowheads="1"/>
              </p:cNvSpPr>
              <p:nvPr>
                <p:custDataLst>
                  <p:tags r:id="rId1052"/>
                </p:custDataLst>
              </p:nvPr>
            </p:nvSpPr>
            <p:spPr bwMode="auto">
              <a:xfrm>
                <a:off x="3748" y="2502"/>
                <a:ext cx="69"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0</a:t>
                </a:r>
                <a:endParaRPr lang="de-DE" altLang="en-US" sz="600"/>
              </a:p>
            </p:txBody>
          </p:sp>
          <p:sp>
            <p:nvSpPr>
              <p:cNvPr id="1056" name="Line 678"/>
              <p:cNvSpPr>
                <a:spLocks noChangeShapeType="1"/>
              </p:cNvSpPr>
              <p:nvPr>
                <p:custDataLst>
                  <p:tags r:id="rId1053"/>
                </p:custDataLst>
              </p:nvPr>
            </p:nvSpPr>
            <p:spPr bwMode="auto">
              <a:xfrm flipH="1">
                <a:off x="3915" y="2270"/>
                <a:ext cx="77" cy="0"/>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057" name="Line 679"/>
              <p:cNvSpPr>
                <a:spLocks noChangeShapeType="1"/>
              </p:cNvSpPr>
              <p:nvPr>
                <p:custDataLst>
                  <p:tags r:id="rId1054"/>
                </p:custDataLst>
              </p:nvPr>
            </p:nvSpPr>
            <p:spPr bwMode="auto">
              <a:xfrm flipH="1">
                <a:off x="3403" y="2269"/>
                <a:ext cx="153" cy="0"/>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058" name="Line 680"/>
              <p:cNvSpPr>
                <a:spLocks noChangeShapeType="1"/>
              </p:cNvSpPr>
              <p:nvPr>
                <p:custDataLst>
                  <p:tags r:id="rId1055"/>
                </p:custDataLst>
              </p:nvPr>
            </p:nvSpPr>
            <p:spPr bwMode="auto">
              <a:xfrm flipH="1">
                <a:off x="2890" y="2271"/>
                <a:ext cx="155" cy="0"/>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059" name="Line 681"/>
              <p:cNvSpPr>
                <a:spLocks noChangeShapeType="1"/>
              </p:cNvSpPr>
              <p:nvPr>
                <p:custDataLst>
                  <p:tags r:id="rId1056"/>
                </p:custDataLst>
              </p:nvPr>
            </p:nvSpPr>
            <p:spPr bwMode="auto">
              <a:xfrm flipH="1">
                <a:off x="2377" y="2269"/>
                <a:ext cx="154" cy="0"/>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060" name="Rectangle 682"/>
              <p:cNvSpPr>
                <a:spLocks noChangeArrowheads="1"/>
              </p:cNvSpPr>
              <p:nvPr>
                <p:custDataLst>
                  <p:tags r:id="rId1057"/>
                </p:custDataLst>
              </p:nvPr>
            </p:nvSpPr>
            <p:spPr bwMode="auto">
              <a:xfrm>
                <a:off x="3429" y="2139"/>
                <a:ext cx="89"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C</a:t>
                </a:r>
                <a:endParaRPr lang="de-DE" altLang="en-US" sz="600"/>
              </a:p>
            </p:txBody>
          </p:sp>
          <p:sp>
            <p:nvSpPr>
              <p:cNvPr id="1061" name="Rectangle 683"/>
              <p:cNvSpPr>
                <a:spLocks noChangeArrowheads="1"/>
              </p:cNvSpPr>
              <p:nvPr>
                <p:custDataLst>
                  <p:tags r:id="rId1058"/>
                </p:custDataLst>
              </p:nvPr>
            </p:nvSpPr>
            <p:spPr bwMode="auto">
              <a:xfrm>
                <a:off x="3495" y="2195"/>
                <a:ext cx="68"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0</a:t>
                </a:r>
                <a:endParaRPr lang="de-DE" altLang="en-US" sz="600"/>
              </a:p>
            </p:txBody>
          </p:sp>
          <p:sp>
            <p:nvSpPr>
              <p:cNvPr id="1062" name="Rectangle 684"/>
              <p:cNvSpPr>
                <a:spLocks noChangeArrowheads="1"/>
              </p:cNvSpPr>
              <p:nvPr>
                <p:custDataLst>
                  <p:tags r:id="rId1059"/>
                </p:custDataLst>
              </p:nvPr>
            </p:nvSpPr>
            <p:spPr bwMode="auto">
              <a:xfrm>
                <a:off x="3049" y="1987"/>
                <a:ext cx="81"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B</a:t>
                </a:r>
                <a:endParaRPr lang="de-DE" altLang="en-US" sz="600"/>
              </a:p>
            </p:txBody>
          </p:sp>
          <p:sp>
            <p:nvSpPr>
              <p:cNvPr id="1063" name="Rectangle 685"/>
              <p:cNvSpPr>
                <a:spLocks noChangeArrowheads="1"/>
              </p:cNvSpPr>
              <p:nvPr>
                <p:custDataLst>
                  <p:tags r:id="rId1060"/>
                </p:custDataLst>
              </p:nvPr>
            </p:nvSpPr>
            <p:spPr bwMode="auto">
              <a:xfrm>
                <a:off x="3109" y="2043"/>
                <a:ext cx="69"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1</a:t>
                </a:r>
                <a:endParaRPr lang="de-DE" altLang="en-US" sz="600"/>
              </a:p>
            </p:txBody>
          </p:sp>
          <p:sp>
            <p:nvSpPr>
              <p:cNvPr id="1064" name="Rectangle 686"/>
              <p:cNvSpPr>
                <a:spLocks noChangeArrowheads="1"/>
              </p:cNvSpPr>
              <p:nvPr>
                <p:custDataLst>
                  <p:tags r:id="rId1061"/>
                </p:custDataLst>
              </p:nvPr>
            </p:nvSpPr>
            <p:spPr bwMode="auto">
              <a:xfrm>
                <a:off x="3305" y="1987"/>
                <a:ext cx="81"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A</a:t>
                </a:r>
                <a:endParaRPr lang="de-DE" altLang="en-US" sz="600"/>
              </a:p>
            </p:txBody>
          </p:sp>
          <p:sp>
            <p:nvSpPr>
              <p:cNvPr id="1065" name="Rectangle 687"/>
              <p:cNvSpPr>
                <a:spLocks noChangeArrowheads="1"/>
              </p:cNvSpPr>
              <p:nvPr>
                <p:custDataLst>
                  <p:tags r:id="rId1062"/>
                </p:custDataLst>
              </p:nvPr>
            </p:nvSpPr>
            <p:spPr bwMode="auto">
              <a:xfrm>
                <a:off x="3368" y="2043"/>
                <a:ext cx="69"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1</a:t>
                </a:r>
                <a:endParaRPr lang="de-DE" altLang="en-US" sz="600"/>
              </a:p>
            </p:txBody>
          </p:sp>
          <p:sp>
            <p:nvSpPr>
              <p:cNvPr id="1066" name="Rectangle 688"/>
              <p:cNvSpPr>
                <a:spLocks noChangeArrowheads="1"/>
              </p:cNvSpPr>
              <p:nvPr>
                <p:custDataLst>
                  <p:tags r:id="rId1063"/>
                </p:custDataLst>
              </p:nvPr>
            </p:nvSpPr>
            <p:spPr bwMode="auto">
              <a:xfrm>
                <a:off x="3175" y="2444"/>
                <a:ext cx="81"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S</a:t>
                </a:r>
                <a:endParaRPr lang="de-DE" altLang="en-US" sz="600"/>
              </a:p>
            </p:txBody>
          </p:sp>
          <p:sp>
            <p:nvSpPr>
              <p:cNvPr id="1067" name="Rectangle 689"/>
              <p:cNvSpPr>
                <a:spLocks noChangeArrowheads="1"/>
              </p:cNvSpPr>
              <p:nvPr>
                <p:custDataLst>
                  <p:tags r:id="rId1064"/>
                </p:custDataLst>
              </p:nvPr>
            </p:nvSpPr>
            <p:spPr bwMode="auto">
              <a:xfrm>
                <a:off x="3239" y="2502"/>
                <a:ext cx="68"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1</a:t>
                </a:r>
                <a:endParaRPr lang="de-DE" altLang="en-US" sz="600"/>
              </a:p>
            </p:txBody>
          </p:sp>
          <p:sp>
            <p:nvSpPr>
              <p:cNvPr id="1068" name="Rectangle 690"/>
              <p:cNvSpPr>
                <a:spLocks noChangeArrowheads="1"/>
              </p:cNvSpPr>
              <p:nvPr>
                <p:custDataLst>
                  <p:tags r:id="rId1065"/>
                </p:custDataLst>
              </p:nvPr>
            </p:nvSpPr>
            <p:spPr bwMode="auto">
              <a:xfrm>
                <a:off x="2917" y="2139"/>
                <a:ext cx="88"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C</a:t>
                </a:r>
                <a:endParaRPr lang="de-DE" altLang="en-US" sz="600"/>
              </a:p>
            </p:txBody>
          </p:sp>
          <p:sp>
            <p:nvSpPr>
              <p:cNvPr id="1069" name="Rectangle 691"/>
              <p:cNvSpPr>
                <a:spLocks noChangeArrowheads="1"/>
              </p:cNvSpPr>
              <p:nvPr>
                <p:custDataLst>
                  <p:tags r:id="rId1066"/>
                </p:custDataLst>
              </p:nvPr>
            </p:nvSpPr>
            <p:spPr bwMode="auto">
              <a:xfrm>
                <a:off x="2985" y="2195"/>
                <a:ext cx="69"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1</a:t>
                </a:r>
                <a:endParaRPr lang="de-DE" altLang="en-US" sz="600"/>
              </a:p>
            </p:txBody>
          </p:sp>
          <p:sp>
            <p:nvSpPr>
              <p:cNvPr id="1070" name="Rectangle 692"/>
              <p:cNvSpPr>
                <a:spLocks noChangeArrowheads="1"/>
              </p:cNvSpPr>
              <p:nvPr>
                <p:custDataLst>
                  <p:tags r:id="rId1067"/>
                </p:custDataLst>
              </p:nvPr>
            </p:nvSpPr>
            <p:spPr bwMode="auto">
              <a:xfrm>
                <a:off x="2534" y="1987"/>
                <a:ext cx="81"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B</a:t>
                </a:r>
                <a:endParaRPr lang="de-DE" altLang="en-US" sz="600"/>
              </a:p>
            </p:txBody>
          </p:sp>
          <p:sp>
            <p:nvSpPr>
              <p:cNvPr id="1071" name="Rectangle 693"/>
              <p:cNvSpPr>
                <a:spLocks noChangeArrowheads="1"/>
              </p:cNvSpPr>
              <p:nvPr>
                <p:custDataLst>
                  <p:tags r:id="rId1068"/>
                </p:custDataLst>
              </p:nvPr>
            </p:nvSpPr>
            <p:spPr bwMode="auto">
              <a:xfrm>
                <a:off x="2597" y="2043"/>
                <a:ext cx="69"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2</a:t>
                </a:r>
                <a:endParaRPr lang="de-DE" altLang="en-US" sz="600"/>
              </a:p>
            </p:txBody>
          </p:sp>
          <p:sp>
            <p:nvSpPr>
              <p:cNvPr id="1072" name="Rectangle 694"/>
              <p:cNvSpPr>
                <a:spLocks noChangeArrowheads="1"/>
              </p:cNvSpPr>
              <p:nvPr>
                <p:custDataLst>
                  <p:tags r:id="rId1069"/>
                </p:custDataLst>
              </p:nvPr>
            </p:nvSpPr>
            <p:spPr bwMode="auto">
              <a:xfrm>
                <a:off x="2792" y="1987"/>
                <a:ext cx="82"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A</a:t>
                </a:r>
                <a:endParaRPr lang="de-DE" altLang="en-US" sz="600"/>
              </a:p>
            </p:txBody>
          </p:sp>
          <p:sp>
            <p:nvSpPr>
              <p:cNvPr id="1073" name="Rectangle 695"/>
              <p:cNvSpPr>
                <a:spLocks noChangeArrowheads="1"/>
              </p:cNvSpPr>
              <p:nvPr>
                <p:custDataLst>
                  <p:tags r:id="rId1070"/>
                </p:custDataLst>
              </p:nvPr>
            </p:nvSpPr>
            <p:spPr bwMode="auto">
              <a:xfrm>
                <a:off x="2856" y="2043"/>
                <a:ext cx="68"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2</a:t>
                </a:r>
                <a:endParaRPr lang="de-DE" altLang="en-US" sz="600"/>
              </a:p>
            </p:txBody>
          </p:sp>
          <p:sp>
            <p:nvSpPr>
              <p:cNvPr id="1074" name="Rectangle 696"/>
              <p:cNvSpPr>
                <a:spLocks noChangeArrowheads="1"/>
              </p:cNvSpPr>
              <p:nvPr>
                <p:custDataLst>
                  <p:tags r:id="rId1071"/>
                </p:custDataLst>
              </p:nvPr>
            </p:nvSpPr>
            <p:spPr bwMode="auto">
              <a:xfrm>
                <a:off x="2666" y="2444"/>
                <a:ext cx="81"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S</a:t>
                </a:r>
                <a:endParaRPr lang="de-DE" altLang="en-US" sz="600"/>
              </a:p>
            </p:txBody>
          </p:sp>
          <p:sp>
            <p:nvSpPr>
              <p:cNvPr id="1075" name="Rectangle 697"/>
              <p:cNvSpPr>
                <a:spLocks noChangeArrowheads="1"/>
              </p:cNvSpPr>
              <p:nvPr>
                <p:custDataLst>
                  <p:tags r:id="rId1072"/>
                </p:custDataLst>
              </p:nvPr>
            </p:nvSpPr>
            <p:spPr bwMode="auto">
              <a:xfrm>
                <a:off x="2726" y="2502"/>
                <a:ext cx="69"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2</a:t>
                </a:r>
                <a:endParaRPr lang="de-DE" altLang="en-US" sz="600"/>
              </a:p>
            </p:txBody>
          </p:sp>
          <p:sp>
            <p:nvSpPr>
              <p:cNvPr id="1076" name="Rectangle 698"/>
              <p:cNvSpPr>
                <a:spLocks noChangeArrowheads="1"/>
              </p:cNvSpPr>
              <p:nvPr>
                <p:custDataLst>
                  <p:tags r:id="rId1073"/>
                </p:custDataLst>
              </p:nvPr>
            </p:nvSpPr>
            <p:spPr bwMode="auto">
              <a:xfrm>
                <a:off x="2404" y="2139"/>
                <a:ext cx="89"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C</a:t>
                </a:r>
                <a:endParaRPr lang="de-DE" altLang="en-US" sz="600"/>
              </a:p>
            </p:txBody>
          </p:sp>
          <p:sp>
            <p:nvSpPr>
              <p:cNvPr id="1077" name="Rectangle 699"/>
              <p:cNvSpPr>
                <a:spLocks noChangeArrowheads="1"/>
              </p:cNvSpPr>
              <p:nvPr>
                <p:custDataLst>
                  <p:tags r:id="rId1074"/>
                </p:custDataLst>
              </p:nvPr>
            </p:nvSpPr>
            <p:spPr bwMode="auto">
              <a:xfrm>
                <a:off x="2473" y="2195"/>
                <a:ext cx="68"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2</a:t>
                </a:r>
                <a:endParaRPr lang="de-DE" altLang="en-US" sz="600"/>
              </a:p>
            </p:txBody>
          </p:sp>
          <p:sp>
            <p:nvSpPr>
              <p:cNvPr id="1078" name="Rectangle 700"/>
              <p:cNvSpPr>
                <a:spLocks noChangeArrowheads="1"/>
              </p:cNvSpPr>
              <p:nvPr>
                <p:custDataLst>
                  <p:tags r:id="rId1075"/>
                </p:custDataLst>
              </p:nvPr>
            </p:nvSpPr>
            <p:spPr bwMode="auto">
              <a:xfrm>
                <a:off x="2024" y="1987"/>
                <a:ext cx="81"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B</a:t>
                </a:r>
                <a:endParaRPr lang="de-DE" altLang="en-US" sz="600"/>
              </a:p>
            </p:txBody>
          </p:sp>
          <p:sp>
            <p:nvSpPr>
              <p:cNvPr id="1079" name="Rectangle 701"/>
              <p:cNvSpPr>
                <a:spLocks noChangeArrowheads="1"/>
              </p:cNvSpPr>
              <p:nvPr>
                <p:custDataLst>
                  <p:tags r:id="rId1076"/>
                </p:custDataLst>
              </p:nvPr>
            </p:nvSpPr>
            <p:spPr bwMode="auto">
              <a:xfrm>
                <a:off x="2085" y="2043"/>
                <a:ext cx="68"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3</a:t>
                </a:r>
                <a:endParaRPr lang="de-DE" altLang="en-US" sz="600"/>
              </a:p>
            </p:txBody>
          </p:sp>
          <p:sp>
            <p:nvSpPr>
              <p:cNvPr id="1080" name="Rectangle 702"/>
              <p:cNvSpPr>
                <a:spLocks noChangeArrowheads="1"/>
              </p:cNvSpPr>
              <p:nvPr>
                <p:custDataLst>
                  <p:tags r:id="rId1077"/>
                </p:custDataLst>
              </p:nvPr>
            </p:nvSpPr>
            <p:spPr bwMode="auto">
              <a:xfrm>
                <a:off x="2280" y="1987"/>
                <a:ext cx="81"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A</a:t>
                </a:r>
                <a:endParaRPr lang="de-DE" altLang="en-US" sz="600"/>
              </a:p>
            </p:txBody>
          </p:sp>
          <p:sp>
            <p:nvSpPr>
              <p:cNvPr id="1081" name="Rectangle 703"/>
              <p:cNvSpPr>
                <a:spLocks noChangeArrowheads="1"/>
              </p:cNvSpPr>
              <p:nvPr>
                <p:custDataLst>
                  <p:tags r:id="rId1078"/>
                </p:custDataLst>
              </p:nvPr>
            </p:nvSpPr>
            <p:spPr bwMode="auto">
              <a:xfrm>
                <a:off x="2341" y="2043"/>
                <a:ext cx="69"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3</a:t>
                </a:r>
                <a:endParaRPr lang="de-DE" altLang="en-US" sz="600"/>
              </a:p>
            </p:txBody>
          </p:sp>
          <p:sp>
            <p:nvSpPr>
              <p:cNvPr id="1082" name="Rectangle 704"/>
              <p:cNvSpPr>
                <a:spLocks noChangeArrowheads="1"/>
              </p:cNvSpPr>
              <p:nvPr>
                <p:custDataLst>
                  <p:tags r:id="rId1079"/>
                </p:custDataLst>
              </p:nvPr>
            </p:nvSpPr>
            <p:spPr bwMode="auto">
              <a:xfrm>
                <a:off x="2153" y="2444"/>
                <a:ext cx="82"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S</a:t>
                </a:r>
                <a:endParaRPr lang="de-DE" altLang="en-US" sz="600"/>
              </a:p>
            </p:txBody>
          </p:sp>
          <p:sp>
            <p:nvSpPr>
              <p:cNvPr id="1083" name="Rectangle 705"/>
              <p:cNvSpPr>
                <a:spLocks noChangeArrowheads="1"/>
              </p:cNvSpPr>
              <p:nvPr>
                <p:custDataLst>
                  <p:tags r:id="rId1080"/>
                </p:custDataLst>
              </p:nvPr>
            </p:nvSpPr>
            <p:spPr bwMode="auto">
              <a:xfrm>
                <a:off x="2214" y="2502"/>
                <a:ext cx="69"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3</a:t>
                </a:r>
                <a:endParaRPr lang="de-DE" altLang="en-US" sz="600"/>
              </a:p>
            </p:txBody>
          </p:sp>
          <p:sp>
            <p:nvSpPr>
              <p:cNvPr id="1084" name="Rectangle 706"/>
              <p:cNvSpPr>
                <a:spLocks noChangeArrowheads="1"/>
              </p:cNvSpPr>
              <p:nvPr>
                <p:custDataLst>
                  <p:tags r:id="rId1081"/>
                </p:custDataLst>
              </p:nvPr>
            </p:nvSpPr>
            <p:spPr bwMode="auto">
              <a:xfrm>
                <a:off x="4012" y="2215"/>
                <a:ext cx="89"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C</a:t>
                </a:r>
                <a:endParaRPr lang="de-DE" altLang="en-US" sz="600"/>
              </a:p>
            </p:txBody>
          </p:sp>
          <p:sp>
            <p:nvSpPr>
              <p:cNvPr id="1085" name="Rectangle 707"/>
              <p:cNvSpPr>
                <a:spLocks noChangeArrowheads="1"/>
              </p:cNvSpPr>
              <p:nvPr>
                <p:custDataLst>
                  <p:tags r:id="rId1082"/>
                </p:custDataLst>
              </p:nvPr>
            </p:nvSpPr>
            <p:spPr bwMode="auto">
              <a:xfrm>
                <a:off x="4078" y="2271"/>
                <a:ext cx="96"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in</a:t>
                </a:r>
                <a:endParaRPr lang="de-DE" altLang="en-US" sz="600"/>
              </a:p>
            </p:txBody>
          </p:sp>
          <p:sp>
            <p:nvSpPr>
              <p:cNvPr id="1086" name="Line 708"/>
              <p:cNvSpPr>
                <a:spLocks noChangeShapeType="1"/>
              </p:cNvSpPr>
              <p:nvPr>
                <p:custDataLst>
                  <p:tags r:id="rId1083"/>
                </p:custDataLst>
              </p:nvPr>
            </p:nvSpPr>
            <p:spPr bwMode="auto">
              <a:xfrm>
                <a:off x="1328" y="4062"/>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087" name="Line 709"/>
              <p:cNvSpPr>
                <a:spLocks noChangeShapeType="1"/>
              </p:cNvSpPr>
              <p:nvPr>
                <p:custDataLst>
                  <p:tags r:id="rId1084"/>
                </p:custDataLst>
              </p:nvPr>
            </p:nvSpPr>
            <p:spPr bwMode="auto">
              <a:xfrm>
                <a:off x="1360" y="4062"/>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088" name="Line 710"/>
              <p:cNvSpPr>
                <a:spLocks noChangeShapeType="1"/>
              </p:cNvSpPr>
              <p:nvPr>
                <p:custDataLst>
                  <p:tags r:id="rId1085"/>
                </p:custDataLst>
              </p:nvPr>
            </p:nvSpPr>
            <p:spPr bwMode="auto">
              <a:xfrm>
                <a:off x="1393" y="4062"/>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089" name="Line 711"/>
              <p:cNvSpPr>
                <a:spLocks noChangeShapeType="1"/>
              </p:cNvSpPr>
              <p:nvPr>
                <p:custDataLst>
                  <p:tags r:id="rId1086"/>
                </p:custDataLst>
              </p:nvPr>
            </p:nvSpPr>
            <p:spPr bwMode="auto">
              <a:xfrm>
                <a:off x="1426" y="4062"/>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090" name="Line 712"/>
              <p:cNvSpPr>
                <a:spLocks noChangeShapeType="1"/>
              </p:cNvSpPr>
              <p:nvPr>
                <p:custDataLst>
                  <p:tags r:id="rId1087"/>
                </p:custDataLst>
              </p:nvPr>
            </p:nvSpPr>
            <p:spPr bwMode="auto">
              <a:xfrm>
                <a:off x="1459" y="4062"/>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091" name="Line 713"/>
              <p:cNvSpPr>
                <a:spLocks noChangeShapeType="1"/>
              </p:cNvSpPr>
              <p:nvPr>
                <p:custDataLst>
                  <p:tags r:id="rId1088"/>
                </p:custDataLst>
              </p:nvPr>
            </p:nvSpPr>
            <p:spPr bwMode="auto">
              <a:xfrm>
                <a:off x="1492" y="4062"/>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092" name="Line 714"/>
              <p:cNvSpPr>
                <a:spLocks noChangeShapeType="1"/>
              </p:cNvSpPr>
              <p:nvPr>
                <p:custDataLst>
                  <p:tags r:id="rId1089"/>
                </p:custDataLst>
              </p:nvPr>
            </p:nvSpPr>
            <p:spPr bwMode="auto">
              <a:xfrm>
                <a:off x="1524" y="4062"/>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093" name="Line 715"/>
              <p:cNvSpPr>
                <a:spLocks noChangeShapeType="1"/>
              </p:cNvSpPr>
              <p:nvPr>
                <p:custDataLst>
                  <p:tags r:id="rId1090"/>
                </p:custDataLst>
              </p:nvPr>
            </p:nvSpPr>
            <p:spPr bwMode="auto">
              <a:xfrm>
                <a:off x="1557" y="4062"/>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094" name="Line 716"/>
              <p:cNvSpPr>
                <a:spLocks noChangeShapeType="1"/>
              </p:cNvSpPr>
              <p:nvPr>
                <p:custDataLst>
                  <p:tags r:id="rId1091"/>
                </p:custDataLst>
              </p:nvPr>
            </p:nvSpPr>
            <p:spPr bwMode="auto">
              <a:xfrm>
                <a:off x="1590" y="4062"/>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095" name="Line 717"/>
              <p:cNvSpPr>
                <a:spLocks noChangeShapeType="1"/>
              </p:cNvSpPr>
              <p:nvPr>
                <p:custDataLst>
                  <p:tags r:id="rId1092"/>
                </p:custDataLst>
              </p:nvPr>
            </p:nvSpPr>
            <p:spPr bwMode="auto">
              <a:xfrm>
                <a:off x="1623" y="4062"/>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096" name="Line 718"/>
              <p:cNvSpPr>
                <a:spLocks noChangeShapeType="1"/>
              </p:cNvSpPr>
              <p:nvPr>
                <p:custDataLst>
                  <p:tags r:id="rId1093"/>
                </p:custDataLst>
              </p:nvPr>
            </p:nvSpPr>
            <p:spPr bwMode="auto">
              <a:xfrm>
                <a:off x="1656" y="4062"/>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097" name="Line 719"/>
              <p:cNvSpPr>
                <a:spLocks noChangeShapeType="1"/>
              </p:cNvSpPr>
              <p:nvPr>
                <p:custDataLst>
                  <p:tags r:id="rId1094"/>
                </p:custDataLst>
              </p:nvPr>
            </p:nvSpPr>
            <p:spPr bwMode="auto">
              <a:xfrm>
                <a:off x="1688" y="4062"/>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098" name="Line 720"/>
              <p:cNvSpPr>
                <a:spLocks noChangeShapeType="1"/>
              </p:cNvSpPr>
              <p:nvPr>
                <p:custDataLst>
                  <p:tags r:id="rId1095"/>
                </p:custDataLst>
              </p:nvPr>
            </p:nvSpPr>
            <p:spPr bwMode="auto">
              <a:xfrm>
                <a:off x="1721" y="4062"/>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099" name="Line 721"/>
              <p:cNvSpPr>
                <a:spLocks noChangeShapeType="1"/>
              </p:cNvSpPr>
              <p:nvPr>
                <p:custDataLst>
                  <p:tags r:id="rId1096"/>
                </p:custDataLst>
              </p:nvPr>
            </p:nvSpPr>
            <p:spPr bwMode="auto">
              <a:xfrm>
                <a:off x="1754" y="4062"/>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100" name="Line 722"/>
              <p:cNvSpPr>
                <a:spLocks noChangeShapeType="1"/>
              </p:cNvSpPr>
              <p:nvPr>
                <p:custDataLst>
                  <p:tags r:id="rId1097"/>
                </p:custDataLst>
              </p:nvPr>
            </p:nvSpPr>
            <p:spPr bwMode="auto">
              <a:xfrm>
                <a:off x="1787" y="4062"/>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101" name="Line 723"/>
              <p:cNvSpPr>
                <a:spLocks noChangeShapeType="1"/>
              </p:cNvSpPr>
              <p:nvPr>
                <p:custDataLst>
                  <p:tags r:id="rId1098"/>
                </p:custDataLst>
              </p:nvPr>
            </p:nvSpPr>
            <p:spPr bwMode="auto">
              <a:xfrm>
                <a:off x="1819" y="4062"/>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102" name="Line 724"/>
              <p:cNvSpPr>
                <a:spLocks noChangeShapeType="1"/>
              </p:cNvSpPr>
              <p:nvPr>
                <p:custDataLst>
                  <p:tags r:id="rId1099"/>
                </p:custDataLst>
              </p:nvPr>
            </p:nvSpPr>
            <p:spPr bwMode="auto">
              <a:xfrm>
                <a:off x="1852" y="4062"/>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103" name="Line 725"/>
              <p:cNvSpPr>
                <a:spLocks noChangeShapeType="1"/>
              </p:cNvSpPr>
              <p:nvPr>
                <p:custDataLst>
                  <p:tags r:id="rId1100"/>
                </p:custDataLst>
              </p:nvPr>
            </p:nvSpPr>
            <p:spPr bwMode="auto">
              <a:xfrm>
                <a:off x="1885" y="4062"/>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104" name="Line 726"/>
              <p:cNvSpPr>
                <a:spLocks noChangeShapeType="1"/>
              </p:cNvSpPr>
              <p:nvPr>
                <p:custDataLst>
                  <p:tags r:id="rId1101"/>
                </p:custDataLst>
              </p:nvPr>
            </p:nvSpPr>
            <p:spPr bwMode="auto">
              <a:xfrm>
                <a:off x="1918" y="4062"/>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105" name="Line 727"/>
              <p:cNvSpPr>
                <a:spLocks noChangeShapeType="1"/>
              </p:cNvSpPr>
              <p:nvPr>
                <p:custDataLst>
                  <p:tags r:id="rId1102"/>
                </p:custDataLst>
              </p:nvPr>
            </p:nvSpPr>
            <p:spPr bwMode="auto">
              <a:xfrm>
                <a:off x="1951" y="4062"/>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106" name="Line 728"/>
              <p:cNvSpPr>
                <a:spLocks noChangeShapeType="1"/>
              </p:cNvSpPr>
              <p:nvPr>
                <p:custDataLst>
                  <p:tags r:id="rId1103"/>
                </p:custDataLst>
              </p:nvPr>
            </p:nvSpPr>
            <p:spPr bwMode="auto">
              <a:xfrm>
                <a:off x="1983" y="4062"/>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107" name="Line 729"/>
              <p:cNvSpPr>
                <a:spLocks noChangeShapeType="1"/>
              </p:cNvSpPr>
              <p:nvPr>
                <p:custDataLst>
                  <p:tags r:id="rId1104"/>
                </p:custDataLst>
              </p:nvPr>
            </p:nvSpPr>
            <p:spPr bwMode="auto">
              <a:xfrm>
                <a:off x="2016" y="4062"/>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108" name="Line 730"/>
              <p:cNvSpPr>
                <a:spLocks noChangeShapeType="1"/>
              </p:cNvSpPr>
              <p:nvPr>
                <p:custDataLst>
                  <p:tags r:id="rId1105"/>
                </p:custDataLst>
              </p:nvPr>
            </p:nvSpPr>
            <p:spPr bwMode="auto">
              <a:xfrm>
                <a:off x="2049" y="4062"/>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109" name="Line 731"/>
              <p:cNvSpPr>
                <a:spLocks noChangeShapeType="1"/>
              </p:cNvSpPr>
              <p:nvPr>
                <p:custDataLst>
                  <p:tags r:id="rId1106"/>
                </p:custDataLst>
              </p:nvPr>
            </p:nvSpPr>
            <p:spPr bwMode="auto">
              <a:xfrm>
                <a:off x="2082" y="4062"/>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110" name="Line 732"/>
              <p:cNvSpPr>
                <a:spLocks noChangeShapeType="1"/>
              </p:cNvSpPr>
              <p:nvPr>
                <p:custDataLst>
                  <p:tags r:id="rId1107"/>
                </p:custDataLst>
              </p:nvPr>
            </p:nvSpPr>
            <p:spPr bwMode="auto">
              <a:xfrm>
                <a:off x="2115" y="4062"/>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111" name="Line 733"/>
              <p:cNvSpPr>
                <a:spLocks noChangeShapeType="1"/>
              </p:cNvSpPr>
              <p:nvPr>
                <p:custDataLst>
                  <p:tags r:id="rId1108"/>
                </p:custDataLst>
              </p:nvPr>
            </p:nvSpPr>
            <p:spPr bwMode="auto">
              <a:xfrm>
                <a:off x="2147" y="4062"/>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112" name="Line 734"/>
              <p:cNvSpPr>
                <a:spLocks noChangeShapeType="1"/>
              </p:cNvSpPr>
              <p:nvPr>
                <p:custDataLst>
                  <p:tags r:id="rId1109"/>
                </p:custDataLst>
              </p:nvPr>
            </p:nvSpPr>
            <p:spPr bwMode="auto">
              <a:xfrm>
                <a:off x="2180" y="4062"/>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113" name="Line 735"/>
              <p:cNvSpPr>
                <a:spLocks noChangeShapeType="1"/>
              </p:cNvSpPr>
              <p:nvPr>
                <p:custDataLst>
                  <p:tags r:id="rId1110"/>
                </p:custDataLst>
              </p:nvPr>
            </p:nvSpPr>
            <p:spPr bwMode="auto">
              <a:xfrm>
                <a:off x="2213" y="4062"/>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114" name="Line 736"/>
              <p:cNvSpPr>
                <a:spLocks noChangeShapeType="1"/>
              </p:cNvSpPr>
              <p:nvPr>
                <p:custDataLst>
                  <p:tags r:id="rId1111"/>
                </p:custDataLst>
              </p:nvPr>
            </p:nvSpPr>
            <p:spPr bwMode="auto">
              <a:xfrm>
                <a:off x="2246" y="4062"/>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115" name="Line 737"/>
              <p:cNvSpPr>
                <a:spLocks noChangeShapeType="1"/>
              </p:cNvSpPr>
              <p:nvPr>
                <p:custDataLst>
                  <p:tags r:id="rId1112"/>
                </p:custDataLst>
              </p:nvPr>
            </p:nvSpPr>
            <p:spPr bwMode="auto">
              <a:xfrm>
                <a:off x="2278" y="4062"/>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116" name="Line 738"/>
              <p:cNvSpPr>
                <a:spLocks noChangeShapeType="1"/>
              </p:cNvSpPr>
              <p:nvPr>
                <p:custDataLst>
                  <p:tags r:id="rId1113"/>
                </p:custDataLst>
              </p:nvPr>
            </p:nvSpPr>
            <p:spPr bwMode="auto">
              <a:xfrm>
                <a:off x="2311" y="4062"/>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117" name="Line 739"/>
              <p:cNvSpPr>
                <a:spLocks noChangeShapeType="1"/>
              </p:cNvSpPr>
              <p:nvPr>
                <p:custDataLst>
                  <p:tags r:id="rId1114"/>
                </p:custDataLst>
              </p:nvPr>
            </p:nvSpPr>
            <p:spPr bwMode="auto">
              <a:xfrm>
                <a:off x="2344" y="4062"/>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118" name="Line 740"/>
              <p:cNvSpPr>
                <a:spLocks noChangeShapeType="1"/>
              </p:cNvSpPr>
              <p:nvPr>
                <p:custDataLst>
                  <p:tags r:id="rId1115"/>
                </p:custDataLst>
              </p:nvPr>
            </p:nvSpPr>
            <p:spPr bwMode="auto">
              <a:xfrm>
                <a:off x="2377" y="4062"/>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119" name="Line 741"/>
              <p:cNvSpPr>
                <a:spLocks noChangeShapeType="1"/>
              </p:cNvSpPr>
              <p:nvPr>
                <p:custDataLst>
                  <p:tags r:id="rId1116"/>
                </p:custDataLst>
              </p:nvPr>
            </p:nvSpPr>
            <p:spPr bwMode="auto">
              <a:xfrm>
                <a:off x="2410" y="4062"/>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120" name="Line 742"/>
              <p:cNvSpPr>
                <a:spLocks noChangeShapeType="1"/>
              </p:cNvSpPr>
              <p:nvPr>
                <p:custDataLst>
                  <p:tags r:id="rId1117"/>
                </p:custDataLst>
              </p:nvPr>
            </p:nvSpPr>
            <p:spPr bwMode="auto">
              <a:xfrm>
                <a:off x="2442" y="4062"/>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121" name="Line 743"/>
              <p:cNvSpPr>
                <a:spLocks noChangeShapeType="1"/>
              </p:cNvSpPr>
              <p:nvPr>
                <p:custDataLst>
                  <p:tags r:id="rId1118"/>
                </p:custDataLst>
              </p:nvPr>
            </p:nvSpPr>
            <p:spPr bwMode="auto">
              <a:xfrm>
                <a:off x="2475" y="4062"/>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122" name="Line 744"/>
              <p:cNvSpPr>
                <a:spLocks noChangeShapeType="1"/>
              </p:cNvSpPr>
              <p:nvPr>
                <p:custDataLst>
                  <p:tags r:id="rId1119"/>
                </p:custDataLst>
              </p:nvPr>
            </p:nvSpPr>
            <p:spPr bwMode="auto">
              <a:xfrm>
                <a:off x="2508" y="4062"/>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123" name="Line 745"/>
              <p:cNvSpPr>
                <a:spLocks noChangeShapeType="1"/>
              </p:cNvSpPr>
              <p:nvPr>
                <p:custDataLst>
                  <p:tags r:id="rId1120"/>
                </p:custDataLst>
              </p:nvPr>
            </p:nvSpPr>
            <p:spPr bwMode="auto">
              <a:xfrm>
                <a:off x="2541" y="4062"/>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124" name="Line 746"/>
              <p:cNvSpPr>
                <a:spLocks noChangeShapeType="1"/>
              </p:cNvSpPr>
              <p:nvPr>
                <p:custDataLst>
                  <p:tags r:id="rId1121"/>
                </p:custDataLst>
              </p:nvPr>
            </p:nvSpPr>
            <p:spPr bwMode="auto">
              <a:xfrm>
                <a:off x="2574" y="4062"/>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125" name="Line 747"/>
              <p:cNvSpPr>
                <a:spLocks noChangeShapeType="1"/>
              </p:cNvSpPr>
              <p:nvPr>
                <p:custDataLst>
                  <p:tags r:id="rId1122"/>
                </p:custDataLst>
              </p:nvPr>
            </p:nvSpPr>
            <p:spPr bwMode="auto">
              <a:xfrm>
                <a:off x="2606" y="4062"/>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126" name="Line 748"/>
              <p:cNvSpPr>
                <a:spLocks noChangeShapeType="1"/>
              </p:cNvSpPr>
              <p:nvPr>
                <p:custDataLst>
                  <p:tags r:id="rId1123"/>
                </p:custDataLst>
              </p:nvPr>
            </p:nvSpPr>
            <p:spPr bwMode="auto">
              <a:xfrm>
                <a:off x="2639" y="4062"/>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127" name="Line 749"/>
              <p:cNvSpPr>
                <a:spLocks noChangeShapeType="1"/>
              </p:cNvSpPr>
              <p:nvPr>
                <p:custDataLst>
                  <p:tags r:id="rId1124"/>
                </p:custDataLst>
              </p:nvPr>
            </p:nvSpPr>
            <p:spPr bwMode="auto">
              <a:xfrm>
                <a:off x="2672" y="4062"/>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128" name="Line 750"/>
              <p:cNvSpPr>
                <a:spLocks noChangeShapeType="1"/>
              </p:cNvSpPr>
              <p:nvPr>
                <p:custDataLst>
                  <p:tags r:id="rId1125"/>
                </p:custDataLst>
              </p:nvPr>
            </p:nvSpPr>
            <p:spPr bwMode="auto">
              <a:xfrm>
                <a:off x="2705" y="4062"/>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129" name="Line 751"/>
              <p:cNvSpPr>
                <a:spLocks noChangeShapeType="1"/>
              </p:cNvSpPr>
              <p:nvPr>
                <p:custDataLst>
                  <p:tags r:id="rId1126"/>
                </p:custDataLst>
              </p:nvPr>
            </p:nvSpPr>
            <p:spPr bwMode="auto">
              <a:xfrm>
                <a:off x="2737" y="4062"/>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130" name="Line 752"/>
              <p:cNvSpPr>
                <a:spLocks noChangeShapeType="1"/>
              </p:cNvSpPr>
              <p:nvPr>
                <p:custDataLst>
                  <p:tags r:id="rId1127"/>
                </p:custDataLst>
              </p:nvPr>
            </p:nvSpPr>
            <p:spPr bwMode="auto">
              <a:xfrm>
                <a:off x="2770" y="4062"/>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131" name="Line 753"/>
              <p:cNvSpPr>
                <a:spLocks noChangeShapeType="1"/>
              </p:cNvSpPr>
              <p:nvPr>
                <p:custDataLst>
                  <p:tags r:id="rId1128"/>
                </p:custDataLst>
              </p:nvPr>
            </p:nvSpPr>
            <p:spPr bwMode="auto">
              <a:xfrm>
                <a:off x="2803" y="4062"/>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132" name="Line 754"/>
              <p:cNvSpPr>
                <a:spLocks noChangeShapeType="1"/>
              </p:cNvSpPr>
              <p:nvPr>
                <p:custDataLst>
                  <p:tags r:id="rId1129"/>
                </p:custDataLst>
              </p:nvPr>
            </p:nvSpPr>
            <p:spPr bwMode="auto">
              <a:xfrm>
                <a:off x="2836" y="4062"/>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133" name="Line 755"/>
              <p:cNvSpPr>
                <a:spLocks noChangeShapeType="1"/>
              </p:cNvSpPr>
              <p:nvPr>
                <p:custDataLst>
                  <p:tags r:id="rId1130"/>
                </p:custDataLst>
              </p:nvPr>
            </p:nvSpPr>
            <p:spPr bwMode="auto">
              <a:xfrm>
                <a:off x="2869" y="4062"/>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134" name="Line 756"/>
              <p:cNvSpPr>
                <a:spLocks noChangeShapeType="1"/>
              </p:cNvSpPr>
              <p:nvPr>
                <p:custDataLst>
                  <p:tags r:id="rId1131"/>
                </p:custDataLst>
              </p:nvPr>
            </p:nvSpPr>
            <p:spPr bwMode="auto">
              <a:xfrm>
                <a:off x="2901" y="4062"/>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135" name="Line 757"/>
              <p:cNvSpPr>
                <a:spLocks noChangeShapeType="1"/>
              </p:cNvSpPr>
              <p:nvPr>
                <p:custDataLst>
                  <p:tags r:id="rId1132"/>
                </p:custDataLst>
              </p:nvPr>
            </p:nvSpPr>
            <p:spPr bwMode="auto">
              <a:xfrm>
                <a:off x="2934" y="4062"/>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136" name="Line 758"/>
              <p:cNvSpPr>
                <a:spLocks noChangeShapeType="1"/>
              </p:cNvSpPr>
              <p:nvPr>
                <p:custDataLst>
                  <p:tags r:id="rId1133"/>
                </p:custDataLst>
              </p:nvPr>
            </p:nvSpPr>
            <p:spPr bwMode="auto">
              <a:xfrm>
                <a:off x="2967" y="4062"/>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137" name="Line 759"/>
              <p:cNvSpPr>
                <a:spLocks noChangeShapeType="1"/>
              </p:cNvSpPr>
              <p:nvPr>
                <p:custDataLst>
                  <p:tags r:id="rId1134"/>
                </p:custDataLst>
              </p:nvPr>
            </p:nvSpPr>
            <p:spPr bwMode="auto">
              <a:xfrm>
                <a:off x="3000" y="4062"/>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138" name="Line 760"/>
              <p:cNvSpPr>
                <a:spLocks noChangeShapeType="1"/>
              </p:cNvSpPr>
              <p:nvPr>
                <p:custDataLst>
                  <p:tags r:id="rId1135"/>
                </p:custDataLst>
              </p:nvPr>
            </p:nvSpPr>
            <p:spPr bwMode="auto">
              <a:xfrm>
                <a:off x="3033" y="4062"/>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139" name="Line 761"/>
              <p:cNvSpPr>
                <a:spLocks noChangeShapeType="1"/>
              </p:cNvSpPr>
              <p:nvPr>
                <p:custDataLst>
                  <p:tags r:id="rId1136"/>
                </p:custDataLst>
              </p:nvPr>
            </p:nvSpPr>
            <p:spPr bwMode="auto">
              <a:xfrm>
                <a:off x="3065" y="4062"/>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140" name="Line 762"/>
              <p:cNvSpPr>
                <a:spLocks noChangeShapeType="1"/>
              </p:cNvSpPr>
              <p:nvPr>
                <p:custDataLst>
                  <p:tags r:id="rId1137"/>
                </p:custDataLst>
              </p:nvPr>
            </p:nvSpPr>
            <p:spPr bwMode="auto">
              <a:xfrm>
                <a:off x="3098" y="4062"/>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141" name="Line 763"/>
              <p:cNvSpPr>
                <a:spLocks noChangeShapeType="1"/>
              </p:cNvSpPr>
              <p:nvPr>
                <p:custDataLst>
                  <p:tags r:id="rId1138"/>
                </p:custDataLst>
              </p:nvPr>
            </p:nvSpPr>
            <p:spPr bwMode="auto">
              <a:xfrm>
                <a:off x="3131" y="4062"/>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142" name="Line 764"/>
              <p:cNvSpPr>
                <a:spLocks noChangeShapeType="1"/>
              </p:cNvSpPr>
              <p:nvPr>
                <p:custDataLst>
                  <p:tags r:id="rId1139"/>
                </p:custDataLst>
              </p:nvPr>
            </p:nvSpPr>
            <p:spPr bwMode="auto">
              <a:xfrm>
                <a:off x="3164" y="4062"/>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143" name="Line 765"/>
              <p:cNvSpPr>
                <a:spLocks noChangeShapeType="1"/>
              </p:cNvSpPr>
              <p:nvPr>
                <p:custDataLst>
                  <p:tags r:id="rId1140"/>
                </p:custDataLst>
              </p:nvPr>
            </p:nvSpPr>
            <p:spPr bwMode="auto">
              <a:xfrm>
                <a:off x="3196" y="4062"/>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144" name="Line 766"/>
              <p:cNvSpPr>
                <a:spLocks noChangeShapeType="1"/>
              </p:cNvSpPr>
              <p:nvPr>
                <p:custDataLst>
                  <p:tags r:id="rId1141"/>
                </p:custDataLst>
              </p:nvPr>
            </p:nvSpPr>
            <p:spPr bwMode="auto">
              <a:xfrm>
                <a:off x="3229" y="4062"/>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145" name="Line 767"/>
              <p:cNvSpPr>
                <a:spLocks noChangeShapeType="1"/>
              </p:cNvSpPr>
              <p:nvPr>
                <p:custDataLst>
                  <p:tags r:id="rId1142"/>
                </p:custDataLst>
              </p:nvPr>
            </p:nvSpPr>
            <p:spPr bwMode="auto">
              <a:xfrm>
                <a:off x="3262" y="4062"/>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146" name="Line 768"/>
              <p:cNvSpPr>
                <a:spLocks noChangeShapeType="1"/>
              </p:cNvSpPr>
              <p:nvPr>
                <p:custDataLst>
                  <p:tags r:id="rId1143"/>
                </p:custDataLst>
              </p:nvPr>
            </p:nvSpPr>
            <p:spPr bwMode="auto">
              <a:xfrm>
                <a:off x="3295" y="4062"/>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147" name="Line 769"/>
              <p:cNvSpPr>
                <a:spLocks noChangeShapeType="1"/>
              </p:cNvSpPr>
              <p:nvPr>
                <p:custDataLst>
                  <p:tags r:id="rId1144"/>
                </p:custDataLst>
              </p:nvPr>
            </p:nvSpPr>
            <p:spPr bwMode="auto">
              <a:xfrm>
                <a:off x="3328" y="4062"/>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148" name="Line 770"/>
              <p:cNvSpPr>
                <a:spLocks noChangeShapeType="1"/>
              </p:cNvSpPr>
              <p:nvPr>
                <p:custDataLst>
                  <p:tags r:id="rId1145"/>
                </p:custDataLst>
              </p:nvPr>
            </p:nvSpPr>
            <p:spPr bwMode="auto">
              <a:xfrm>
                <a:off x="3360" y="4062"/>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149" name="Line 771"/>
              <p:cNvSpPr>
                <a:spLocks noChangeShapeType="1"/>
              </p:cNvSpPr>
              <p:nvPr>
                <p:custDataLst>
                  <p:tags r:id="rId1146"/>
                </p:custDataLst>
              </p:nvPr>
            </p:nvSpPr>
            <p:spPr bwMode="auto">
              <a:xfrm>
                <a:off x="3393" y="4062"/>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150" name="Line 772"/>
              <p:cNvSpPr>
                <a:spLocks noChangeShapeType="1"/>
              </p:cNvSpPr>
              <p:nvPr>
                <p:custDataLst>
                  <p:tags r:id="rId1147"/>
                </p:custDataLst>
              </p:nvPr>
            </p:nvSpPr>
            <p:spPr bwMode="auto">
              <a:xfrm>
                <a:off x="3426" y="4062"/>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151" name="Line 773"/>
              <p:cNvSpPr>
                <a:spLocks noChangeShapeType="1"/>
              </p:cNvSpPr>
              <p:nvPr>
                <p:custDataLst>
                  <p:tags r:id="rId1148"/>
                </p:custDataLst>
              </p:nvPr>
            </p:nvSpPr>
            <p:spPr bwMode="auto">
              <a:xfrm>
                <a:off x="3459" y="4062"/>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152" name="Line 774"/>
              <p:cNvSpPr>
                <a:spLocks noChangeShapeType="1"/>
              </p:cNvSpPr>
              <p:nvPr>
                <p:custDataLst>
                  <p:tags r:id="rId1149"/>
                </p:custDataLst>
              </p:nvPr>
            </p:nvSpPr>
            <p:spPr bwMode="auto">
              <a:xfrm>
                <a:off x="3492" y="4062"/>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153" name="Line 775"/>
              <p:cNvSpPr>
                <a:spLocks noChangeShapeType="1"/>
              </p:cNvSpPr>
              <p:nvPr>
                <p:custDataLst>
                  <p:tags r:id="rId1150"/>
                </p:custDataLst>
              </p:nvPr>
            </p:nvSpPr>
            <p:spPr bwMode="auto">
              <a:xfrm>
                <a:off x="3524" y="4062"/>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154" name="Line 776"/>
              <p:cNvSpPr>
                <a:spLocks noChangeShapeType="1"/>
              </p:cNvSpPr>
              <p:nvPr>
                <p:custDataLst>
                  <p:tags r:id="rId1151"/>
                </p:custDataLst>
              </p:nvPr>
            </p:nvSpPr>
            <p:spPr bwMode="auto">
              <a:xfrm>
                <a:off x="3557" y="4062"/>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155" name="Line 777"/>
              <p:cNvSpPr>
                <a:spLocks noChangeShapeType="1"/>
              </p:cNvSpPr>
              <p:nvPr>
                <p:custDataLst>
                  <p:tags r:id="rId1152"/>
                </p:custDataLst>
              </p:nvPr>
            </p:nvSpPr>
            <p:spPr bwMode="auto">
              <a:xfrm>
                <a:off x="3590" y="4062"/>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156" name="Line 778"/>
              <p:cNvSpPr>
                <a:spLocks noChangeShapeType="1"/>
              </p:cNvSpPr>
              <p:nvPr>
                <p:custDataLst>
                  <p:tags r:id="rId1153"/>
                </p:custDataLst>
              </p:nvPr>
            </p:nvSpPr>
            <p:spPr bwMode="auto">
              <a:xfrm>
                <a:off x="3623" y="4062"/>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157" name="Line 779"/>
              <p:cNvSpPr>
                <a:spLocks noChangeShapeType="1"/>
              </p:cNvSpPr>
              <p:nvPr>
                <p:custDataLst>
                  <p:tags r:id="rId1154"/>
                </p:custDataLst>
              </p:nvPr>
            </p:nvSpPr>
            <p:spPr bwMode="auto">
              <a:xfrm>
                <a:off x="3655" y="4062"/>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158" name="Line 780"/>
              <p:cNvSpPr>
                <a:spLocks noChangeShapeType="1"/>
              </p:cNvSpPr>
              <p:nvPr>
                <p:custDataLst>
                  <p:tags r:id="rId1155"/>
                </p:custDataLst>
              </p:nvPr>
            </p:nvSpPr>
            <p:spPr bwMode="auto">
              <a:xfrm>
                <a:off x="3688" y="4062"/>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159" name="Line 781"/>
              <p:cNvSpPr>
                <a:spLocks noChangeShapeType="1"/>
              </p:cNvSpPr>
              <p:nvPr>
                <p:custDataLst>
                  <p:tags r:id="rId1156"/>
                </p:custDataLst>
              </p:nvPr>
            </p:nvSpPr>
            <p:spPr bwMode="auto">
              <a:xfrm>
                <a:off x="3721" y="4062"/>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160" name="Line 782"/>
              <p:cNvSpPr>
                <a:spLocks noChangeShapeType="1"/>
              </p:cNvSpPr>
              <p:nvPr>
                <p:custDataLst>
                  <p:tags r:id="rId1157"/>
                </p:custDataLst>
              </p:nvPr>
            </p:nvSpPr>
            <p:spPr bwMode="auto">
              <a:xfrm>
                <a:off x="3754" y="4062"/>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161" name="Line 783"/>
              <p:cNvSpPr>
                <a:spLocks noChangeShapeType="1"/>
              </p:cNvSpPr>
              <p:nvPr>
                <p:custDataLst>
                  <p:tags r:id="rId1158"/>
                </p:custDataLst>
              </p:nvPr>
            </p:nvSpPr>
            <p:spPr bwMode="auto">
              <a:xfrm>
                <a:off x="3787" y="4062"/>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162" name="Line 784"/>
              <p:cNvSpPr>
                <a:spLocks noChangeShapeType="1"/>
              </p:cNvSpPr>
              <p:nvPr>
                <p:custDataLst>
                  <p:tags r:id="rId1159"/>
                </p:custDataLst>
              </p:nvPr>
            </p:nvSpPr>
            <p:spPr bwMode="auto">
              <a:xfrm>
                <a:off x="3819" y="4062"/>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163" name="Line 785"/>
              <p:cNvSpPr>
                <a:spLocks noChangeShapeType="1"/>
              </p:cNvSpPr>
              <p:nvPr>
                <p:custDataLst>
                  <p:tags r:id="rId1160"/>
                </p:custDataLst>
              </p:nvPr>
            </p:nvSpPr>
            <p:spPr bwMode="auto">
              <a:xfrm>
                <a:off x="3852" y="4062"/>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164" name="Line 786"/>
              <p:cNvSpPr>
                <a:spLocks noChangeShapeType="1"/>
              </p:cNvSpPr>
              <p:nvPr>
                <p:custDataLst>
                  <p:tags r:id="rId1161"/>
                </p:custDataLst>
              </p:nvPr>
            </p:nvSpPr>
            <p:spPr bwMode="auto">
              <a:xfrm>
                <a:off x="3885" y="4062"/>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165" name="Line 787"/>
              <p:cNvSpPr>
                <a:spLocks noChangeShapeType="1"/>
              </p:cNvSpPr>
              <p:nvPr>
                <p:custDataLst>
                  <p:tags r:id="rId1162"/>
                </p:custDataLst>
              </p:nvPr>
            </p:nvSpPr>
            <p:spPr bwMode="auto">
              <a:xfrm>
                <a:off x="3918" y="4062"/>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166" name="Line 788"/>
              <p:cNvSpPr>
                <a:spLocks noChangeShapeType="1"/>
              </p:cNvSpPr>
              <p:nvPr>
                <p:custDataLst>
                  <p:tags r:id="rId1163"/>
                </p:custDataLst>
              </p:nvPr>
            </p:nvSpPr>
            <p:spPr bwMode="auto">
              <a:xfrm>
                <a:off x="3951" y="4062"/>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167" name="Line 789"/>
              <p:cNvSpPr>
                <a:spLocks noChangeShapeType="1"/>
              </p:cNvSpPr>
              <p:nvPr>
                <p:custDataLst>
                  <p:tags r:id="rId1164"/>
                </p:custDataLst>
              </p:nvPr>
            </p:nvSpPr>
            <p:spPr bwMode="auto">
              <a:xfrm>
                <a:off x="3983" y="4062"/>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168" name="Line 790"/>
              <p:cNvSpPr>
                <a:spLocks noChangeShapeType="1"/>
              </p:cNvSpPr>
              <p:nvPr>
                <p:custDataLst>
                  <p:tags r:id="rId1165"/>
                </p:custDataLst>
              </p:nvPr>
            </p:nvSpPr>
            <p:spPr bwMode="auto">
              <a:xfrm>
                <a:off x="4016" y="4062"/>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169" name="Line 791"/>
              <p:cNvSpPr>
                <a:spLocks noChangeShapeType="1"/>
              </p:cNvSpPr>
              <p:nvPr>
                <p:custDataLst>
                  <p:tags r:id="rId1166"/>
                </p:custDataLst>
              </p:nvPr>
            </p:nvSpPr>
            <p:spPr bwMode="auto">
              <a:xfrm>
                <a:off x="4049" y="4062"/>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170" name="Line 792"/>
              <p:cNvSpPr>
                <a:spLocks noChangeShapeType="1"/>
              </p:cNvSpPr>
              <p:nvPr>
                <p:custDataLst>
                  <p:tags r:id="rId1167"/>
                </p:custDataLst>
              </p:nvPr>
            </p:nvSpPr>
            <p:spPr bwMode="auto">
              <a:xfrm>
                <a:off x="4082" y="4062"/>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171" name="Line 793"/>
              <p:cNvSpPr>
                <a:spLocks noChangeShapeType="1"/>
              </p:cNvSpPr>
              <p:nvPr>
                <p:custDataLst>
                  <p:tags r:id="rId1168"/>
                </p:custDataLst>
              </p:nvPr>
            </p:nvSpPr>
            <p:spPr bwMode="auto">
              <a:xfrm>
                <a:off x="4114" y="4062"/>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172" name="Line 794"/>
              <p:cNvSpPr>
                <a:spLocks noChangeShapeType="1"/>
              </p:cNvSpPr>
              <p:nvPr>
                <p:custDataLst>
                  <p:tags r:id="rId1169"/>
                </p:custDataLst>
              </p:nvPr>
            </p:nvSpPr>
            <p:spPr bwMode="auto">
              <a:xfrm>
                <a:off x="4147" y="4062"/>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173" name="Line 795"/>
              <p:cNvSpPr>
                <a:spLocks noChangeShapeType="1"/>
              </p:cNvSpPr>
              <p:nvPr>
                <p:custDataLst>
                  <p:tags r:id="rId1170"/>
                </p:custDataLst>
              </p:nvPr>
            </p:nvSpPr>
            <p:spPr bwMode="auto">
              <a:xfrm>
                <a:off x="4180" y="4062"/>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174" name="Freeform 796"/>
              <p:cNvSpPr>
                <a:spLocks/>
              </p:cNvSpPr>
              <p:nvPr>
                <p:custDataLst>
                  <p:tags r:id="rId1171"/>
                </p:custDataLst>
              </p:nvPr>
            </p:nvSpPr>
            <p:spPr bwMode="auto">
              <a:xfrm>
                <a:off x="4213" y="4051"/>
                <a:ext cx="15" cy="9"/>
              </a:xfrm>
              <a:custGeom>
                <a:avLst/>
                <a:gdLst>
                  <a:gd name="T0" fmla="*/ 0 w 11"/>
                  <a:gd name="T1" fmla="*/ 9368 h 6"/>
                  <a:gd name="T2" fmla="*/ 2693 w 11"/>
                  <a:gd name="T3" fmla="*/ 2397 h 6"/>
                  <a:gd name="T4" fmla="*/ 2824 w 11"/>
                  <a:gd name="T5" fmla="*/ 0 h 6"/>
                  <a:gd name="T6" fmla="*/ 0 60000 65536"/>
                  <a:gd name="T7" fmla="*/ 0 60000 65536"/>
                  <a:gd name="T8" fmla="*/ 0 60000 65536"/>
                  <a:gd name="T9" fmla="*/ 0 w 11"/>
                  <a:gd name="T10" fmla="*/ 0 h 6"/>
                  <a:gd name="T11" fmla="*/ 11 w 11"/>
                  <a:gd name="T12" fmla="*/ 6 h 6"/>
                </a:gdLst>
                <a:ahLst/>
                <a:cxnLst>
                  <a:cxn ang="T6">
                    <a:pos x="T0" y="T1"/>
                  </a:cxn>
                  <a:cxn ang="T7">
                    <a:pos x="T2" y="T3"/>
                  </a:cxn>
                  <a:cxn ang="T8">
                    <a:pos x="T4" y="T5"/>
                  </a:cxn>
                </a:cxnLst>
                <a:rect l="T9" t="T10" r="T11" b="T12"/>
                <a:pathLst>
                  <a:path w="11" h="6">
                    <a:moveTo>
                      <a:pt x="0" y="6"/>
                    </a:moveTo>
                    <a:lnTo>
                      <a:pt x="10" y="1"/>
                    </a:lnTo>
                    <a:lnTo>
                      <a:pt x="11" y="0"/>
                    </a:lnTo>
                  </a:path>
                </a:pathLst>
              </a:custGeom>
              <a:noFill/>
              <a:ln w="12700">
                <a:solidFill>
                  <a:srgbClr val="0000FF"/>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175" name="Freeform 797"/>
              <p:cNvSpPr>
                <a:spLocks/>
              </p:cNvSpPr>
              <p:nvPr>
                <p:custDataLst>
                  <p:tags r:id="rId1172"/>
                </p:custDataLst>
              </p:nvPr>
            </p:nvSpPr>
            <p:spPr bwMode="auto">
              <a:xfrm>
                <a:off x="4239" y="4024"/>
                <a:ext cx="7" cy="15"/>
              </a:xfrm>
              <a:custGeom>
                <a:avLst/>
                <a:gdLst>
                  <a:gd name="T0" fmla="*/ 0 w 5"/>
                  <a:gd name="T1" fmla="*/ 2824 h 11"/>
                  <a:gd name="T2" fmla="*/ 2220 w 5"/>
                  <a:gd name="T3" fmla="*/ 571 h 11"/>
                  <a:gd name="T4" fmla="*/ 2220 w 5"/>
                  <a:gd name="T5" fmla="*/ 0 h 11"/>
                  <a:gd name="T6" fmla="*/ 0 60000 65536"/>
                  <a:gd name="T7" fmla="*/ 0 60000 65536"/>
                  <a:gd name="T8" fmla="*/ 0 60000 65536"/>
                  <a:gd name="T9" fmla="*/ 0 w 5"/>
                  <a:gd name="T10" fmla="*/ 0 h 11"/>
                  <a:gd name="T11" fmla="*/ 5 w 5"/>
                  <a:gd name="T12" fmla="*/ 11 h 11"/>
                </a:gdLst>
                <a:ahLst/>
                <a:cxnLst>
                  <a:cxn ang="T6">
                    <a:pos x="T0" y="T1"/>
                  </a:cxn>
                  <a:cxn ang="T7">
                    <a:pos x="T2" y="T3"/>
                  </a:cxn>
                  <a:cxn ang="T8">
                    <a:pos x="T4" y="T5"/>
                  </a:cxn>
                </a:cxnLst>
                <a:rect l="T9" t="T10" r="T11" b="T12"/>
                <a:pathLst>
                  <a:path w="5" h="11">
                    <a:moveTo>
                      <a:pt x="0" y="11"/>
                    </a:moveTo>
                    <a:lnTo>
                      <a:pt x="5" y="2"/>
                    </a:lnTo>
                    <a:lnTo>
                      <a:pt x="5" y="0"/>
                    </a:lnTo>
                  </a:path>
                </a:pathLst>
              </a:custGeom>
              <a:noFill/>
              <a:ln w="12700">
                <a:solidFill>
                  <a:srgbClr val="0000FF"/>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176" name="Line 798"/>
              <p:cNvSpPr>
                <a:spLocks noChangeShapeType="1"/>
              </p:cNvSpPr>
              <p:nvPr>
                <p:custDataLst>
                  <p:tags r:id="rId1173"/>
                </p:custDataLst>
              </p:nvPr>
            </p:nvSpPr>
            <p:spPr bwMode="auto">
              <a:xfrm flipV="1">
                <a:off x="4248" y="3991"/>
                <a:ext cx="0" cy="17"/>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177" name="Line 799"/>
              <p:cNvSpPr>
                <a:spLocks noChangeShapeType="1"/>
              </p:cNvSpPr>
              <p:nvPr>
                <p:custDataLst>
                  <p:tags r:id="rId1174"/>
                </p:custDataLst>
              </p:nvPr>
            </p:nvSpPr>
            <p:spPr bwMode="auto">
              <a:xfrm flipV="1">
                <a:off x="4248" y="3958"/>
                <a:ext cx="0" cy="17"/>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178" name="Line 800"/>
              <p:cNvSpPr>
                <a:spLocks noChangeShapeType="1"/>
              </p:cNvSpPr>
              <p:nvPr>
                <p:custDataLst>
                  <p:tags r:id="rId1175"/>
                </p:custDataLst>
              </p:nvPr>
            </p:nvSpPr>
            <p:spPr bwMode="auto">
              <a:xfrm flipV="1">
                <a:off x="4248" y="3926"/>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179" name="Line 801"/>
              <p:cNvSpPr>
                <a:spLocks noChangeShapeType="1"/>
              </p:cNvSpPr>
              <p:nvPr>
                <p:custDataLst>
                  <p:tags r:id="rId1176"/>
                </p:custDataLst>
              </p:nvPr>
            </p:nvSpPr>
            <p:spPr bwMode="auto">
              <a:xfrm flipV="1">
                <a:off x="4248" y="3893"/>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180" name="Line 802"/>
              <p:cNvSpPr>
                <a:spLocks noChangeShapeType="1"/>
              </p:cNvSpPr>
              <p:nvPr>
                <p:custDataLst>
                  <p:tags r:id="rId1177"/>
                </p:custDataLst>
              </p:nvPr>
            </p:nvSpPr>
            <p:spPr bwMode="auto">
              <a:xfrm flipV="1">
                <a:off x="4248" y="3860"/>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181" name="Line 803"/>
              <p:cNvSpPr>
                <a:spLocks noChangeShapeType="1"/>
              </p:cNvSpPr>
              <p:nvPr>
                <p:custDataLst>
                  <p:tags r:id="rId1178"/>
                </p:custDataLst>
              </p:nvPr>
            </p:nvSpPr>
            <p:spPr bwMode="auto">
              <a:xfrm flipV="1">
                <a:off x="4248" y="3827"/>
                <a:ext cx="0" cy="17"/>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182" name="Line 804"/>
              <p:cNvSpPr>
                <a:spLocks noChangeShapeType="1"/>
              </p:cNvSpPr>
              <p:nvPr>
                <p:custDataLst>
                  <p:tags r:id="rId1179"/>
                </p:custDataLst>
              </p:nvPr>
            </p:nvSpPr>
            <p:spPr bwMode="auto">
              <a:xfrm flipV="1">
                <a:off x="4248" y="3795"/>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183" name="Line 805"/>
              <p:cNvSpPr>
                <a:spLocks noChangeShapeType="1"/>
              </p:cNvSpPr>
              <p:nvPr>
                <p:custDataLst>
                  <p:tags r:id="rId1180"/>
                </p:custDataLst>
              </p:nvPr>
            </p:nvSpPr>
            <p:spPr bwMode="auto">
              <a:xfrm flipV="1">
                <a:off x="4248" y="3762"/>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184" name="Line 806"/>
              <p:cNvSpPr>
                <a:spLocks noChangeShapeType="1"/>
              </p:cNvSpPr>
              <p:nvPr>
                <p:custDataLst>
                  <p:tags r:id="rId1181"/>
                </p:custDataLst>
              </p:nvPr>
            </p:nvSpPr>
            <p:spPr bwMode="auto">
              <a:xfrm flipV="1">
                <a:off x="4248" y="3729"/>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185" name="Line 807"/>
              <p:cNvSpPr>
                <a:spLocks noChangeShapeType="1"/>
              </p:cNvSpPr>
              <p:nvPr>
                <p:custDataLst>
                  <p:tags r:id="rId1182"/>
                </p:custDataLst>
              </p:nvPr>
            </p:nvSpPr>
            <p:spPr bwMode="auto">
              <a:xfrm flipV="1">
                <a:off x="4248" y="3696"/>
                <a:ext cx="0" cy="17"/>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186" name="Line 808"/>
              <p:cNvSpPr>
                <a:spLocks noChangeShapeType="1"/>
              </p:cNvSpPr>
              <p:nvPr>
                <p:custDataLst>
                  <p:tags r:id="rId1183"/>
                </p:custDataLst>
              </p:nvPr>
            </p:nvSpPr>
            <p:spPr bwMode="auto">
              <a:xfrm flipV="1">
                <a:off x="4248" y="3663"/>
                <a:ext cx="0" cy="17"/>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187" name="Line 809"/>
              <p:cNvSpPr>
                <a:spLocks noChangeShapeType="1"/>
              </p:cNvSpPr>
              <p:nvPr>
                <p:custDataLst>
                  <p:tags r:id="rId1184"/>
                </p:custDataLst>
              </p:nvPr>
            </p:nvSpPr>
            <p:spPr bwMode="auto">
              <a:xfrm flipV="1">
                <a:off x="4248" y="3631"/>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188" name="Line 810"/>
              <p:cNvSpPr>
                <a:spLocks noChangeShapeType="1"/>
              </p:cNvSpPr>
              <p:nvPr>
                <p:custDataLst>
                  <p:tags r:id="rId1185"/>
                </p:custDataLst>
              </p:nvPr>
            </p:nvSpPr>
            <p:spPr bwMode="auto">
              <a:xfrm flipV="1">
                <a:off x="4248" y="3598"/>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189" name="Line 811"/>
              <p:cNvSpPr>
                <a:spLocks noChangeShapeType="1"/>
              </p:cNvSpPr>
              <p:nvPr>
                <p:custDataLst>
                  <p:tags r:id="rId1186"/>
                </p:custDataLst>
              </p:nvPr>
            </p:nvSpPr>
            <p:spPr bwMode="auto">
              <a:xfrm flipV="1">
                <a:off x="4248" y="3565"/>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190" name="Line 812"/>
              <p:cNvSpPr>
                <a:spLocks noChangeShapeType="1"/>
              </p:cNvSpPr>
              <p:nvPr>
                <p:custDataLst>
                  <p:tags r:id="rId1187"/>
                </p:custDataLst>
              </p:nvPr>
            </p:nvSpPr>
            <p:spPr bwMode="auto">
              <a:xfrm flipV="1">
                <a:off x="4248" y="3532"/>
                <a:ext cx="0" cy="17"/>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191" name="Line 813"/>
              <p:cNvSpPr>
                <a:spLocks noChangeShapeType="1"/>
              </p:cNvSpPr>
              <p:nvPr>
                <p:custDataLst>
                  <p:tags r:id="rId1188"/>
                </p:custDataLst>
              </p:nvPr>
            </p:nvSpPr>
            <p:spPr bwMode="auto">
              <a:xfrm flipV="1">
                <a:off x="4248" y="3499"/>
                <a:ext cx="0" cy="17"/>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192" name="Line 814"/>
              <p:cNvSpPr>
                <a:spLocks noChangeShapeType="1"/>
              </p:cNvSpPr>
              <p:nvPr>
                <p:custDataLst>
                  <p:tags r:id="rId1189"/>
                </p:custDataLst>
              </p:nvPr>
            </p:nvSpPr>
            <p:spPr bwMode="auto">
              <a:xfrm flipV="1">
                <a:off x="4248" y="3467"/>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193" name="Line 815"/>
              <p:cNvSpPr>
                <a:spLocks noChangeShapeType="1"/>
              </p:cNvSpPr>
              <p:nvPr>
                <p:custDataLst>
                  <p:tags r:id="rId1190"/>
                </p:custDataLst>
              </p:nvPr>
            </p:nvSpPr>
            <p:spPr bwMode="auto">
              <a:xfrm flipV="1">
                <a:off x="4248" y="3434"/>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194" name="Line 816"/>
              <p:cNvSpPr>
                <a:spLocks noChangeShapeType="1"/>
              </p:cNvSpPr>
              <p:nvPr>
                <p:custDataLst>
                  <p:tags r:id="rId1191"/>
                </p:custDataLst>
              </p:nvPr>
            </p:nvSpPr>
            <p:spPr bwMode="auto">
              <a:xfrm flipV="1">
                <a:off x="4248" y="3401"/>
                <a:ext cx="0" cy="17"/>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195" name="Line 817"/>
              <p:cNvSpPr>
                <a:spLocks noChangeShapeType="1"/>
              </p:cNvSpPr>
              <p:nvPr>
                <p:custDataLst>
                  <p:tags r:id="rId1192"/>
                </p:custDataLst>
              </p:nvPr>
            </p:nvSpPr>
            <p:spPr bwMode="auto">
              <a:xfrm flipV="1">
                <a:off x="4248" y="3368"/>
                <a:ext cx="0" cy="17"/>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196" name="Line 818"/>
              <p:cNvSpPr>
                <a:spLocks noChangeShapeType="1"/>
              </p:cNvSpPr>
              <p:nvPr>
                <p:custDataLst>
                  <p:tags r:id="rId1193"/>
                </p:custDataLst>
              </p:nvPr>
            </p:nvSpPr>
            <p:spPr bwMode="auto">
              <a:xfrm flipV="1">
                <a:off x="4248" y="3336"/>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197" name="Line 819"/>
              <p:cNvSpPr>
                <a:spLocks noChangeShapeType="1"/>
              </p:cNvSpPr>
              <p:nvPr>
                <p:custDataLst>
                  <p:tags r:id="rId1194"/>
                </p:custDataLst>
              </p:nvPr>
            </p:nvSpPr>
            <p:spPr bwMode="auto">
              <a:xfrm flipV="1">
                <a:off x="4248" y="3303"/>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198" name="Line 820"/>
              <p:cNvSpPr>
                <a:spLocks noChangeShapeType="1"/>
              </p:cNvSpPr>
              <p:nvPr>
                <p:custDataLst>
                  <p:tags r:id="rId1195"/>
                </p:custDataLst>
              </p:nvPr>
            </p:nvSpPr>
            <p:spPr bwMode="auto">
              <a:xfrm flipV="1">
                <a:off x="4248" y="3270"/>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199" name="Line 821"/>
              <p:cNvSpPr>
                <a:spLocks noChangeShapeType="1"/>
              </p:cNvSpPr>
              <p:nvPr>
                <p:custDataLst>
                  <p:tags r:id="rId1196"/>
                </p:custDataLst>
              </p:nvPr>
            </p:nvSpPr>
            <p:spPr bwMode="auto">
              <a:xfrm flipV="1">
                <a:off x="4248" y="3237"/>
                <a:ext cx="0" cy="17"/>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200" name="Line 822"/>
              <p:cNvSpPr>
                <a:spLocks noChangeShapeType="1"/>
              </p:cNvSpPr>
              <p:nvPr>
                <p:custDataLst>
                  <p:tags r:id="rId1197"/>
                </p:custDataLst>
              </p:nvPr>
            </p:nvSpPr>
            <p:spPr bwMode="auto">
              <a:xfrm flipV="1">
                <a:off x="4248" y="3204"/>
                <a:ext cx="0" cy="17"/>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201" name="Line 823"/>
              <p:cNvSpPr>
                <a:spLocks noChangeShapeType="1"/>
              </p:cNvSpPr>
              <p:nvPr>
                <p:custDataLst>
                  <p:tags r:id="rId1198"/>
                </p:custDataLst>
              </p:nvPr>
            </p:nvSpPr>
            <p:spPr bwMode="auto">
              <a:xfrm flipV="1">
                <a:off x="4248" y="3172"/>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202" name="Line 824"/>
              <p:cNvSpPr>
                <a:spLocks noChangeShapeType="1"/>
              </p:cNvSpPr>
              <p:nvPr>
                <p:custDataLst>
                  <p:tags r:id="rId1199"/>
                </p:custDataLst>
              </p:nvPr>
            </p:nvSpPr>
            <p:spPr bwMode="auto">
              <a:xfrm flipV="1">
                <a:off x="4248" y="3139"/>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203" name="Line 825"/>
              <p:cNvSpPr>
                <a:spLocks noChangeShapeType="1"/>
              </p:cNvSpPr>
              <p:nvPr>
                <p:custDataLst>
                  <p:tags r:id="rId1200"/>
                </p:custDataLst>
              </p:nvPr>
            </p:nvSpPr>
            <p:spPr bwMode="auto">
              <a:xfrm flipV="1">
                <a:off x="4248" y="3106"/>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204" name="Line 826"/>
              <p:cNvSpPr>
                <a:spLocks noChangeShapeType="1"/>
              </p:cNvSpPr>
              <p:nvPr>
                <p:custDataLst>
                  <p:tags r:id="rId1201"/>
                </p:custDataLst>
              </p:nvPr>
            </p:nvSpPr>
            <p:spPr bwMode="auto">
              <a:xfrm flipV="1">
                <a:off x="4248" y="3073"/>
                <a:ext cx="0" cy="17"/>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205" name="Line 827"/>
              <p:cNvSpPr>
                <a:spLocks noChangeShapeType="1"/>
              </p:cNvSpPr>
              <p:nvPr>
                <p:custDataLst>
                  <p:tags r:id="rId1202"/>
                </p:custDataLst>
              </p:nvPr>
            </p:nvSpPr>
            <p:spPr bwMode="auto">
              <a:xfrm flipV="1">
                <a:off x="4248" y="3040"/>
                <a:ext cx="0" cy="17"/>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206" name="Line 828"/>
              <p:cNvSpPr>
                <a:spLocks noChangeShapeType="1"/>
              </p:cNvSpPr>
              <p:nvPr>
                <p:custDataLst>
                  <p:tags r:id="rId1203"/>
                </p:custDataLst>
              </p:nvPr>
            </p:nvSpPr>
            <p:spPr bwMode="auto">
              <a:xfrm flipV="1">
                <a:off x="4248" y="3008"/>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207" name="Line 829"/>
              <p:cNvSpPr>
                <a:spLocks noChangeShapeType="1"/>
              </p:cNvSpPr>
              <p:nvPr>
                <p:custDataLst>
                  <p:tags r:id="rId1204"/>
                </p:custDataLst>
              </p:nvPr>
            </p:nvSpPr>
            <p:spPr bwMode="auto">
              <a:xfrm flipV="1">
                <a:off x="4248" y="2975"/>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208" name="Line 830"/>
              <p:cNvSpPr>
                <a:spLocks noChangeShapeType="1"/>
              </p:cNvSpPr>
              <p:nvPr>
                <p:custDataLst>
                  <p:tags r:id="rId1205"/>
                </p:custDataLst>
              </p:nvPr>
            </p:nvSpPr>
            <p:spPr bwMode="auto">
              <a:xfrm flipV="1">
                <a:off x="4248" y="2942"/>
                <a:ext cx="0" cy="17"/>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209" name="Line 831"/>
              <p:cNvSpPr>
                <a:spLocks noChangeShapeType="1"/>
              </p:cNvSpPr>
              <p:nvPr>
                <p:custDataLst>
                  <p:tags r:id="rId1206"/>
                </p:custDataLst>
              </p:nvPr>
            </p:nvSpPr>
            <p:spPr bwMode="auto">
              <a:xfrm flipV="1">
                <a:off x="4248" y="2909"/>
                <a:ext cx="0" cy="17"/>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210" name="Line 832"/>
              <p:cNvSpPr>
                <a:spLocks noChangeShapeType="1"/>
              </p:cNvSpPr>
              <p:nvPr>
                <p:custDataLst>
                  <p:tags r:id="rId1207"/>
                </p:custDataLst>
              </p:nvPr>
            </p:nvSpPr>
            <p:spPr bwMode="auto">
              <a:xfrm flipV="1">
                <a:off x="4248" y="2877"/>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211" name="Line 833"/>
              <p:cNvSpPr>
                <a:spLocks noChangeShapeType="1"/>
              </p:cNvSpPr>
              <p:nvPr>
                <p:custDataLst>
                  <p:tags r:id="rId1208"/>
                </p:custDataLst>
              </p:nvPr>
            </p:nvSpPr>
            <p:spPr bwMode="auto">
              <a:xfrm flipV="1">
                <a:off x="4248" y="2844"/>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212" name="Line 834"/>
              <p:cNvSpPr>
                <a:spLocks noChangeShapeType="1"/>
              </p:cNvSpPr>
              <p:nvPr>
                <p:custDataLst>
                  <p:tags r:id="rId1209"/>
                </p:custDataLst>
              </p:nvPr>
            </p:nvSpPr>
            <p:spPr bwMode="auto">
              <a:xfrm flipV="1">
                <a:off x="4248" y="2811"/>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213" name="Line 835"/>
              <p:cNvSpPr>
                <a:spLocks noChangeShapeType="1"/>
              </p:cNvSpPr>
              <p:nvPr>
                <p:custDataLst>
                  <p:tags r:id="rId1210"/>
                </p:custDataLst>
              </p:nvPr>
            </p:nvSpPr>
            <p:spPr bwMode="auto">
              <a:xfrm flipV="1">
                <a:off x="4248" y="2778"/>
                <a:ext cx="0" cy="17"/>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214" name="Line 836"/>
              <p:cNvSpPr>
                <a:spLocks noChangeShapeType="1"/>
              </p:cNvSpPr>
              <p:nvPr>
                <p:custDataLst>
                  <p:tags r:id="rId1211"/>
                </p:custDataLst>
              </p:nvPr>
            </p:nvSpPr>
            <p:spPr bwMode="auto">
              <a:xfrm flipV="1">
                <a:off x="4248" y="2745"/>
                <a:ext cx="0" cy="17"/>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215" name="Line 837"/>
              <p:cNvSpPr>
                <a:spLocks noChangeShapeType="1"/>
              </p:cNvSpPr>
              <p:nvPr>
                <p:custDataLst>
                  <p:tags r:id="rId1212"/>
                </p:custDataLst>
              </p:nvPr>
            </p:nvSpPr>
            <p:spPr bwMode="auto">
              <a:xfrm flipV="1">
                <a:off x="4248" y="2713"/>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216" name="Line 838"/>
              <p:cNvSpPr>
                <a:spLocks noChangeShapeType="1"/>
              </p:cNvSpPr>
              <p:nvPr>
                <p:custDataLst>
                  <p:tags r:id="rId1213"/>
                </p:custDataLst>
              </p:nvPr>
            </p:nvSpPr>
            <p:spPr bwMode="auto">
              <a:xfrm flipV="1">
                <a:off x="4248" y="2680"/>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217" name="Line 839"/>
              <p:cNvSpPr>
                <a:spLocks noChangeShapeType="1"/>
              </p:cNvSpPr>
              <p:nvPr>
                <p:custDataLst>
                  <p:tags r:id="rId1214"/>
                </p:custDataLst>
              </p:nvPr>
            </p:nvSpPr>
            <p:spPr bwMode="auto">
              <a:xfrm flipV="1">
                <a:off x="4248" y="2647"/>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218" name="Line 840"/>
              <p:cNvSpPr>
                <a:spLocks noChangeShapeType="1"/>
              </p:cNvSpPr>
              <p:nvPr>
                <p:custDataLst>
                  <p:tags r:id="rId1215"/>
                </p:custDataLst>
              </p:nvPr>
            </p:nvSpPr>
            <p:spPr bwMode="auto">
              <a:xfrm flipV="1">
                <a:off x="4248" y="2614"/>
                <a:ext cx="0" cy="17"/>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219" name="Line 841"/>
              <p:cNvSpPr>
                <a:spLocks noChangeShapeType="1"/>
              </p:cNvSpPr>
              <p:nvPr>
                <p:custDataLst>
                  <p:tags r:id="rId1216"/>
                </p:custDataLst>
              </p:nvPr>
            </p:nvSpPr>
            <p:spPr bwMode="auto">
              <a:xfrm flipV="1">
                <a:off x="4248" y="2582"/>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220" name="Line 842"/>
              <p:cNvSpPr>
                <a:spLocks noChangeShapeType="1"/>
              </p:cNvSpPr>
              <p:nvPr>
                <p:custDataLst>
                  <p:tags r:id="rId1217"/>
                </p:custDataLst>
              </p:nvPr>
            </p:nvSpPr>
            <p:spPr bwMode="auto">
              <a:xfrm flipV="1">
                <a:off x="4248" y="2549"/>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221" name="Line 843"/>
              <p:cNvSpPr>
                <a:spLocks noChangeShapeType="1"/>
              </p:cNvSpPr>
              <p:nvPr>
                <p:custDataLst>
                  <p:tags r:id="rId1218"/>
                </p:custDataLst>
              </p:nvPr>
            </p:nvSpPr>
            <p:spPr bwMode="auto">
              <a:xfrm flipV="1">
                <a:off x="4248" y="2516"/>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222" name="Line 844"/>
              <p:cNvSpPr>
                <a:spLocks noChangeShapeType="1"/>
              </p:cNvSpPr>
              <p:nvPr>
                <p:custDataLst>
                  <p:tags r:id="rId1219"/>
                </p:custDataLst>
              </p:nvPr>
            </p:nvSpPr>
            <p:spPr bwMode="auto">
              <a:xfrm flipV="1">
                <a:off x="4248" y="2483"/>
                <a:ext cx="0" cy="17"/>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223" name="Line 845"/>
              <p:cNvSpPr>
                <a:spLocks noChangeShapeType="1"/>
              </p:cNvSpPr>
              <p:nvPr>
                <p:custDataLst>
                  <p:tags r:id="rId1220"/>
                </p:custDataLst>
              </p:nvPr>
            </p:nvSpPr>
            <p:spPr bwMode="auto">
              <a:xfrm flipV="1">
                <a:off x="4248" y="2450"/>
                <a:ext cx="0" cy="17"/>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224" name="Line 846"/>
              <p:cNvSpPr>
                <a:spLocks noChangeShapeType="1"/>
              </p:cNvSpPr>
              <p:nvPr>
                <p:custDataLst>
                  <p:tags r:id="rId1221"/>
                </p:custDataLst>
              </p:nvPr>
            </p:nvSpPr>
            <p:spPr bwMode="auto">
              <a:xfrm flipV="1">
                <a:off x="4248" y="2418"/>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225" name="Line 847"/>
              <p:cNvSpPr>
                <a:spLocks noChangeShapeType="1"/>
              </p:cNvSpPr>
              <p:nvPr>
                <p:custDataLst>
                  <p:tags r:id="rId1222"/>
                </p:custDataLst>
              </p:nvPr>
            </p:nvSpPr>
            <p:spPr bwMode="auto">
              <a:xfrm flipV="1">
                <a:off x="4248" y="2385"/>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226" name="Line 848"/>
              <p:cNvSpPr>
                <a:spLocks noChangeShapeType="1"/>
              </p:cNvSpPr>
              <p:nvPr>
                <p:custDataLst>
                  <p:tags r:id="rId1223"/>
                </p:custDataLst>
              </p:nvPr>
            </p:nvSpPr>
            <p:spPr bwMode="auto">
              <a:xfrm flipV="1">
                <a:off x="4248" y="2352"/>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227" name="Line 849"/>
              <p:cNvSpPr>
                <a:spLocks noChangeShapeType="1"/>
              </p:cNvSpPr>
              <p:nvPr>
                <p:custDataLst>
                  <p:tags r:id="rId1224"/>
                </p:custDataLst>
              </p:nvPr>
            </p:nvSpPr>
            <p:spPr bwMode="auto">
              <a:xfrm flipV="1">
                <a:off x="4248" y="2319"/>
                <a:ext cx="0" cy="17"/>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228" name="Line 850"/>
              <p:cNvSpPr>
                <a:spLocks noChangeShapeType="1"/>
              </p:cNvSpPr>
              <p:nvPr>
                <p:custDataLst>
                  <p:tags r:id="rId1225"/>
                </p:custDataLst>
              </p:nvPr>
            </p:nvSpPr>
            <p:spPr bwMode="auto">
              <a:xfrm flipV="1">
                <a:off x="4248" y="2286"/>
                <a:ext cx="0" cy="17"/>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229" name="Line 851"/>
              <p:cNvSpPr>
                <a:spLocks noChangeShapeType="1"/>
              </p:cNvSpPr>
              <p:nvPr>
                <p:custDataLst>
                  <p:tags r:id="rId1226"/>
                </p:custDataLst>
              </p:nvPr>
            </p:nvSpPr>
            <p:spPr bwMode="auto">
              <a:xfrm flipV="1">
                <a:off x="4248" y="2254"/>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230" name="Line 852"/>
              <p:cNvSpPr>
                <a:spLocks noChangeShapeType="1"/>
              </p:cNvSpPr>
              <p:nvPr>
                <p:custDataLst>
                  <p:tags r:id="rId1227"/>
                </p:custDataLst>
              </p:nvPr>
            </p:nvSpPr>
            <p:spPr bwMode="auto">
              <a:xfrm flipV="1">
                <a:off x="4248" y="2221"/>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231" name="Line 853"/>
              <p:cNvSpPr>
                <a:spLocks noChangeShapeType="1"/>
              </p:cNvSpPr>
              <p:nvPr>
                <p:custDataLst>
                  <p:tags r:id="rId1228"/>
                </p:custDataLst>
              </p:nvPr>
            </p:nvSpPr>
            <p:spPr bwMode="auto">
              <a:xfrm flipV="1">
                <a:off x="4248" y="2188"/>
                <a:ext cx="0" cy="17"/>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232" name="Line 854"/>
              <p:cNvSpPr>
                <a:spLocks noChangeShapeType="1"/>
              </p:cNvSpPr>
              <p:nvPr>
                <p:custDataLst>
                  <p:tags r:id="rId1229"/>
                </p:custDataLst>
              </p:nvPr>
            </p:nvSpPr>
            <p:spPr bwMode="auto">
              <a:xfrm flipV="1">
                <a:off x="4248" y="2155"/>
                <a:ext cx="0" cy="17"/>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233" name="Line 855"/>
              <p:cNvSpPr>
                <a:spLocks noChangeShapeType="1"/>
              </p:cNvSpPr>
              <p:nvPr>
                <p:custDataLst>
                  <p:tags r:id="rId1230"/>
                </p:custDataLst>
              </p:nvPr>
            </p:nvSpPr>
            <p:spPr bwMode="auto">
              <a:xfrm flipV="1">
                <a:off x="4248" y="2123"/>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234" name="Line 856"/>
              <p:cNvSpPr>
                <a:spLocks noChangeShapeType="1"/>
              </p:cNvSpPr>
              <p:nvPr>
                <p:custDataLst>
                  <p:tags r:id="rId1231"/>
                </p:custDataLst>
              </p:nvPr>
            </p:nvSpPr>
            <p:spPr bwMode="auto">
              <a:xfrm flipV="1">
                <a:off x="4248" y="2090"/>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235" name="Line 857"/>
              <p:cNvSpPr>
                <a:spLocks noChangeShapeType="1"/>
              </p:cNvSpPr>
              <p:nvPr>
                <p:custDataLst>
                  <p:tags r:id="rId1232"/>
                </p:custDataLst>
              </p:nvPr>
            </p:nvSpPr>
            <p:spPr bwMode="auto">
              <a:xfrm flipV="1">
                <a:off x="4248" y="2057"/>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236" name="Line 858"/>
              <p:cNvSpPr>
                <a:spLocks noChangeShapeType="1"/>
              </p:cNvSpPr>
              <p:nvPr>
                <p:custDataLst>
                  <p:tags r:id="rId1233"/>
                </p:custDataLst>
              </p:nvPr>
            </p:nvSpPr>
            <p:spPr bwMode="auto">
              <a:xfrm flipV="1">
                <a:off x="4248" y="2024"/>
                <a:ext cx="0" cy="17"/>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237" name="Line 859"/>
              <p:cNvSpPr>
                <a:spLocks noChangeShapeType="1"/>
              </p:cNvSpPr>
              <p:nvPr>
                <p:custDataLst>
                  <p:tags r:id="rId1234"/>
                </p:custDataLst>
              </p:nvPr>
            </p:nvSpPr>
            <p:spPr bwMode="auto">
              <a:xfrm flipV="1">
                <a:off x="4248" y="1991"/>
                <a:ext cx="0" cy="17"/>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238" name="Freeform 860"/>
              <p:cNvSpPr>
                <a:spLocks/>
              </p:cNvSpPr>
              <p:nvPr>
                <p:custDataLst>
                  <p:tags r:id="rId1235"/>
                </p:custDataLst>
              </p:nvPr>
            </p:nvSpPr>
            <p:spPr bwMode="auto">
              <a:xfrm>
                <a:off x="4248" y="1959"/>
                <a:ext cx="0" cy="16"/>
              </a:xfrm>
              <a:custGeom>
                <a:avLst/>
                <a:gdLst>
                  <a:gd name="T0" fmla="*/ 2069 h 12"/>
                  <a:gd name="T1" fmla="*/ 491 h 12"/>
                  <a:gd name="T2" fmla="*/ 0 h 12"/>
                  <a:gd name="T3" fmla="*/ 0 60000 65536"/>
                  <a:gd name="T4" fmla="*/ 0 60000 65536"/>
                  <a:gd name="T5" fmla="*/ 0 60000 65536"/>
                  <a:gd name="T6" fmla="*/ 0 h 12"/>
                  <a:gd name="T7" fmla="*/ 12 h 12"/>
                </a:gdLst>
                <a:ahLst/>
                <a:cxnLst>
                  <a:cxn ang="T3">
                    <a:pos x="0" y="T0"/>
                  </a:cxn>
                  <a:cxn ang="T4">
                    <a:pos x="0" y="T1"/>
                  </a:cxn>
                  <a:cxn ang="T5">
                    <a:pos x="0" y="T2"/>
                  </a:cxn>
                </a:cxnLst>
                <a:rect l="0" t="T6" r="0" b="T7"/>
                <a:pathLst>
                  <a:path h="12">
                    <a:moveTo>
                      <a:pt x="0" y="12"/>
                    </a:moveTo>
                    <a:lnTo>
                      <a:pt x="0" y="3"/>
                    </a:lnTo>
                    <a:lnTo>
                      <a:pt x="0" y="0"/>
                    </a:lnTo>
                  </a:path>
                </a:pathLst>
              </a:custGeom>
              <a:noFill/>
              <a:ln w="12700">
                <a:solidFill>
                  <a:srgbClr val="0000FF"/>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239" name="Freeform 861"/>
              <p:cNvSpPr>
                <a:spLocks/>
              </p:cNvSpPr>
              <p:nvPr>
                <p:custDataLst>
                  <p:tags r:id="rId1236"/>
                </p:custDataLst>
              </p:nvPr>
            </p:nvSpPr>
            <p:spPr bwMode="auto">
              <a:xfrm>
                <a:off x="4235" y="1930"/>
                <a:ext cx="9" cy="14"/>
              </a:xfrm>
              <a:custGeom>
                <a:avLst/>
                <a:gdLst>
                  <a:gd name="T0" fmla="*/ 631 w 7"/>
                  <a:gd name="T1" fmla="*/ 4351 h 10"/>
                  <a:gd name="T2" fmla="*/ 208 w 7"/>
                  <a:gd name="T3" fmla="*/ 844 h 10"/>
                  <a:gd name="T4" fmla="*/ 0 w 7"/>
                  <a:gd name="T5" fmla="*/ 0 h 10"/>
                  <a:gd name="T6" fmla="*/ 0 60000 65536"/>
                  <a:gd name="T7" fmla="*/ 0 60000 65536"/>
                  <a:gd name="T8" fmla="*/ 0 60000 65536"/>
                  <a:gd name="T9" fmla="*/ 0 w 7"/>
                  <a:gd name="T10" fmla="*/ 0 h 10"/>
                  <a:gd name="T11" fmla="*/ 7 w 7"/>
                  <a:gd name="T12" fmla="*/ 10 h 10"/>
                </a:gdLst>
                <a:ahLst/>
                <a:cxnLst>
                  <a:cxn ang="T6">
                    <a:pos x="T0" y="T1"/>
                  </a:cxn>
                  <a:cxn ang="T7">
                    <a:pos x="T2" y="T3"/>
                  </a:cxn>
                  <a:cxn ang="T8">
                    <a:pos x="T4" y="T5"/>
                  </a:cxn>
                </a:cxnLst>
                <a:rect l="T9" t="T10" r="T11" b="T12"/>
                <a:pathLst>
                  <a:path w="7" h="10">
                    <a:moveTo>
                      <a:pt x="7" y="10"/>
                    </a:moveTo>
                    <a:lnTo>
                      <a:pt x="2" y="2"/>
                    </a:lnTo>
                    <a:lnTo>
                      <a:pt x="0" y="0"/>
                    </a:lnTo>
                  </a:path>
                </a:pathLst>
              </a:custGeom>
              <a:noFill/>
              <a:ln w="12700">
                <a:solidFill>
                  <a:srgbClr val="0000FF"/>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240" name="Freeform 862"/>
              <p:cNvSpPr>
                <a:spLocks/>
              </p:cNvSpPr>
              <p:nvPr>
                <p:custDataLst>
                  <p:tags r:id="rId1237"/>
                </p:custDataLst>
              </p:nvPr>
            </p:nvSpPr>
            <p:spPr bwMode="auto">
              <a:xfrm>
                <a:off x="4209" y="1912"/>
                <a:ext cx="15" cy="7"/>
              </a:xfrm>
              <a:custGeom>
                <a:avLst/>
                <a:gdLst>
                  <a:gd name="T0" fmla="*/ 2824 w 11"/>
                  <a:gd name="T1" fmla="*/ 2220 h 5"/>
                  <a:gd name="T2" fmla="*/ 779 w 11"/>
                  <a:gd name="T3" fmla="*/ 1 h 5"/>
                  <a:gd name="T4" fmla="*/ 0 w 11"/>
                  <a:gd name="T5" fmla="*/ 0 h 5"/>
                  <a:gd name="T6" fmla="*/ 0 60000 65536"/>
                  <a:gd name="T7" fmla="*/ 0 60000 65536"/>
                  <a:gd name="T8" fmla="*/ 0 60000 65536"/>
                  <a:gd name="T9" fmla="*/ 0 w 11"/>
                  <a:gd name="T10" fmla="*/ 0 h 5"/>
                  <a:gd name="T11" fmla="*/ 11 w 11"/>
                  <a:gd name="T12" fmla="*/ 5 h 5"/>
                </a:gdLst>
                <a:ahLst/>
                <a:cxnLst>
                  <a:cxn ang="T6">
                    <a:pos x="T0" y="T1"/>
                  </a:cxn>
                  <a:cxn ang="T7">
                    <a:pos x="T2" y="T3"/>
                  </a:cxn>
                  <a:cxn ang="T8">
                    <a:pos x="T4" y="T5"/>
                  </a:cxn>
                </a:cxnLst>
                <a:rect l="T9" t="T10" r="T11" b="T12"/>
                <a:pathLst>
                  <a:path w="11" h="5">
                    <a:moveTo>
                      <a:pt x="11" y="5"/>
                    </a:moveTo>
                    <a:lnTo>
                      <a:pt x="3" y="1"/>
                    </a:lnTo>
                    <a:lnTo>
                      <a:pt x="0" y="0"/>
                    </a:lnTo>
                  </a:path>
                </a:pathLst>
              </a:custGeom>
              <a:noFill/>
              <a:ln w="12700">
                <a:solidFill>
                  <a:srgbClr val="0000FF"/>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241" name="Line 863"/>
              <p:cNvSpPr>
                <a:spLocks noChangeShapeType="1"/>
              </p:cNvSpPr>
              <p:nvPr>
                <p:custDataLst>
                  <p:tags r:id="rId1238"/>
                </p:custDataLst>
              </p:nvPr>
            </p:nvSpPr>
            <p:spPr bwMode="auto">
              <a:xfrm flipH="1">
                <a:off x="4176" y="1911"/>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242" name="Line 864"/>
              <p:cNvSpPr>
                <a:spLocks noChangeShapeType="1"/>
              </p:cNvSpPr>
              <p:nvPr>
                <p:custDataLst>
                  <p:tags r:id="rId1239"/>
                </p:custDataLst>
              </p:nvPr>
            </p:nvSpPr>
            <p:spPr bwMode="auto">
              <a:xfrm flipH="1">
                <a:off x="4143" y="1911"/>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243" name="Line 865"/>
              <p:cNvSpPr>
                <a:spLocks noChangeShapeType="1"/>
              </p:cNvSpPr>
              <p:nvPr>
                <p:custDataLst>
                  <p:tags r:id="rId1240"/>
                </p:custDataLst>
              </p:nvPr>
            </p:nvSpPr>
            <p:spPr bwMode="auto">
              <a:xfrm flipH="1">
                <a:off x="4110" y="1911"/>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244" name="Line 866"/>
              <p:cNvSpPr>
                <a:spLocks noChangeShapeType="1"/>
              </p:cNvSpPr>
              <p:nvPr>
                <p:custDataLst>
                  <p:tags r:id="rId1241"/>
                </p:custDataLst>
              </p:nvPr>
            </p:nvSpPr>
            <p:spPr bwMode="auto">
              <a:xfrm flipH="1">
                <a:off x="4078" y="1911"/>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245" name="Line 867"/>
              <p:cNvSpPr>
                <a:spLocks noChangeShapeType="1"/>
              </p:cNvSpPr>
              <p:nvPr>
                <p:custDataLst>
                  <p:tags r:id="rId1242"/>
                </p:custDataLst>
              </p:nvPr>
            </p:nvSpPr>
            <p:spPr bwMode="auto">
              <a:xfrm flipH="1">
                <a:off x="4045" y="1911"/>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246" name="Line 868"/>
              <p:cNvSpPr>
                <a:spLocks noChangeShapeType="1"/>
              </p:cNvSpPr>
              <p:nvPr>
                <p:custDataLst>
                  <p:tags r:id="rId1243"/>
                </p:custDataLst>
              </p:nvPr>
            </p:nvSpPr>
            <p:spPr bwMode="auto">
              <a:xfrm flipH="1">
                <a:off x="4012" y="1911"/>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247" name="Line 869"/>
              <p:cNvSpPr>
                <a:spLocks noChangeShapeType="1"/>
              </p:cNvSpPr>
              <p:nvPr>
                <p:custDataLst>
                  <p:tags r:id="rId1244"/>
                </p:custDataLst>
              </p:nvPr>
            </p:nvSpPr>
            <p:spPr bwMode="auto">
              <a:xfrm flipH="1">
                <a:off x="3979" y="1911"/>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248" name="Line 870"/>
              <p:cNvSpPr>
                <a:spLocks noChangeShapeType="1"/>
              </p:cNvSpPr>
              <p:nvPr>
                <p:custDataLst>
                  <p:tags r:id="rId1245"/>
                </p:custDataLst>
              </p:nvPr>
            </p:nvSpPr>
            <p:spPr bwMode="auto">
              <a:xfrm flipH="1">
                <a:off x="3946" y="1911"/>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249" name="Line 871"/>
              <p:cNvSpPr>
                <a:spLocks noChangeShapeType="1"/>
              </p:cNvSpPr>
              <p:nvPr>
                <p:custDataLst>
                  <p:tags r:id="rId1246"/>
                </p:custDataLst>
              </p:nvPr>
            </p:nvSpPr>
            <p:spPr bwMode="auto">
              <a:xfrm flipH="1">
                <a:off x="3914" y="1911"/>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250" name="Line 872"/>
              <p:cNvSpPr>
                <a:spLocks noChangeShapeType="1"/>
              </p:cNvSpPr>
              <p:nvPr>
                <p:custDataLst>
                  <p:tags r:id="rId1247"/>
                </p:custDataLst>
              </p:nvPr>
            </p:nvSpPr>
            <p:spPr bwMode="auto">
              <a:xfrm flipH="1">
                <a:off x="3881" y="1911"/>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251" name="Line 873"/>
              <p:cNvSpPr>
                <a:spLocks noChangeShapeType="1"/>
              </p:cNvSpPr>
              <p:nvPr>
                <p:custDataLst>
                  <p:tags r:id="rId1248"/>
                </p:custDataLst>
              </p:nvPr>
            </p:nvSpPr>
            <p:spPr bwMode="auto">
              <a:xfrm flipH="1">
                <a:off x="3848" y="1911"/>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252" name="Line 874"/>
              <p:cNvSpPr>
                <a:spLocks noChangeShapeType="1"/>
              </p:cNvSpPr>
              <p:nvPr>
                <p:custDataLst>
                  <p:tags r:id="rId1249"/>
                </p:custDataLst>
              </p:nvPr>
            </p:nvSpPr>
            <p:spPr bwMode="auto">
              <a:xfrm flipH="1">
                <a:off x="3815" y="1911"/>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253" name="Line 875"/>
              <p:cNvSpPr>
                <a:spLocks noChangeShapeType="1"/>
              </p:cNvSpPr>
              <p:nvPr>
                <p:custDataLst>
                  <p:tags r:id="rId1250"/>
                </p:custDataLst>
              </p:nvPr>
            </p:nvSpPr>
            <p:spPr bwMode="auto">
              <a:xfrm flipH="1">
                <a:off x="3783" y="1911"/>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254" name="Line 876"/>
              <p:cNvSpPr>
                <a:spLocks noChangeShapeType="1"/>
              </p:cNvSpPr>
              <p:nvPr>
                <p:custDataLst>
                  <p:tags r:id="rId1251"/>
                </p:custDataLst>
              </p:nvPr>
            </p:nvSpPr>
            <p:spPr bwMode="auto">
              <a:xfrm flipH="1">
                <a:off x="3750" y="1911"/>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255" name="Line 877"/>
              <p:cNvSpPr>
                <a:spLocks noChangeShapeType="1"/>
              </p:cNvSpPr>
              <p:nvPr>
                <p:custDataLst>
                  <p:tags r:id="rId1252"/>
                </p:custDataLst>
              </p:nvPr>
            </p:nvSpPr>
            <p:spPr bwMode="auto">
              <a:xfrm flipH="1">
                <a:off x="3717" y="1911"/>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256" name="Line 878"/>
              <p:cNvSpPr>
                <a:spLocks noChangeShapeType="1"/>
              </p:cNvSpPr>
              <p:nvPr>
                <p:custDataLst>
                  <p:tags r:id="rId1253"/>
                </p:custDataLst>
              </p:nvPr>
            </p:nvSpPr>
            <p:spPr bwMode="auto">
              <a:xfrm flipH="1">
                <a:off x="3684" y="1911"/>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257" name="Line 879"/>
              <p:cNvSpPr>
                <a:spLocks noChangeShapeType="1"/>
              </p:cNvSpPr>
              <p:nvPr>
                <p:custDataLst>
                  <p:tags r:id="rId1254"/>
                </p:custDataLst>
              </p:nvPr>
            </p:nvSpPr>
            <p:spPr bwMode="auto">
              <a:xfrm flipH="1">
                <a:off x="3651" y="1911"/>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258" name="Line 880"/>
              <p:cNvSpPr>
                <a:spLocks noChangeShapeType="1"/>
              </p:cNvSpPr>
              <p:nvPr>
                <p:custDataLst>
                  <p:tags r:id="rId1255"/>
                </p:custDataLst>
              </p:nvPr>
            </p:nvSpPr>
            <p:spPr bwMode="auto">
              <a:xfrm flipH="1">
                <a:off x="3619" y="1911"/>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259" name="Line 881"/>
              <p:cNvSpPr>
                <a:spLocks noChangeShapeType="1"/>
              </p:cNvSpPr>
              <p:nvPr>
                <p:custDataLst>
                  <p:tags r:id="rId1256"/>
                </p:custDataLst>
              </p:nvPr>
            </p:nvSpPr>
            <p:spPr bwMode="auto">
              <a:xfrm flipH="1">
                <a:off x="3586" y="1911"/>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260" name="Line 882"/>
              <p:cNvSpPr>
                <a:spLocks noChangeShapeType="1"/>
              </p:cNvSpPr>
              <p:nvPr>
                <p:custDataLst>
                  <p:tags r:id="rId1257"/>
                </p:custDataLst>
              </p:nvPr>
            </p:nvSpPr>
            <p:spPr bwMode="auto">
              <a:xfrm flipH="1">
                <a:off x="3553" y="1911"/>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261" name="Line 883"/>
              <p:cNvSpPr>
                <a:spLocks noChangeShapeType="1"/>
              </p:cNvSpPr>
              <p:nvPr>
                <p:custDataLst>
                  <p:tags r:id="rId1258"/>
                </p:custDataLst>
              </p:nvPr>
            </p:nvSpPr>
            <p:spPr bwMode="auto">
              <a:xfrm flipH="1">
                <a:off x="3520" y="1911"/>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262" name="Line 884"/>
              <p:cNvSpPr>
                <a:spLocks noChangeShapeType="1"/>
              </p:cNvSpPr>
              <p:nvPr>
                <p:custDataLst>
                  <p:tags r:id="rId1259"/>
                </p:custDataLst>
              </p:nvPr>
            </p:nvSpPr>
            <p:spPr bwMode="auto">
              <a:xfrm flipH="1">
                <a:off x="3487" y="1911"/>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263" name="Line 885"/>
              <p:cNvSpPr>
                <a:spLocks noChangeShapeType="1"/>
              </p:cNvSpPr>
              <p:nvPr>
                <p:custDataLst>
                  <p:tags r:id="rId1260"/>
                </p:custDataLst>
              </p:nvPr>
            </p:nvSpPr>
            <p:spPr bwMode="auto">
              <a:xfrm flipH="1">
                <a:off x="3455" y="1911"/>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264" name="Line 886"/>
              <p:cNvSpPr>
                <a:spLocks noChangeShapeType="1"/>
              </p:cNvSpPr>
              <p:nvPr>
                <p:custDataLst>
                  <p:tags r:id="rId1261"/>
                </p:custDataLst>
              </p:nvPr>
            </p:nvSpPr>
            <p:spPr bwMode="auto">
              <a:xfrm flipH="1">
                <a:off x="3422" y="1911"/>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265" name="Line 887"/>
              <p:cNvSpPr>
                <a:spLocks noChangeShapeType="1"/>
              </p:cNvSpPr>
              <p:nvPr>
                <p:custDataLst>
                  <p:tags r:id="rId1262"/>
                </p:custDataLst>
              </p:nvPr>
            </p:nvSpPr>
            <p:spPr bwMode="auto">
              <a:xfrm flipH="1">
                <a:off x="3389" y="1911"/>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266" name="Line 888"/>
              <p:cNvSpPr>
                <a:spLocks noChangeShapeType="1"/>
              </p:cNvSpPr>
              <p:nvPr>
                <p:custDataLst>
                  <p:tags r:id="rId1263"/>
                </p:custDataLst>
              </p:nvPr>
            </p:nvSpPr>
            <p:spPr bwMode="auto">
              <a:xfrm flipH="1">
                <a:off x="3356" y="1911"/>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267" name="Line 889"/>
              <p:cNvSpPr>
                <a:spLocks noChangeShapeType="1"/>
              </p:cNvSpPr>
              <p:nvPr>
                <p:custDataLst>
                  <p:tags r:id="rId1264"/>
                </p:custDataLst>
              </p:nvPr>
            </p:nvSpPr>
            <p:spPr bwMode="auto">
              <a:xfrm flipH="1">
                <a:off x="3324" y="1911"/>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268" name="Line 890"/>
              <p:cNvSpPr>
                <a:spLocks noChangeShapeType="1"/>
              </p:cNvSpPr>
              <p:nvPr>
                <p:custDataLst>
                  <p:tags r:id="rId1265"/>
                </p:custDataLst>
              </p:nvPr>
            </p:nvSpPr>
            <p:spPr bwMode="auto">
              <a:xfrm flipH="1">
                <a:off x="3291" y="1911"/>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269" name="Line 891"/>
              <p:cNvSpPr>
                <a:spLocks noChangeShapeType="1"/>
              </p:cNvSpPr>
              <p:nvPr>
                <p:custDataLst>
                  <p:tags r:id="rId1266"/>
                </p:custDataLst>
              </p:nvPr>
            </p:nvSpPr>
            <p:spPr bwMode="auto">
              <a:xfrm flipH="1">
                <a:off x="3258" y="1911"/>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270" name="Line 892"/>
              <p:cNvSpPr>
                <a:spLocks noChangeShapeType="1"/>
              </p:cNvSpPr>
              <p:nvPr>
                <p:custDataLst>
                  <p:tags r:id="rId1267"/>
                </p:custDataLst>
              </p:nvPr>
            </p:nvSpPr>
            <p:spPr bwMode="auto">
              <a:xfrm flipH="1">
                <a:off x="3225" y="1911"/>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271" name="Line 893"/>
              <p:cNvSpPr>
                <a:spLocks noChangeShapeType="1"/>
              </p:cNvSpPr>
              <p:nvPr>
                <p:custDataLst>
                  <p:tags r:id="rId1268"/>
                </p:custDataLst>
              </p:nvPr>
            </p:nvSpPr>
            <p:spPr bwMode="auto">
              <a:xfrm flipH="1">
                <a:off x="3192" y="1911"/>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272" name="Line 894"/>
              <p:cNvSpPr>
                <a:spLocks noChangeShapeType="1"/>
              </p:cNvSpPr>
              <p:nvPr>
                <p:custDataLst>
                  <p:tags r:id="rId1269"/>
                </p:custDataLst>
              </p:nvPr>
            </p:nvSpPr>
            <p:spPr bwMode="auto">
              <a:xfrm flipH="1">
                <a:off x="3160" y="1911"/>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273" name="Line 895"/>
              <p:cNvSpPr>
                <a:spLocks noChangeShapeType="1"/>
              </p:cNvSpPr>
              <p:nvPr>
                <p:custDataLst>
                  <p:tags r:id="rId1270"/>
                </p:custDataLst>
              </p:nvPr>
            </p:nvSpPr>
            <p:spPr bwMode="auto">
              <a:xfrm flipH="1">
                <a:off x="3127" y="1911"/>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274" name="Line 896"/>
              <p:cNvSpPr>
                <a:spLocks noChangeShapeType="1"/>
              </p:cNvSpPr>
              <p:nvPr>
                <p:custDataLst>
                  <p:tags r:id="rId1271"/>
                </p:custDataLst>
              </p:nvPr>
            </p:nvSpPr>
            <p:spPr bwMode="auto">
              <a:xfrm flipH="1">
                <a:off x="3094" y="1911"/>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275" name="Line 897"/>
              <p:cNvSpPr>
                <a:spLocks noChangeShapeType="1"/>
              </p:cNvSpPr>
              <p:nvPr>
                <p:custDataLst>
                  <p:tags r:id="rId1272"/>
                </p:custDataLst>
              </p:nvPr>
            </p:nvSpPr>
            <p:spPr bwMode="auto">
              <a:xfrm flipH="1">
                <a:off x="3061" y="1911"/>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276" name="Line 898"/>
              <p:cNvSpPr>
                <a:spLocks noChangeShapeType="1"/>
              </p:cNvSpPr>
              <p:nvPr>
                <p:custDataLst>
                  <p:tags r:id="rId1273"/>
                </p:custDataLst>
              </p:nvPr>
            </p:nvSpPr>
            <p:spPr bwMode="auto">
              <a:xfrm flipH="1">
                <a:off x="3028" y="1911"/>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277" name="Line 899"/>
              <p:cNvSpPr>
                <a:spLocks noChangeShapeType="1"/>
              </p:cNvSpPr>
              <p:nvPr>
                <p:custDataLst>
                  <p:tags r:id="rId1274"/>
                </p:custDataLst>
              </p:nvPr>
            </p:nvSpPr>
            <p:spPr bwMode="auto">
              <a:xfrm flipH="1">
                <a:off x="2996" y="1911"/>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278" name="Line 900"/>
              <p:cNvSpPr>
                <a:spLocks noChangeShapeType="1"/>
              </p:cNvSpPr>
              <p:nvPr>
                <p:custDataLst>
                  <p:tags r:id="rId1275"/>
                </p:custDataLst>
              </p:nvPr>
            </p:nvSpPr>
            <p:spPr bwMode="auto">
              <a:xfrm flipH="1">
                <a:off x="2963" y="1911"/>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279" name="Line 901"/>
              <p:cNvSpPr>
                <a:spLocks noChangeShapeType="1"/>
              </p:cNvSpPr>
              <p:nvPr>
                <p:custDataLst>
                  <p:tags r:id="rId1276"/>
                </p:custDataLst>
              </p:nvPr>
            </p:nvSpPr>
            <p:spPr bwMode="auto">
              <a:xfrm flipH="1">
                <a:off x="2930" y="1911"/>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280" name="Line 902"/>
              <p:cNvSpPr>
                <a:spLocks noChangeShapeType="1"/>
              </p:cNvSpPr>
              <p:nvPr>
                <p:custDataLst>
                  <p:tags r:id="rId1277"/>
                </p:custDataLst>
              </p:nvPr>
            </p:nvSpPr>
            <p:spPr bwMode="auto">
              <a:xfrm flipH="1">
                <a:off x="2897" y="1911"/>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281" name="Line 903"/>
              <p:cNvSpPr>
                <a:spLocks noChangeShapeType="1"/>
              </p:cNvSpPr>
              <p:nvPr>
                <p:custDataLst>
                  <p:tags r:id="rId1278"/>
                </p:custDataLst>
              </p:nvPr>
            </p:nvSpPr>
            <p:spPr bwMode="auto">
              <a:xfrm flipH="1">
                <a:off x="2865" y="1911"/>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282" name="Line 904"/>
              <p:cNvSpPr>
                <a:spLocks noChangeShapeType="1"/>
              </p:cNvSpPr>
              <p:nvPr>
                <p:custDataLst>
                  <p:tags r:id="rId1279"/>
                </p:custDataLst>
              </p:nvPr>
            </p:nvSpPr>
            <p:spPr bwMode="auto">
              <a:xfrm flipH="1">
                <a:off x="2832" y="1911"/>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283" name="Line 905"/>
              <p:cNvSpPr>
                <a:spLocks noChangeShapeType="1"/>
              </p:cNvSpPr>
              <p:nvPr>
                <p:custDataLst>
                  <p:tags r:id="rId1280"/>
                </p:custDataLst>
              </p:nvPr>
            </p:nvSpPr>
            <p:spPr bwMode="auto">
              <a:xfrm flipH="1">
                <a:off x="2799" y="1911"/>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284" name="Line 906"/>
              <p:cNvSpPr>
                <a:spLocks noChangeShapeType="1"/>
              </p:cNvSpPr>
              <p:nvPr>
                <p:custDataLst>
                  <p:tags r:id="rId1281"/>
                </p:custDataLst>
              </p:nvPr>
            </p:nvSpPr>
            <p:spPr bwMode="auto">
              <a:xfrm flipH="1">
                <a:off x="2766" y="1911"/>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285" name="Line 907"/>
              <p:cNvSpPr>
                <a:spLocks noChangeShapeType="1"/>
              </p:cNvSpPr>
              <p:nvPr>
                <p:custDataLst>
                  <p:tags r:id="rId1282"/>
                </p:custDataLst>
              </p:nvPr>
            </p:nvSpPr>
            <p:spPr bwMode="auto">
              <a:xfrm flipH="1">
                <a:off x="2733" y="1911"/>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286" name="Line 908"/>
              <p:cNvSpPr>
                <a:spLocks noChangeShapeType="1"/>
              </p:cNvSpPr>
              <p:nvPr>
                <p:custDataLst>
                  <p:tags r:id="rId1283"/>
                </p:custDataLst>
              </p:nvPr>
            </p:nvSpPr>
            <p:spPr bwMode="auto">
              <a:xfrm flipH="1">
                <a:off x="2701" y="1911"/>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287" name="Line 909"/>
              <p:cNvSpPr>
                <a:spLocks noChangeShapeType="1"/>
              </p:cNvSpPr>
              <p:nvPr>
                <p:custDataLst>
                  <p:tags r:id="rId1284"/>
                </p:custDataLst>
              </p:nvPr>
            </p:nvSpPr>
            <p:spPr bwMode="auto">
              <a:xfrm flipH="1">
                <a:off x="2668" y="1911"/>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288" name="Line 910"/>
              <p:cNvSpPr>
                <a:spLocks noChangeShapeType="1"/>
              </p:cNvSpPr>
              <p:nvPr>
                <p:custDataLst>
                  <p:tags r:id="rId1285"/>
                </p:custDataLst>
              </p:nvPr>
            </p:nvSpPr>
            <p:spPr bwMode="auto">
              <a:xfrm flipH="1">
                <a:off x="2635" y="1911"/>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289" name="Line 911"/>
              <p:cNvSpPr>
                <a:spLocks noChangeShapeType="1"/>
              </p:cNvSpPr>
              <p:nvPr>
                <p:custDataLst>
                  <p:tags r:id="rId1286"/>
                </p:custDataLst>
              </p:nvPr>
            </p:nvSpPr>
            <p:spPr bwMode="auto">
              <a:xfrm flipH="1">
                <a:off x="2602" y="1911"/>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290" name="Line 912"/>
              <p:cNvSpPr>
                <a:spLocks noChangeShapeType="1"/>
              </p:cNvSpPr>
              <p:nvPr>
                <p:custDataLst>
                  <p:tags r:id="rId1287"/>
                </p:custDataLst>
              </p:nvPr>
            </p:nvSpPr>
            <p:spPr bwMode="auto">
              <a:xfrm flipH="1">
                <a:off x="2569" y="1911"/>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291" name="Line 913"/>
              <p:cNvSpPr>
                <a:spLocks noChangeShapeType="1"/>
              </p:cNvSpPr>
              <p:nvPr>
                <p:custDataLst>
                  <p:tags r:id="rId1288"/>
                </p:custDataLst>
              </p:nvPr>
            </p:nvSpPr>
            <p:spPr bwMode="auto">
              <a:xfrm flipH="1">
                <a:off x="2537" y="1911"/>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292" name="Line 914"/>
              <p:cNvSpPr>
                <a:spLocks noChangeShapeType="1"/>
              </p:cNvSpPr>
              <p:nvPr>
                <p:custDataLst>
                  <p:tags r:id="rId1289"/>
                </p:custDataLst>
              </p:nvPr>
            </p:nvSpPr>
            <p:spPr bwMode="auto">
              <a:xfrm flipH="1">
                <a:off x="2504" y="1911"/>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293" name="Line 915"/>
              <p:cNvSpPr>
                <a:spLocks noChangeShapeType="1"/>
              </p:cNvSpPr>
              <p:nvPr>
                <p:custDataLst>
                  <p:tags r:id="rId1290"/>
                </p:custDataLst>
              </p:nvPr>
            </p:nvSpPr>
            <p:spPr bwMode="auto">
              <a:xfrm flipH="1">
                <a:off x="2471" y="1911"/>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294" name="Line 916"/>
              <p:cNvSpPr>
                <a:spLocks noChangeShapeType="1"/>
              </p:cNvSpPr>
              <p:nvPr>
                <p:custDataLst>
                  <p:tags r:id="rId1291"/>
                </p:custDataLst>
              </p:nvPr>
            </p:nvSpPr>
            <p:spPr bwMode="auto">
              <a:xfrm flipH="1">
                <a:off x="2438" y="1911"/>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295" name="Line 917"/>
              <p:cNvSpPr>
                <a:spLocks noChangeShapeType="1"/>
              </p:cNvSpPr>
              <p:nvPr>
                <p:custDataLst>
                  <p:tags r:id="rId1292"/>
                </p:custDataLst>
              </p:nvPr>
            </p:nvSpPr>
            <p:spPr bwMode="auto">
              <a:xfrm flipH="1">
                <a:off x="2406" y="1911"/>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296" name="Line 918"/>
              <p:cNvSpPr>
                <a:spLocks noChangeShapeType="1"/>
              </p:cNvSpPr>
              <p:nvPr>
                <p:custDataLst>
                  <p:tags r:id="rId1293"/>
                </p:custDataLst>
              </p:nvPr>
            </p:nvSpPr>
            <p:spPr bwMode="auto">
              <a:xfrm flipH="1">
                <a:off x="2373" y="1911"/>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297" name="Line 919"/>
              <p:cNvSpPr>
                <a:spLocks noChangeShapeType="1"/>
              </p:cNvSpPr>
              <p:nvPr>
                <p:custDataLst>
                  <p:tags r:id="rId1294"/>
                </p:custDataLst>
              </p:nvPr>
            </p:nvSpPr>
            <p:spPr bwMode="auto">
              <a:xfrm flipH="1">
                <a:off x="2340" y="1911"/>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298" name="Line 920"/>
              <p:cNvSpPr>
                <a:spLocks noChangeShapeType="1"/>
              </p:cNvSpPr>
              <p:nvPr>
                <p:custDataLst>
                  <p:tags r:id="rId1295"/>
                </p:custDataLst>
              </p:nvPr>
            </p:nvSpPr>
            <p:spPr bwMode="auto">
              <a:xfrm flipH="1">
                <a:off x="2307" y="1911"/>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299" name="Line 921"/>
              <p:cNvSpPr>
                <a:spLocks noChangeShapeType="1"/>
              </p:cNvSpPr>
              <p:nvPr>
                <p:custDataLst>
                  <p:tags r:id="rId1296"/>
                </p:custDataLst>
              </p:nvPr>
            </p:nvSpPr>
            <p:spPr bwMode="auto">
              <a:xfrm flipH="1">
                <a:off x="2274" y="1911"/>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300" name="Line 922"/>
              <p:cNvSpPr>
                <a:spLocks noChangeShapeType="1"/>
              </p:cNvSpPr>
              <p:nvPr>
                <p:custDataLst>
                  <p:tags r:id="rId1297"/>
                </p:custDataLst>
              </p:nvPr>
            </p:nvSpPr>
            <p:spPr bwMode="auto">
              <a:xfrm flipH="1">
                <a:off x="2242" y="1911"/>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301" name="Line 923"/>
              <p:cNvSpPr>
                <a:spLocks noChangeShapeType="1"/>
              </p:cNvSpPr>
              <p:nvPr>
                <p:custDataLst>
                  <p:tags r:id="rId1298"/>
                </p:custDataLst>
              </p:nvPr>
            </p:nvSpPr>
            <p:spPr bwMode="auto">
              <a:xfrm flipH="1">
                <a:off x="2209" y="1911"/>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302" name="Line 924"/>
              <p:cNvSpPr>
                <a:spLocks noChangeShapeType="1"/>
              </p:cNvSpPr>
              <p:nvPr>
                <p:custDataLst>
                  <p:tags r:id="rId1299"/>
                </p:custDataLst>
              </p:nvPr>
            </p:nvSpPr>
            <p:spPr bwMode="auto">
              <a:xfrm flipH="1">
                <a:off x="2176" y="1911"/>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303" name="Line 925"/>
              <p:cNvSpPr>
                <a:spLocks noChangeShapeType="1"/>
              </p:cNvSpPr>
              <p:nvPr>
                <p:custDataLst>
                  <p:tags r:id="rId1300"/>
                </p:custDataLst>
              </p:nvPr>
            </p:nvSpPr>
            <p:spPr bwMode="auto">
              <a:xfrm flipH="1">
                <a:off x="2143" y="1911"/>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304" name="Line 926"/>
              <p:cNvSpPr>
                <a:spLocks noChangeShapeType="1"/>
              </p:cNvSpPr>
              <p:nvPr>
                <p:custDataLst>
                  <p:tags r:id="rId1301"/>
                </p:custDataLst>
              </p:nvPr>
            </p:nvSpPr>
            <p:spPr bwMode="auto">
              <a:xfrm flipH="1">
                <a:off x="2110" y="1911"/>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305" name="Line 927"/>
              <p:cNvSpPr>
                <a:spLocks noChangeShapeType="1"/>
              </p:cNvSpPr>
              <p:nvPr>
                <p:custDataLst>
                  <p:tags r:id="rId1302"/>
                </p:custDataLst>
              </p:nvPr>
            </p:nvSpPr>
            <p:spPr bwMode="auto">
              <a:xfrm flipH="1">
                <a:off x="2078" y="1911"/>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306" name="Line 928"/>
              <p:cNvSpPr>
                <a:spLocks noChangeShapeType="1"/>
              </p:cNvSpPr>
              <p:nvPr>
                <p:custDataLst>
                  <p:tags r:id="rId1303"/>
                </p:custDataLst>
              </p:nvPr>
            </p:nvSpPr>
            <p:spPr bwMode="auto">
              <a:xfrm flipH="1">
                <a:off x="2045" y="1911"/>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307" name="Line 929"/>
              <p:cNvSpPr>
                <a:spLocks noChangeShapeType="1"/>
              </p:cNvSpPr>
              <p:nvPr>
                <p:custDataLst>
                  <p:tags r:id="rId1304"/>
                </p:custDataLst>
              </p:nvPr>
            </p:nvSpPr>
            <p:spPr bwMode="auto">
              <a:xfrm flipH="1">
                <a:off x="2012" y="1911"/>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308" name="Line 930"/>
              <p:cNvSpPr>
                <a:spLocks noChangeShapeType="1"/>
              </p:cNvSpPr>
              <p:nvPr>
                <p:custDataLst>
                  <p:tags r:id="rId1305"/>
                </p:custDataLst>
              </p:nvPr>
            </p:nvSpPr>
            <p:spPr bwMode="auto">
              <a:xfrm flipH="1">
                <a:off x="1979" y="1911"/>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309" name="Line 931"/>
              <p:cNvSpPr>
                <a:spLocks noChangeShapeType="1"/>
              </p:cNvSpPr>
              <p:nvPr>
                <p:custDataLst>
                  <p:tags r:id="rId1306"/>
                </p:custDataLst>
              </p:nvPr>
            </p:nvSpPr>
            <p:spPr bwMode="auto">
              <a:xfrm flipH="1">
                <a:off x="1946" y="1911"/>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310" name="Line 932"/>
              <p:cNvSpPr>
                <a:spLocks noChangeShapeType="1"/>
              </p:cNvSpPr>
              <p:nvPr>
                <p:custDataLst>
                  <p:tags r:id="rId1307"/>
                </p:custDataLst>
              </p:nvPr>
            </p:nvSpPr>
            <p:spPr bwMode="auto">
              <a:xfrm flipH="1">
                <a:off x="1914" y="1911"/>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311" name="Line 933"/>
              <p:cNvSpPr>
                <a:spLocks noChangeShapeType="1"/>
              </p:cNvSpPr>
              <p:nvPr>
                <p:custDataLst>
                  <p:tags r:id="rId1308"/>
                </p:custDataLst>
              </p:nvPr>
            </p:nvSpPr>
            <p:spPr bwMode="auto">
              <a:xfrm flipH="1">
                <a:off x="1881" y="1911"/>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312" name="Line 934"/>
              <p:cNvSpPr>
                <a:spLocks noChangeShapeType="1"/>
              </p:cNvSpPr>
              <p:nvPr>
                <p:custDataLst>
                  <p:tags r:id="rId1309"/>
                </p:custDataLst>
              </p:nvPr>
            </p:nvSpPr>
            <p:spPr bwMode="auto">
              <a:xfrm flipH="1">
                <a:off x="1848" y="1911"/>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313" name="Line 935"/>
              <p:cNvSpPr>
                <a:spLocks noChangeShapeType="1"/>
              </p:cNvSpPr>
              <p:nvPr>
                <p:custDataLst>
                  <p:tags r:id="rId1310"/>
                </p:custDataLst>
              </p:nvPr>
            </p:nvSpPr>
            <p:spPr bwMode="auto">
              <a:xfrm flipH="1">
                <a:off x="1815" y="1911"/>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314" name="Line 936"/>
              <p:cNvSpPr>
                <a:spLocks noChangeShapeType="1"/>
              </p:cNvSpPr>
              <p:nvPr>
                <p:custDataLst>
                  <p:tags r:id="rId1311"/>
                </p:custDataLst>
              </p:nvPr>
            </p:nvSpPr>
            <p:spPr bwMode="auto">
              <a:xfrm flipH="1">
                <a:off x="1783" y="1911"/>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315" name="Line 937"/>
              <p:cNvSpPr>
                <a:spLocks noChangeShapeType="1"/>
              </p:cNvSpPr>
              <p:nvPr>
                <p:custDataLst>
                  <p:tags r:id="rId1312"/>
                </p:custDataLst>
              </p:nvPr>
            </p:nvSpPr>
            <p:spPr bwMode="auto">
              <a:xfrm flipH="1">
                <a:off x="1750" y="1911"/>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316" name="Line 938"/>
              <p:cNvSpPr>
                <a:spLocks noChangeShapeType="1"/>
              </p:cNvSpPr>
              <p:nvPr>
                <p:custDataLst>
                  <p:tags r:id="rId1313"/>
                </p:custDataLst>
              </p:nvPr>
            </p:nvSpPr>
            <p:spPr bwMode="auto">
              <a:xfrm flipH="1">
                <a:off x="1717" y="1911"/>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317" name="Line 939"/>
              <p:cNvSpPr>
                <a:spLocks noChangeShapeType="1"/>
              </p:cNvSpPr>
              <p:nvPr>
                <p:custDataLst>
                  <p:tags r:id="rId1314"/>
                </p:custDataLst>
              </p:nvPr>
            </p:nvSpPr>
            <p:spPr bwMode="auto">
              <a:xfrm flipH="1">
                <a:off x="1684" y="1911"/>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318" name="Line 940"/>
              <p:cNvSpPr>
                <a:spLocks noChangeShapeType="1"/>
              </p:cNvSpPr>
              <p:nvPr>
                <p:custDataLst>
                  <p:tags r:id="rId1315"/>
                </p:custDataLst>
              </p:nvPr>
            </p:nvSpPr>
            <p:spPr bwMode="auto">
              <a:xfrm flipH="1">
                <a:off x="1651" y="1911"/>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319" name="Line 941"/>
              <p:cNvSpPr>
                <a:spLocks noChangeShapeType="1"/>
              </p:cNvSpPr>
              <p:nvPr>
                <p:custDataLst>
                  <p:tags r:id="rId1316"/>
                </p:custDataLst>
              </p:nvPr>
            </p:nvSpPr>
            <p:spPr bwMode="auto">
              <a:xfrm flipH="1">
                <a:off x="1619" y="1911"/>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320" name="Line 942"/>
              <p:cNvSpPr>
                <a:spLocks noChangeShapeType="1"/>
              </p:cNvSpPr>
              <p:nvPr>
                <p:custDataLst>
                  <p:tags r:id="rId1317"/>
                </p:custDataLst>
              </p:nvPr>
            </p:nvSpPr>
            <p:spPr bwMode="auto">
              <a:xfrm flipH="1">
                <a:off x="1586" y="1911"/>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321" name="Line 943"/>
              <p:cNvSpPr>
                <a:spLocks noChangeShapeType="1"/>
              </p:cNvSpPr>
              <p:nvPr>
                <p:custDataLst>
                  <p:tags r:id="rId1318"/>
                </p:custDataLst>
              </p:nvPr>
            </p:nvSpPr>
            <p:spPr bwMode="auto">
              <a:xfrm flipH="1">
                <a:off x="1553" y="1911"/>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322" name="Line 944"/>
              <p:cNvSpPr>
                <a:spLocks noChangeShapeType="1"/>
              </p:cNvSpPr>
              <p:nvPr>
                <p:custDataLst>
                  <p:tags r:id="rId1319"/>
                </p:custDataLst>
              </p:nvPr>
            </p:nvSpPr>
            <p:spPr bwMode="auto">
              <a:xfrm flipH="1">
                <a:off x="1520" y="1911"/>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323" name="Line 945"/>
              <p:cNvSpPr>
                <a:spLocks noChangeShapeType="1"/>
              </p:cNvSpPr>
              <p:nvPr>
                <p:custDataLst>
                  <p:tags r:id="rId1320"/>
                </p:custDataLst>
              </p:nvPr>
            </p:nvSpPr>
            <p:spPr bwMode="auto">
              <a:xfrm flipH="1">
                <a:off x="1487" y="1911"/>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324" name="Line 946"/>
              <p:cNvSpPr>
                <a:spLocks noChangeShapeType="1"/>
              </p:cNvSpPr>
              <p:nvPr>
                <p:custDataLst>
                  <p:tags r:id="rId1321"/>
                </p:custDataLst>
              </p:nvPr>
            </p:nvSpPr>
            <p:spPr bwMode="auto">
              <a:xfrm flipH="1">
                <a:off x="1455" y="1911"/>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325" name="Line 947"/>
              <p:cNvSpPr>
                <a:spLocks noChangeShapeType="1"/>
              </p:cNvSpPr>
              <p:nvPr>
                <p:custDataLst>
                  <p:tags r:id="rId1322"/>
                </p:custDataLst>
              </p:nvPr>
            </p:nvSpPr>
            <p:spPr bwMode="auto">
              <a:xfrm flipH="1">
                <a:off x="1422" y="1911"/>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326" name="Line 948"/>
              <p:cNvSpPr>
                <a:spLocks noChangeShapeType="1"/>
              </p:cNvSpPr>
              <p:nvPr>
                <p:custDataLst>
                  <p:tags r:id="rId1323"/>
                </p:custDataLst>
              </p:nvPr>
            </p:nvSpPr>
            <p:spPr bwMode="auto">
              <a:xfrm flipH="1">
                <a:off x="1389" y="1911"/>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327" name="Line 949"/>
              <p:cNvSpPr>
                <a:spLocks noChangeShapeType="1"/>
              </p:cNvSpPr>
              <p:nvPr>
                <p:custDataLst>
                  <p:tags r:id="rId1324"/>
                </p:custDataLst>
              </p:nvPr>
            </p:nvSpPr>
            <p:spPr bwMode="auto">
              <a:xfrm flipH="1">
                <a:off x="1356" y="1911"/>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328" name="Freeform 950"/>
              <p:cNvSpPr>
                <a:spLocks/>
              </p:cNvSpPr>
              <p:nvPr>
                <p:custDataLst>
                  <p:tags r:id="rId1325"/>
                </p:custDataLst>
              </p:nvPr>
            </p:nvSpPr>
            <p:spPr bwMode="auto">
              <a:xfrm>
                <a:off x="1324" y="1911"/>
                <a:ext cx="16" cy="0"/>
              </a:xfrm>
              <a:custGeom>
                <a:avLst/>
                <a:gdLst>
                  <a:gd name="T0" fmla="*/ 2069 w 12"/>
                  <a:gd name="T1" fmla="*/ 491 w 12"/>
                  <a:gd name="T2" fmla="*/ 0 w 12"/>
                  <a:gd name="T3" fmla="*/ 0 60000 65536"/>
                  <a:gd name="T4" fmla="*/ 0 60000 65536"/>
                  <a:gd name="T5" fmla="*/ 0 60000 65536"/>
                  <a:gd name="T6" fmla="*/ 0 w 12"/>
                  <a:gd name="T7" fmla="*/ 12 w 12"/>
                </a:gdLst>
                <a:ahLst/>
                <a:cxnLst>
                  <a:cxn ang="T3">
                    <a:pos x="T0" y="0"/>
                  </a:cxn>
                  <a:cxn ang="T4">
                    <a:pos x="T1" y="0"/>
                  </a:cxn>
                  <a:cxn ang="T5">
                    <a:pos x="T2" y="0"/>
                  </a:cxn>
                </a:cxnLst>
                <a:rect l="T6" t="0" r="T7" b="0"/>
                <a:pathLst>
                  <a:path w="12">
                    <a:moveTo>
                      <a:pt x="12" y="0"/>
                    </a:moveTo>
                    <a:lnTo>
                      <a:pt x="3" y="0"/>
                    </a:lnTo>
                    <a:lnTo>
                      <a:pt x="0" y="0"/>
                    </a:lnTo>
                  </a:path>
                </a:pathLst>
              </a:custGeom>
              <a:noFill/>
              <a:ln w="12700">
                <a:solidFill>
                  <a:srgbClr val="0000FF"/>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329" name="Freeform 951"/>
              <p:cNvSpPr>
                <a:spLocks/>
              </p:cNvSpPr>
              <p:nvPr>
                <p:custDataLst>
                  <p:tags r:id="rId1326"/>
                </p:custDataLst>
              </p:nvPr>
            </p:nvSpPr>
            <p:spPr bwMode="auto">
              <a:xfrm>
                <a:off x="1295" y="1915"/>
                <a:ext cx="14" cy="8"/>
              </a:xfrm>
              <a:custGeom>
                <a:avLst/>
                <a:gdLst>
                  <a:gd name="T0" fmla="*/ 4351 w 10"/>
                  <a:gd name="T1" fmla="*/ 0 h 6"/>
                  <a:gd name="T2" fmla="*/ 844 w 10"/>
                  <a:gd name="T3" fmla="*/ 655 h 6"/>
                  <a:gd name="T4" fmla="*/ 0 w 10"/>
                  <a:gd name="T5" fmla="*/ 1129 h 6"/>
                  <a:gd name="T6" fmla="*/ 0 60000 65536"/>
                  <a:gd name="T7" fmla="*/ 0 60000 65536"/>
                  <a:gd name="T8" fmla="*/ 0 60000 65536"/>
                  <a:gd name="T9" fmla="*/ 0 w 10"/>
                  <a:gd name="T10" fmla="*/ 0 h 6"/>
                  <a:gd name="T11" fmla="*/ 10 w 10"/>
                  <a:gd name="T12" fmla="*/ 6 h 6"/>
                </a:gdLst>
                <a:ahLst/>
                <a:cxnLst>
                  <a:cxn ang="T6">
                    <a:pos x="T0" y="T1"/>
                  </a:cxn>
                  <a:cxn ang="T7">
                    <a:pos x="T2" y="T3"/>
                  </a:cxn>
                  <a:cxn ang="T8">
                    <a:pos x="T4" y="T5"/>
                  </a:cxn>
                </a:cxnLst>
                <a:rect l="T9" t="T10" r="T11" b="T12"/>
                <a:pathLst>
                  <a:path w="10" h="6">
                    <a:moveTo>
                      <a:pt x="10" y="0"/>
                    </a:moveTo>
                    <a:lnTo>
                      <a:pt x="2" y="4"/>
                    </a:lnTo>
                    <a:lnTo>
                      <a:pt x="0" y="6"/>
                    </a:lnTo>
                  </a:path>
                </a:pathLst>
              </a:custGeom>
              <a:noFill/>
              <a:ln w="12700">
                <a:solidFill>
                  <a:srgbClr val="0000FF"/>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330" name="Freeform 952"/>
              <p:cNvSpPr>
                <a:spLocks/>
              </p:cNvSpPr>
              <p:nvPr>
                <p:custDataLst>
                  <p:tags r:id="rId1327"/>
                </p:custDataLst>
              </p:nvPr>
            </p:nvSpPr>
            <p:spPr bwMode="auto">
              <a:xfrm>
                <a:off x="1278" y="1935"/>
                <a:ext cx="7" cy="15"/>
              </a:xfrm>
              <a:custGeom>
                <a:avLst/>
                <a:gdLst>
                  <a:gd name="T0" fmla="*/ 2220 w 5"/>
                  <a:gd name="T1" fmla="*/ 0 h 11"/>
                  <a:gd name="T2" fmla="*/ 0 w 5"/>
                  <a:gd name="T3" fmla="*/ 2071 h 11"/>
                  <a:gd name="T4" fmla="*/ 0 w 5"/>
                  <a:gd name="T5" fmla="*/ 2824 h 11"/>
                  <a:gd name="T6" fmla="*/ 0 60000 65536"/>
                  <a:gd name="T7" fmla="*/ 0 60000 65536"/>
                  <a:gd name="T8" fmla="*/ 0 60000 65536"/>
                  <a:gd name="T9" fmla="*/ 0 w 5"/>
                  <a:gd name="T10" fmla="*/ 0 h 11"/>
                  <a:gd name="T11" fmla="*/ 5 w 5"/>
                  <a:gd name="T12" fmla="*/ 11 h 11"/>
                </a:gdLst>
                <a:ahLst/>
                <a:cxnLst>
                  <a:cxn ang="T6">
                    <a:pos x="T0" y="T1"/>
                  </a:cxn>
                  <a:cxn ang="T7">
                    <a:pos x="T2" y="T3"/>
                  </a:cxn>
                  <a:cxn ang="T8">
                    <a:pos x="T4" y="T5"/>
                  </a:cxn>
                </a:cxnLst>
                <a:rect l="T9" t="T10" r="T11" b="T12"/>
                <a:pathLst>
                  <a:path w="5" h="11">
                    <a:moveTo>
                      <a:pt x="5" y="0"/>
                    </a:moveTo>
                    <a:lnTo>
                      <a:pt x="0" y="8"/>
                    </a:lnTo>
                    <a:lnTo>
                      <a:pt x="0" y="11"/>
                    </a:lnTo>
                  </a:path>
                </a:pathLst>
              </a:custGeom>
              <a:noFill/>
              <a:ln w="12700">
                <a:solidFill>
                  <a:srgbClr val="0000FF"/>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331" name="Line 953"/>
              <p:cNvSpPr>
                <a:spLocks noChangeShapeType="1"/>
              </p:cNvSpPr>
              <p:nvPr>
                <p:custDataLst>
                  <p:tags r:id="rId1328"/>
                </p:custDataLst>
              </p:nvPr>
            </p:nvSpPr>
            <p:spPr bwMode="auto">
              <a:xfrm>
                <a:off x="1276" y="1967"/>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332" name="Line 954"/>
              <p:cNvSpPr>
                <a:spLocks noChangeShapeType="1"/>
              </p:cNvSpPr>
              <p:nvPr>
                <p:custDataLst>
                  <p:tags r:id="rId1329"/>
                </p:custDataLst>
              </p:nvPr>
            </p:nvSpPr>
            <p:spPr bwMode="auto">
              <a:xfrm>
                <a:off x="1276" y="2000"/>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333" name="Line 955"/>
              <p:cNvSpPr>
                <a:spLocks noChangeShapeType="1"/>
              </p:cNvSpPr>
              <p:nvPr>
                <p:custDataLst>
                  <p:tags r:id="rId1330"/>
                </p:custDataLst>
              </p:nvPr>
            </p:nvSpPr>
            <p:spPr bwMode="auto">
              <a:xfrm>
                <a:off x="1276" y="2032"/>
                <a:ext cx="0" cy="17"/>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334" name="Line 956"/>
              <p:cNvSpPr>
                <a:spLocks noChangeShapeType="1"/>
              </p:cNvSpPr>
              <p:nvPr>
                <p:custDataLst>
                  <p:tags r:id="rId1331"/>
                </p:custDataLst>
              </p:nvPr>
            </p:nvSpPr>
            <p:spPr bwMode="auto">
              <a:xfrm>
                <a:off x="1276" y="2065"/>
                <a:ext cx="0" cy="17"/>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335" name="Line 957"/>
              <p:cNvSpPr>
                <a:spLocks noChangeShapeType="1"/>
              </p:cNvSpPr>
              <p:nvPr>
                <p:custDataLst>
                  <p:tags r:id="rId1332"/>
                </p:custDataLst>
              </p:nvPr>
            </p:nvSpPr>
            <p:spPr bwMode="auto">
              <a:xfrm>
                <a:off x="1276" y="2098"/>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336" name="Line 958"/>
              <p:cNvSpPr>
                <a:spLocks noChangeShapeType="1"/>
              </p:cNvSpPr>
              <p:nvPr>
                <p:custDataLst>
                  <p:tags r:id="rId1333"/>
                </p:custDataLst>
              </p:nvPr>
            </p:nvSpPr>
            <p:spPr bwMode="auto">
              <a:xfrm>
                <a:off x="1276" y="2131"/>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337" name="Line 959"/>
              <p:cNvSpPr>
                <a:spLocks noChangeShapeType="1"/>
              </p:cNvSpPr>
              <p:nvPr>
                <p:custDataLst>
                  <p:tags r:id="rId1334"/>
                </p:custDataLst>
              </p:nvPr>
            </p:nvSpPr>
            <p:spPr bwMode="auto">
              <a:xfrm>
                <a:off x="1276" y="2164"/>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338" name="Line 960"/>
              <p:cNvSpPr>
                <a:spLocks noChangeShapeType="1"/>
              </p:cNvSpPr>
              <p:nvPr>
                <p:custDataLst>
                  <p:tags r:id="rId1335"/>
                </p:custDataLst>
              </p:nvPr>
            </p:nvSpPr>
            <p:spPr bwMode="auto">
              <a:xfrm>
                <a:off x="1276" y="2196"/>
                <a:ext cx="0" cy="17"/>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339" name="Line 961"/>
              <p:cNvSpPr>
                <a:spLocks noChangeShapeType="1"/>
              </p:cNvSpPr>
              <p:nvPr>
                <p:custDataLst>
                  <p:tags r:id="rId1336"/>
                </p:custDataLst>
              </p:nvPr>
            </p:nvSpPr>
            <p:spPr bwMode="auto">
              <a:xfrm>
                <a:off x="1276" y="2229"/>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340" name="Line 962"/>
              <p:cNvSpPr>
                <a:spLocks noChangeShapeType="1"/>
              </p:cNvSpPr>
              <p:nvPr>
                <p:custDataLst>
                  <p:tags r:id="rId1337"/>
                </p:custDataLst>
              </p:nvPr>
            </p:nvSpPr>
            <p:spPr bwMode="auto">
              <a:xfrm>
                <a:off x="1276" y="2262"/>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341" name="Line 963"/>
              <p:cNvSpPr>
                <a:spLocks noChangeShapeType="1"/>
              </p:cNvSpPr>
              <p:nvPr>
                <p:custDataLst>
                  <p:tags r:id="rId1338"/>
                </p:custDataLst>
              </p:nvPr>
            </p:nvSpPr>
            <p:spPr bwMode="auto">
              <a:xfrm>
                <a:off x="1276" y="2295"/>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342" name="Line 964"/>
              <p:cNvSpPr>
                <a:spLocks noChangeShapeType="1"/>
              </p:cNvSpPr>
              <p:nvPr>
                <p:custDataLst>
                  <p:tags r:id="rId1339"/>
                </p:custDataLst>
              </p:nvPr>
            </p:nvSpPr>
            <p:spPr bwMode="auto">
              <a:xfrm>
                <a:off x="1276" y="2327"/>
                <a:ext cx="0" cy="17"/>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343" name="Line 965"/>
              <p:cNvSpPr>
                <a:spLocks noChangeShapeType="1"/>
              </p:cNvSpPr>
              <p:nvPr>
                <p:custDataLst>
                  <p:tags r:id="rId1340"/>
                </p:custDataLst>
              </p:nvPr>
            </p:nvSpPr>
            <p:spPr bwMode="auto">
              <a:xfrm>
                <a:off x="1276" y="2360"/>
                <a:ext cx="0" cy="17"/>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344" name="Line 966"/>
              <p:cNvSpPr>
                <a:spLocks noChangeShapeType="1"/>
              </p:cNvSpPr>
              <p:nvPr>
                <p:custDataLst>
                  <p:tags r:id="rId1341"/>
                </p:custDataLst>
              </p:nvPr>
            </p:nvSpPr>
            <p:spPr bwMode="auto">
              <a:xfrm>
                <a:off x="1276" y="2393"/>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345" name="Line 967"/>
              <p:cNvSpPr>
                <a:spLocks noChangeShapeType="1"/>
              </p:cNvSpPr>
              <p:nvPr>
                <p:custDataLst>
                  <p:tags r:id="rId1342"/>
                </p:custDataLst>
              </p:nvPr>
            </p:nvSpPr>
            <p:spPr bwMode="auto">
              <a:xfrm>
                <a:off x="1276" y="2426"/>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346" name="Line 968"/>
              <p:cNvSpPr>
                <a:spLocks noChangeShapeType="1"/>
              </p:cNvSpPr>
              <p:nvPr>
                <p:custDataLst>
                  <p:tags r:id="rId1343"/>
                </p:custDataLst>
              </p:nvPr>
            </p:nvSpPr>
            <p:spPr bwMode="auto">
              <a:xfrm>
                <a:off x="1276" y="2459"/>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347" name="Line 969"/>
              <p:cNvSpPr>
                <a:spLocks noChangeShapeType="1"/>
              </p:cNvSpPr>
              <p:nvPr>
                <p:custDataLst>
                  <p:tags r:id="rId1344"/>
                </p:custDataLst>
              </p:nvPr>
            </p:nvSpPr>
            <p:spPr bwMode="auto">
              <a:xfrm>
                <a:off x="1276" y="2491"/>
                <a:ext cx="0" cy="17"/>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348" name="Line 970"/>
              <p:cNvSpPr>
                <a:spLocks noChangeShapeType="1"/>
              </p:cNvSpPr>
              <p:nvPr>
                <p:custDataLst>
                  <p:tags r:id="rId1345"/>
                </p:custDataLst>
              </p:nvPr>
            </p:nvSpPr>
            <p:spPr bwMode="auto">
              <a:xfrm>
                <a:off x="1276" y="2524"/>
                <a:ext cx="0" cy="17"/>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349" name="Line 971"/>
              <p:cNvSpPr>
                <a:spLocks noChangeShapeType="1"/>
              </p:cNvSpPr>
              <p:nvPr>
                <p:custDataLst>
                  <p:tags r:id="rId1346"/>
                </p:custDataLst>
              </p:nvPr>
            </p:nvSpPr>
            <p:spPr bwMode="auto">
              <a:xfrm>
                <a:off x="1276" y="2557"/>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350" name="Line 972"/>
              <p:cNvSpPr>
                <a:spLocks noChangeShapeType="1"/>
              </p:cNvSpPr>
              <p:nvPr>
                <p:custDataLst>
                  <p:tags r:id="rId1347"/>
                </p:custDataLst>
              </p:nvPr>
            </p:nvSpPr>
            <p:spPr bwMode="auto">
              <a:xfrm>
                <a:off x="1276" y="2590"/>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351" name="Line 973"/>
              <p:cNvSpPr>
                <a:spLocks noChangeShapeType="1"/>
              </p:cNvSpPr>
              <p:nvPr>
                <p:custDataLst>
                  <p:tags r:id="rId1348"/>
                </p:custDataLst>
              </p:nvPr>
            </p:nvSpPr>
            <p:spPr bwMode="auto">
              <a:xfrm>
                <a:off x="1276" y="2623"/>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352" name="Line 974"/>
              <p:cNvSpPr>
                <a:spLocks noChangeShapeType="1"/>
              </p:cNvSpPr>
              <p:nvPr>
                <p:custDataLst>
                  <p:tags r:id="rId1349"/>
                </p:custDataLst>
              </p:nvPr>
            </p:nvSpPr>
            <p:spPr bwMode="auto">
              <a:xfrm>
                <a:off x="1276" y="2655"/>
                <a:ext cx="0" cy="17"/>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353" name="Line 975"/>
              <p:cNvSpPr>
                <a:spLocks noChangeShapeType="1"/>
              </p:cNvSpPr>
              <p:nvPr>
                <p:custDataLst>
                  <p:tags r:id="rId1350"/>
                </p:custDataLst>
              </p:nvPr>
            </p:nvSpPr>
            <p:spPr bwMode="auto">
              <a:xfrm>
                <a:off x="1276" y="2688"/>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354" name="Line 976"/>
              <p:cNvSpPr>
                <a:spLocks noChangeShapeType="1"/>
              </p:cNvSpPr>
              <p:nvPr>
                <p:custDataLst>
                  <p:tags r:id="rId1351"/>
                </p:custDataLst>
              </p:nvPr>
            </p:nvSpPr>
            <p:spPr bwMode="auto">
              <a:xfrm>
                <a:off x="1276" y="2721"/>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355" name="Line 977"/>
              <p:cNvSpPr>
                <a:spLocks noChangeShapeType="1"/>
              </p:cNvSpPr>
              <p:nvPr>
                <p:custDataLst>
                  <p:tags r:id="rId1352"/>
                </p:custDataLst>
              </p:nvPr>
            </p:nvSpPr>
            <p:spPr bwMode="auto">
              <a:xfrm>
                <a:off x="1276" y="2754"/>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356" name="Line 978"/>
              <p:cNvSpPr>
                <a:spLocks noChangeShapeType="1"/>
              </p:cNvSpPr>
              <p:nvPr>
                <p:custDataLst>
                  <p:tags r:id="rId1353"/>
                </p:custDataLst>
              </p:nvPr>
            </p:nvSpPr>
            <p:spPr bwMode="auto">
              <a:xfrm>
                <a:off x="1276" y="2786"/>
                <a:ext cx="0" cy="17"/>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357" name="Line 979"/>
              <p:cNvSpPr>
                <a:spLocks noChangeShapeType="1"/>
              </p:cNvSpPr>
              <p:nvPr>
                <p:custDataLst>
                  <p:tags r:id="rId1354"/>
                </p:custDataLst>
              </p:nvPr>
            </p:nvSpPr>
            <p:spPr bwMode="auto">
              <a:xfrm>
                <a:off x="1276" y="2819"/>
                <a:ext cx="0" cy="17"/>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358" name="Line 980"/>
              <p:cNvSpPr>
                <a:spLocks noChangeShapeType="1"/>
              </p:cNvSpPr>
              <p:nvPr>
                <p:custDataLst>
                  <p:tags r:id="rId1355"/>
                </p:custDataLst>
              </p:nvPr>
            </p:nvSpPr>
            <p:spPr bwMode="auto">
              <a:xfrm>
                <a:off x="1276" y="2852"/>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359" name="Line 981"/>
              <p:cNvSpPr>
                <a:spLocks noChangeShapeType="1"/>
              </p:cNvSpPr>
              <p:nvPr>
                <p:custDataLst>
                  <p:tags r:id="rId1356"/>
                </p:custDataLst>
              </p:nvPr>
            </p:nvSpPr>
            <p:spPr bwMode="auto">
              <a:xfrm>
                <a:off x="1276" y="2885"/>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360" name="Line 982"/>
              <p:cNvSpPr>
                <a:spLocks noChangeShapeType="1"/>
              </p:cNvSpPr>
              <p:nvPr>
                <p:custDataLst>
                  <p:tags r:id="rId1357"/>
                </p:custDataLst>
              </p:nvPr>
            </p:nvSpPr>
            <p:spPr bwMode="auto">
              <a:xfrm>
                <a:off x="1276" y="2918"/>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361" name="Line 983"/>
              <p:cNvSpPr>
                <a:spLocks noChangeShapeType="1"/>
              </p:cNvSpPr>
              <p:nvPr>
                <p:custDataLst>
                  <p:tags r:id="rId1358"/>
                </p:custDataLst>
              </p:nvPr>
            </p:nvSpPr>
            <p:spPr bwMode="auto">
              <a:xfrm>
                <a:off x="1276" y="2950"/>
                <a:ext cx="0" cy="17"/>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362" name="Line 984"/>
              <p:cNvSpPr>
                <a:spLocks noChangeShapeType="1"/>
              </p:cNvSpPr>
              <p:nvPr>
                <p:custDataLst>
                  <p:tags r:id="rId1359"/>
                </p:custDataLst>
              </p:nvPr>
            </p:nvSpPr>
            <p:spPr bwMode="auto">
              <a:xfrm>
                <a:off x="1276" y="2983"/>
                <a:ext cx="0" cy="17"/>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363" name="Line 985"/>
              <p:cNvSpPr>
                <a:spLocks noChangeShapeType="1"/>
              </p:cNvSpPr>
              <p:nvPr>
                <p:custDataLst>
                  <p:tags r:id="rId1360"/>
                </p:custDataLst>
              </p:nvPr>
            </p:nvSpPr>
            <p:spPr bwMode="auto">
              <a:xfrm>
                <a:off x="1276" y="3016"/>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364" name="Line 986"/>
              <p:cNvSpPr>
                <a:spLocks noChangeShapeType="1"/>
              </p:cNvSpPr>
              <p:nvPr>
                <p:custDataLst>
                  <p:tags r:id="rId1361"/>
                </p:custDataLst>
              </p:nvPr>
            </p:nvSpPr>
            <p:spPr bwMode="auto">
              <a:xfrm>
                <a:off x="1276" y="3049"/>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365" name="Line 987"/>
              <p:cNvSpPr>
                <a:spLocks noChangeShapeType="1"/>
              </p:cNvSpPr>
              <p:nvPr>
                <p:custDataLst>
                  <p:tags r:id="rId1362"/>
                </p:custDataLst>
              </p:nvPr>
            </p:nvSpPr>
            <p:spPr bwMode="auto">
              <a:xfrm>
                <a:off x="1276" y="3081"/>
                <a:ext cx="0" cy="17"/>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366" name="Line 988"/>
              <p:cNvSpPr>
                <a:spLocks noChangeShapeType="1"/>
              </p:cNvSpPr>
              <p:nvPr>
                <p:custDataLst>
                  <p:tags r:id="rId1363"/>
                </p:custDataLst>
              </p:nvPr>
            </p:nvSpPr>
            <p:spPr bwMode="auto">
              <a:xfrm>
                <a:off x="1276" y="3114"/>
                <a:ext cx="0" cy="17"/>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367" name="Line 989"/>
              <p:cNvSpPr>
                <a:spLocks noChangeShapeType="1"/>
              </p:cNvSpPr>
              <p:nvPr>
                <p:custDataLst>
                  <p:tags r:id="rId1364"/>
                </p:custDataLst>
              </p:nvPr>
            </p:nvSpPr>
            <p:spPr bwMode="auto">
              <a:xfrm>
                <a:off x="1276" y="3147"/>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368" name="Line 990"/>
              <p:cNvSpPr>
                <a:spLocks noChangeShapeType="1"/>
              </p:cNvSpPr>
              <p:nvPr>
                <p:custDataLst>
                  <p:tags r:id="rId1365"/>
                </p:custDataLst>
              </p:nvPr>
            </p:nvSpPr>
            <p:spPr bwMode="auto">
              <a:xfrm>
                <a:off x="1276" y="3180"/>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369" name="Line 991"/>
              <p:cNvSpPr>
                <a:spLocks noChangeShapeType="1"/>
              </p:cNvSpPr>
              <p:nvPr>
                <p:custDataLst>
                  <p:tags r:id="rId1366"/>
                </p:custDataLst>
              </p:nvPr>
            </p:nvSpPr>
            <p:spPr bwMode="auto">
              <a:xfrm>
                <a:off x="1276" y="3213"/>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370" name="Line 992"/>
              <p:cNvSpPr>
                <a:spLocks noChangeShapeType="1"/>
              </p:cNvSpPr>
              <p:nvPr>
                <p:custDataLst>
                  <p:tags r:id="rId1367"/>
                </p:custDataLst>
              </p:nvPr>
            </p:nvSpPr>
            <p:spPr bwMode="auto">
              <a:xfrm>
                <a:off x="1276" y="3245"/>
                <a:ext cx="0" cy="17"/>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371" name="Line 993"/>
              <p:cNvSpPr>
                <a:spLocks noChangeShapeType="1"/>
              </p:cNvSpPr>
              <p:nvPr>
                <p:custDataLst>
                  <p:tags r:id="rId1368"/>
                </p:custDataLst>
              </p:nvPr>
            </p:nvSpPr>
            <p:spPr bwMode="auto">
              <a:xfrm>
                <a:off x="1276" y="3278"/>
                <a:ext cx="0" cy="17"/>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372" name="Line 994"/>
              <p:cNvSpPr>
                <a:spLocks noChangeShapeType="1"/>
              </p:cNvSpPr>
              <p:nvPr>
                <p:custDataLst>
                  <p:tags r:id="rId1369"/>
                </p:custDataLst>
              </p:nvPr>
            </p:nvSpPr>
            <p:spPr bwMode="auto">
              <a:xfrm>
                <a:off x="1276" y="3311"/>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373" name="Line 995"/>
              <p:cNvSpPr>
                <a:spLocks noChangeShapeType="1"/>
              </p:cNvSpPr>
              <p:nvPr>
                <p:custDataLst>
                  <p:tags r:id="rId1370"/>
                </p:custDataLst>
              </p:nvPr>
            </p:nvSpPr>
            <p:spPr bwMode="auto">
              <a:xfrm>
                <a:off x="1276" y="3344"/>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374" name="Line 996"/>
              <p:cNvSpPr>
                <a:spLocks noChangeShapeType="1"/>
              </p:cNvSpPr>
              <p:nvPr>
                <p:custDataLst>
                  <p:tags r:id="rId1371"/>
                </p:custDataLst>
              </p:nvPr>
            </p:nvSpPr>
            <p:spPr bwMode="auto">
              <a:xfrm>
                <a:off x="1276" y="3377"/>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375" name="Line 997"/>
              <p:cNvSpPr>
                <a:spLocks noChangeShapeType="1"/>
              </p:cNvSpPr>
              <p:nvPr>
                <p:custDataLst>
                  <p:tags r:id="rId1372"/>
                </p:custDataLst>
              </p:nvPr>
            </p:nvSpPr>
            <p:spPr bwMode="auto">
              <a:xfrm>
                <a:off x="1276" y="3409"/>
                <a:ext cx="0" cy="17"/>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376" name="Line 998"/>
              <p:cNvSpPr>
                <a:spLocks noChangeShapeType="1"/>
              </p:cNvSpPr>
              <p:nvPr>
                <p:custDataLst>
                  <p:tags r:id="rId1373"/>
                </p:custDataLst>
              </p:nvPr>
            </p:nvSpPr>
            <p:spPr bwMode="auto">
              <a:xfrm>
                <a:off x="1276" y="3442"/>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377" name="Line 999"/>
              <p:cNvSpPr>
                <a:spLocks noChangeShapeType="1"/>
              </p:cNvSpPr>
              <p:nvPr>
                <p:custDataLst>
                  <p:tags r:id="rId1374"/>
                </p:custDataLst>
              </p:nvPr>
            </p:nvSpPr>
            <p:spPr bwMode="auto">
              <a:xfrm>
                <a:off x="1276" y="3475"/>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378" name="Line 1000"/>
              <p:cNvSpPr>
                <a:spLocks noChangeShapeType="1"/>
              </p:cNvSpPr>
              <p:nvPr>
                <p:custDataLst>
                  <p:tags r:id="rId1375"/>
                </p:custDataLst>
              </p:nvPr>
            </p:nvSpPr>
            <p:spPr bwMode="auto">
              <a:xfrm>
                <a:off x="1276" y="3508"/>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379" name="Line 1001"/>
              <p:cNvSpPr>
                <a:spLocks noChangeShapeType="1"/>
              </p:cNvSpPr>
              <p:nvPr>
                <p:custDataLst>
                  <p:tags r:id="rId1376"/>
                </p:custDataLst>
              </p:nvPr>
            </p:nvSpPr>
            <p:spPr bwMode="auto">
              <a:xfrm>
                <a:off x="1276" y="3540"/>
                <a:ext cx="0" cy="17"/>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380" name="Line 1002"/>
              <p:cNvSpPr>
                <a:spLocks noChangeShapeType="1"/>
              </p:cNvSpPr>
              <p:nvPr>
                <p:custDataLst>
                  <p:tags r:id="rId1377"/>
                </p:custDataLst>
              </p:nvPr>
            </p:nvSpPr>
            <p:spPr bwMode="auto">
              <a:xfrm>
                <a:off x="1276" y="3573"/>
                <a:ext cx="0" cy="17"/>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381" name="Line 1003"/>
              <p:cNvSpPr>
                <a:spLocks noChangeShapeType="1"/>
              </p:cNvSpPr>
              <p:nvPr>
                <p:custDataLst>
                  <p:tags r:id="rId1378"/>
                </p:custDataLst>
              </p:nvPr>
            </p:nvSpPr>
            <p:spPr bwMode="auto">
              <a:xfrm>
                <a:off x="1276" y="3606"/>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382" name="Line 1004"/>
              <p:cNvSpPr>
                <a:spLocks noChangeShapeType="1"/>
              </p:cNvSpPr>
              <p:nvPr>
                <p:custDataLst>
                  <p:tags r:id="rId1379"/>
                </p:custDataLst>
              </p:nvPr>
            </p:nvSpPr>
            <p:spPr bwMode="auto">
              <a:xfrm>
                <a:off x="1276" y="3639"/>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383" name="Line 1005"/>
              <p:cNvSpPr>
                <a:spLocks noChangeShapeType="1"/>
              </p:cNvSpPr>
              <p:nvPr>
                <p:custDataLst>
                  <p:tags r:id="rId1380"/>
                </p:custDataLst>
              </p:nvPr>
            </p:nvSpPr>
            <p:spPr bwMode="auto">
              <a:xfrm>
                <a:off x="1276" y="3672"/>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384" name="Line 1006"/>
              <p:cNvSpPr>
                <a:spLocks noChangeShapeType="1"/>
              </p:cNvSpPr>
              <p:nvPr>
                <p:custDataLst>
                  <p:tags r:id="rId1381"/>
                </p:custDataLst>
              </p:nvPr>
            </p:nvSpPr>
            <p:spPr bwMode="auto">
              <a:xfrm>
                <a:off x="1276" y="3704"/>
                <a:ext cx="0" cy="17"/>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385" name="Line 1007"/>
              <p:cNvSpPr>
                <a:spLocks noChangeShapeType="1"/>
              </p:cNvSpPr>
              <p:nvPr>
                <p:custDataLst>
                  <p:tags r:id="rId1382"/>
                </p:custDataLst>
              </p:nvPr>
            </p:nvSpPr>
            <p:spPr bwMode="auto">
              <a:xfrm>
                <a:off x="1276" y="3737"/>
                <a:ext cx="0" cy="17"/>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386" name="Line 1008"/>
              <p:cNvSpPr>
                <a:spLocks noChangeShapeType="1"/>
              </p:cNvSpPr>
              <p:nvPr>
                <p:custDataLst>
                  <p:tags r:id="rId1383"/>
                </p:custDataLst>
              </p:nvPr>
            </p:nvSpPr>
            <p:spPr bwMode="auto">
              <a:xfrm>
                <a:off x="1276" y="3770"/>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387" name="Line 1009"/>
              <p:cNvSpPr>
                <a:spLocks noChangeShapeType="1"/>
              </p:cNvSpPr>
              <p:nvPr>
                <p:custDataLst>
                  <p:tags r:id="rId1384"/>
                </p:custDataLst>
              </p:nvPr>
            </p:nvSpPr>
            <p:spPr bwMode="auto">
              <a:xfrm>
                <a:off x="1276" y="3803"/>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388" name="Line 1010"/>
              <p:cNvSpPr>
                <a:spLocks noChangeShapeType="1"/>
              </p:cNvSpPr>
              <p:nvPr>
                <p:custDataLst>
                  <p:tags r:id="rId1385"/>
                </p:custDataLst>
              </p:nvPr>
            </p:nvSpPr>
            <p:spPr bwMode="auto">
              <a:xfrm>
                <a:off x="1276" y="3835"/>
                <a:ext cx="0" cy="17"/>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389" name="Line 1011"/>
              <p:cNvSpPr>
                <a:spLocks noChangeShapeType="1"/>
              </p:cNvSpPr>
              <p:nvPr>
                <p:custDataLst>
                  <p:tags r:id="rId1386"/>
                </p:custDataLst>
              </p:nvPr>
            </p:nvSpPr>
            <p:spPr bwMode="auto">
              <a:xfrm>
                <a:off x="1276" y="3868"/>
                <a:ext cx="0" cy="17"/>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390" name="Line 1012"/>
              <p:cNvSpPr>
                <a:spLocks noChangeShapeType="1"/>
              </p:cNvSpPr>
              <p:nvPr>
                <p:custDataLst>
                  <p:tags r:id="rId1387"/>
                </p:custDataLst>
              </p:nvPr>
            </p:nvSpPr>
            <p:spPr bwMode="auto">
              <a:xfrm>
                <a:off x="1276" y="3901"/>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391" name="Line 1013"/>
              <p:cNvSpPr>
                <a:spLocks noChangeShapeType="1"/>
              </p:cNvSpPr>
              <p:nvPr>
                <p:custDataLst>
                  <p:tags r:id="rId1388"/>
                </p:custDataLst>
              </p:nvPr>
            </p:nvSpPr>
            <p:spPr bwMode="auto">
              <a:xfrm>
                <a:off x="1276" y="3934"/>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392" name="Line 1014"/>
              <p:cNvSpPr>
                <a:spLocks noChangeShapeType="1"/>
              </p:cNvSpPr>
              <p:nvPr>
                <p:custDataLst>
                  <p:tags r:id="rId1389"/>
                </p:custDataLst>
              </p:nvPr>
            </p:nvSpPr>
            <p:spPr bwMode="auto">
              <a:xfrm>
                <a:off x="1276" y="3967"/>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393" name="Freeform 1015"/>
              <p:cNvSpPr>
                <a:spLocks/>
              </p:cNvSpPr>
              <p:nvPr>
                <p:custDataLst>
                  <p:tags r:id="rId1390"/>
                </p:custDataLst>
              </p:nvPr>
            </p:nvSpPr>
            <p:spPr bwMode="auto">
              <a:xfrm>
                <a:off x="1276" y="3999"/>
                <a:ext cx="1" cy="17"/>
              </a:xfrm>
              <a:custGeom>
                <a:avLst/>
                <a:gdLst>
                  <a:gd name="T0" fmla="*/ 0 w 1"/>
                  <a:gd name="T1" fmla="*/ 0 h 12"/>
                  <a:gd name="T2" fmla="*/ 0 w 1"/>
                  <a:gd name="T3" fmla="*/ 4859 h 12"/>
                  <a:gd name="T4" fmla="*/ 1 w 1"/>
                  <a:gd name="T5" fmla="*/ 6272 h 12"/>
                  <a:gd name="T6" fmla="*/ 0 60000 65536"/>
                  <a:gd name="T7" fmla="*/ 0 60000 65536"/>
                  <a:gd name="T8" fmla="*/ 0 60000 65536"/>
                  <a:gd name="T9" fmla="*/ 0 w 1"/>
                  <a:gd name="T10" fmla="*/ 0 h 12"/>
                  <a:gd name="T11" fmla="*/ 1 w 1"/>
                  <a:gd name="T12" fmla="*/ 12 h 12"/>
                </a:gdLst>
                <a:ahLst/>
                <a:cxnLst>
                  <a:cxn ang="T6">
                    <a:pos x="T0" y="T1"/>
                  </a:cxn>
                  <a:cxn ang="T7">
                    <a:pos x="T2" y="T3"/>
                  </a:cxn>
                  <a:cxn ang="T8">
                    <a:pos x="T4" y="T5"/>
                  </a:cxn>
                </a:cxnLst>
                <a:rect l="T9" t="T10" r="T11" b="T12"/>
                <a:pathLst>
                  <a:path w="1" h="12">
                    <a:moveTo>
                      <a:pt x="0" y="0"/>
                    </a:moveTo>
                    <a:lnTo>
                      <a:pt x="0" y="9"/>
                    </a:lnTo>
                    <a:lnTo>
                      <a:pt x="1" y="12"/>
                    </a:lnTo>
                  </a:path>
                </a:pathLst>
              </a:custGeom>
              <a:noFill/>
              <a:ln w="12700">
                <a:solidFill>
                  <a:srgbClr val="0000FF"/>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394" name="Freeform 1016"/>
              <p:cNvSpPr>
                <a:spLocks/>
              </p:cNvSpPr>
              <p:nvPr>
                <p:custDataLst>
                  <p:tags r:id="rId1391"/>
                </p:custDataLst>
              </p:nvPr>
            </p:nvSpPr>
            <p:spPr bwMode="auto">
              <a:xfrm>
                <a:off x="1281" y="4031"/>
                <a:ext cx="8" cy="13"/>
              </a:xfrm>
              <a:custGeom>
                <a:avLst/>
                <a:gdLst>
                  <a:gd name="T0" fmla="*/ 0 w 6"/>
                  <a:gd name="T1" fmla="*/ 0 h 10"/>
                  <a:gd name="T2" fmla="*/ 655 w 6"/>
                  <a:gd name="T3" fmla="*/ 879 h 10"/>
                  <a:gd name="T4" fmla="*/ 1129 w 6"/>
                  <a:gd name="T5" fmla="*/ 1143 h 10"/>
                  <a:gd name="T6" fmla="*/ 0 60000 65536"/>
                  <a:gd name="T7" fmla="*/ 0 60000 65536"/>
                  <a:gd name="T8" fmla="*/ 0 60000 65536"/>
                  <a:gd name="T9" fmla="*/ 0 w 6"/>
                  <a:gd name="T10" fmla="*/ 0 h 10"/>
                  <a:gd name="T11" fmla="*/ 6 w 6"/>
                  <a:gd name="T12" fmla="*/ 10 h 10"/>
                </a:gdLst>
                <a:ahLst/>
                <a:cxnLst>
                  <a:cxn ang="T6">
                    <a:pos x="T0" y="T1"/>
                  </a:cxn>
                  <a:cxn ang="T7">
                    <a:pos x="T2" y="T3"/>
                  </a:cxn>
                  <a:cxn ang="T8">
                    <a:pos x="T4" y="T5"/>
                  </a:cxn>
                </a:cxnLst>
                <a:rect l="T9" t="T10" r="T11" b="T12"/>
                <a:pathLst>
                  <a:path w="6" h="10">
                    <a:moveTo>
                      <a:pt x="0" y="0"/>
                    </a:moveTo>
                    <a:lnTo>
                      <a:pt x="4" y="8"/>
                    </a:lnTo>
                    <a:lnTo>
                      <a:pt x="6" y="10"/>
                    </a:lnTo>
                  </a:path>
                </a:pathLst>
              </a:custGeom>
              <a:noFill/>
              <a:ln w="12700">
                <a:solidFill>
                  <a:srgbClr val="0000FF"/>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395" name="Freeform 1017"/>
              <p:cNvSpPr>
                <a:spLocks/>
              </p:cNvSpPr>
              <p:nvPr>
                <p:custDataLst>
                  <p:tags r:id="rId1392"/>
                </p:custDataLst>
              </p:nvPr>
            </p:nvSpPr>
            <p:spPr bwMode="auto">
              <a:xfrm>
                <a:off x="1302" y="4055"/>
                <a:ext cx="15" cy="6"/>
              </a:xfrm>
              <a:custGeom>
                <a:avLst/>
                <a:gdLst>
                  <a:gd name="T0" fmla="*/ 0 w 11"/>
                  <a:gd name="T1" fmla="*/ 0 h 4"/>
                  <a:gd name="T2" fmla="*/ 1975 w 11"/>
                  <a:gd name="T3" fmla="*/ 3686 h 4"/>
                  <a:gd name="T4" fmla="*/ 2824 w 11"/>
                  <a:gd name="T5" fmla="*/ 5529 h 4"/>
                  <a:gd name="T6" fmla="*/ 0 60000 65536"/>
                  <a:gd name="T7" fmla="*/ 0 60000 65536"/>
                  <a:gd name="T8" fmla="*/ 0 60000 65536"/>
                  <a:gd name="T9" fmla="*/ 0 w 11"/>
                  <a:gd name="T10" fmla="*/ 0 h 4"/>
                  <a:gd name="T11" fmla="*/ 11 w 11"/>
                  <a:gd name="T12" fmla="*/ 4 h 4"/>
                </a:gdLst>
                <a:ahLst/>
                <a:cxnLst>
                  <a:cxn ang="T6">
                    <a:pos x="T0" y="T1"/>
                  </a:cxn>
                  <a:cxn ang="T7">
                    <a:pos x="T2" y="T3"/>
                  </a:cxn>
                  <a:cxn ang="T8">
                    <a:pos x="T4" y="T5"/>
                  </a:cxn>
                </a:cxnLst>
                <a:rect l="T9" t="T10" r="T11" b="T12"/>
                <a:pathLst>
                  <a:path w="11" h="4">
                    <a:moveTo>
                      <a:pt x="0" y="0"/>
                    </a:moveTo>
                    <a:lnTo>
                      <a:pt x="7" y="3"/>
                    </a:lnTo>
                    <a:lnTo>
                      <a:pt x="11" y="4"/>
                    </a:lnTo>
                  </a:path>
                </a:pathLst>
              </a:custGeom>
              <a:noFill/>
              <a:ln w="12700">
                <a:solidFill>
                  <a:srgbClr val="0000FF"/>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grpSp>
          <p:nvGrpSpPr>
            <p:cNvPr id="8" name="Group 1018"/>
            <p:cNvGrpSpPr>
              <a:grpSpLocks/>
            </p:cNvGrpSpPr>
            <p:nvPr>
              <p:custDataLst>
                <p:tags r:id="rId5"/>
              </p:custDataLst>
            </p:nvPr>
          </p:nvGrpSpPr>
          <p:grpSpPr bwMode="auto">
            <a:xfrm>
              <a:off x="2895600" y="4038600"/>
              <a:ext cx="1860550" cy="1374775"/>
              <a:chOff x="1276" y="1911"/>
              <a:chExt cx="2972" cy="2196"/>
            </a:xfrm>
          </p:grpSpPr>
          <p:sp>
            <p:nvSpPr>
              <p:cNvPr id="474" name="Rectangle 1019"/>
              <p:cNvSpPr>
                <a:spLocks noChangeArrowheads="1"/>
              </p:cNvSpPr>
              <p:nvPr>
                <p:custDataLst>
                  <p:tags r:id="rId471"/>
                </p:custDataLst>
              </p:nvPr>
            </p:nvSpPr>
            <p:spPr bwMode="auto">
              <a:xfrm>
                <a:off x="3561" y="1987"/>
                <a:ext cx="81"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B</a:t>
                </a:r>
                <a:endParaRPr lang="de-DE" altLang="en-US" sz="600"/>
              </a:p>
            </p:txBody>
          </p:sp>
          <p:sp>
            <p:nvSpPr>
              <p:cNvPr id="475" name="Rectangle 1020"/>
              <p:cNvSpPr>
                <a:spLocks noChangeArrowheads="1"/>
              </p:cNvSpPr>
              <p:nvPr>
                <p:custDataLst>
                  <p:tags r:id="rId472"/>
                </p:custDataLst>
              </p:nvPr>
            </p:nvSpPr>
            <p:spPr bwMode="auto">
              <a:xfrm>
                <a:off x="3622" y="2043"/>
                <a:ext cx="68"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0</a:t>
                </a:r>
                <a:endParaRPr lang="de-DE" altLang="en-US" sz="600"/>
              </a:p>
            </p:txBody>
          </p:sp>
          <p:sp>
            <p:nvSpPr>
              <p:cNvPr id="476" name="Freeform 1021"/>
              <p:cNvSpPr>
                <a:spLocks/>
              </p:cNvSpPr>
              <p:nvPr>
                <p:custDataLst>
                  <p:tags r:id="rId473"/>
                </p:custDataLst>
              </p:nvPr>
            </p:nvSpPr>
            <p:spPr bwMode="auto">
              <a:xfrm>
                <a:off x="3531" y="2168"/>
                <a:ext cx="410" cy="205"/>
              </a:xfrm>
              <a:custGeom>
                <a:avLst/>
                <a:gdLst>
                  <a:gd name="T0" fmla="*/ 0 w 410"/>
                  <a:gd name="T1" fmla="*/ 0 h 205"/>
                  <a:gd name="T2" fmla="*/ 51 w 410"/>
                  <a:gd name="T3" fmla="*/ 205 h 205"/>
                  <a:gd name="T4" fmla="*/ 358 w 410"/>
                  <a:gd name="T5" fmla="*/ 205 h 205"/>
                  <a:gd name="T6" fmla="*/ 410 w 410"/>
                  <a:gd name="T7" fmla="*/ 0 h 205"/>
                  <a:gd name="T8" fmla="*/ 0 60000 65536"/>
                  <a:gd name="T9" fmla="*/ 0 60000 65536"/>
                  <a:gd name="T10" fmla="*/ 0 60000 65536"/>
                  <a:gd name="T11" fmla="*/ 0 60000 65536"/>
                  <a:gd name="T12" fmla="*/ 0 w 410"/>
                  <a:gd name="T13" fmla="*/ 0 h 205"/>
                  <a:gd name="T14" fmla="*/ 410 w 410"/>
                  <a:gd name="T15" fmla="*/ 205 h 205"/>
                </a:gdLst>
                <a:ahLst/>
                <a:cxnLst>
                  <a:cxn ang="T8">
                    <a:pos x="T0" y="T1"/>
                  </a:cxn>
                  <a:cxn ang="T9">
                    <a:pos x="T2" y="T3"/>
                  </a:cxn>
                  <a:cxn ang="T10">
                    <a:pos x="T4" y="T5"/>
                  </a:cxn>
                  <a:cxn ang="T11">
                    <a:pos x="T6" y="T7"/>
                  </a:cxn>
                </a:cxnLst>
                <a:rect l="T12" t="T13" r="T14" b="T15"/>
                <a:pathLst>
                  <a:path w="410" h="205">
                    <a:moveTo>
                      <a:pt x="0" y="0"/>
                    </a:moveTo>
                    <a:lnTo>
                      <a:pt x="51" y="205"/>
                    </a:lnTo>
                    <a:lnTo>
                      <a:pt x="358" y="205"/>
                    </a:lnTo>
                    <a:lnTo>
                      <a:pt x="410" y="0"/>
                    </a:lnTo>
                  </a:path>
                </a:pathLst>
              </a:custGeom>
              <a:noFill/>
              <a:ln w="4763">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477" name="Freeform 1022"/>
              <p:cNvSpPr>
                <a:spLocks/>
              </p:cNvSpPr>
              <p:nvPr>
                <p:custDataLst>
                  <p:tags r:id="rId474"/>
                </p:custDataLst>
              </p:nvPr>
            </p:nvSpPr>
            <p:spPr bwMode="auto">
              <a:xfrm>
                <a:off x="3531" y="2168"/>
                <a:ext cx="410" cy="102"/>
              </a:xfrm>
              <a:custGeom>
                <a:avLst/>
                <a:gdLst>
                  <a:gd name="T0" fmla="*/ 410 w 410"/>
                  <a:gd name="T1" fmla="*/ 0 h 102"/>
                  <a:gd name="T2" fmla="*/ 230 w 410"/>
                  <a:gd name="T3" fmla="*/ 0 h 102"/>
                  <a:gd name="T4" fmla="*/ 205 w 410"/>
                  <a:gd name="T5" fmla="*/ 102 h 102"/>
                  <a:gd name="T6" fmla="*/ 179 w 410"/>
                  <a:gd name="T7" fmla="*/ 0 h 102"/>
                  <a:gd name="T8" fmla="*/ 0 w 410"/>
                  <a:gd name="T9" fmla="*/ 0 h 102"/>
                  <a:gd name="T10" fmla="*/ 0 60000 65536"/>
                  <a:gd name="T11" fmla="*/ 0 60000 65536"/>
                  <a:gd name="T12" fmla="*/ 0 60000 65536"/>
                  <a:gd name="T13" fmla="*/ 0 60000 65536"/>
                  <a:gd name="T14" fmla="*/ 0 60000 65536"/>
                  <a:gd name="T15" fmla="*/ 0 w 410"/>
                  <a:gd name="T16" fmla="*/ 0 h 102"/>
                  <a:gd name="T17" fmla="*/ 410 w 410"/>
                  <a:gd name="T18" fmla="*/ 102 h 102"/>
                </a:gdLst>
                <a:ahLst/>
                <a:cxnLst>
                  <a:cxn ang="T10">
                    <a:pos x="T0" y="T1"/>
                  </a:cxn>
                  <a:cxn ang="T11">
                    <a:pos x="T2" y="T3"/>
                  </a:cxn>
                  <a:cxn ang="T12">
                    <a:pos x="T4" y="T5"/>
                  </a:cxn>
                  <a:cxn ang="T13">
                    <a:pos x="T6" y="T7"/>
                  </a:cxn>
                  <a:cxn ang="T14">
                    <a:pos x="T8" y="T9"/>
                  </a:cxn>
                </a:cxnLst>
                <a:rect l="T15" t="T16" r="T17" b="T18"/>
                <a:pathLst>
                  <a:path w="410" h="102">
                    <a:moveTo>
                      <a:pt x="410" y="0"/>
                    </a:moveTo>
                    <a:lnTo>
                      <a:pt x="230" y="0"/>
                    </a:lnTo>
                    <a:lnTo>
                      <a:pt x="205" y="102"/>
                    </a:lnTo>
                    <a:lnTo>
                      <a:pt x="179" y="0"/>
                    </a:lnTo>
                    <a:lnTo>
                      <a:pt x="0" y="0"/>
                    </a:lnTo>
                  </a:path>
                </a:pathLst>
              </a:custGeom>
              <a:noFill/>
              <a:ln w="4763">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478" name="Line 1023"/>
              <p:cNvSpPr>
                <a:spLocks noChangeShapeType="1"/>
              </p:cNvSpPr>
              <p:nvPr>
                <p:custDataLst>
                  <p:tags r:id="rId475"/>
                </p:custDataLst>
              </p:nvPr>
            </p:nvSpPr>
            <p:spPr bwMode="auto">
              <a:xfrm>
                <a:off x="3608" y="2116"/>
                <a:ext cx="0" cy="52"/>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479" name="Line 1024"/>
              <p:cNvSpPr>
                <a:spLocks noChangeShapeType="1"/>
              </p:cNvSpPr>
              <p:nvPr>
                <p:custDataLst>
                  <p:tags r:id="rId476"/>
                </p:custDataLst>
              </p:nvPr>
            </p:nvSpPr>
            <p:spPr bwMode="auto">
              <a:xfrm>
                <a:off x="3863" y="2116"/>
                <a:ext cx="0" cy="52"/>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480" name="Line 1025"/>
              <p:cNvSpPr>
                <a:spLocks noChangeShapeType="1"/>
              </p:cNvSpPr>
              <p:nvPr>
                <p:custDataLst>
                  <p:tags r:id="rId477"/>
                </p:custDataLst>
              </p:nvPr>
            </p:nvSpPr>
            <p:spPr bwMode="auto">
              <a:xfrm>
                <a:off x="3736" y="2373"/>
                <a:ext cx="0" cy="50"/>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481" name="Rectangle 1026"/>
              <p:cNvSpPr>
                <a:spLocks noChangeArrowheads="1"/>
              </p:cNvSpPr>
              <p:nvPr>
                <p:custDataLst>
                  <p:tags r:id="rId478"/>
                </p:custDataLst>
              </p:nvPr>
            </p:nvSpPr>
            <p:spPr bwMode="auto">
              <a:xfrm>
                <a:off x="3708" y="2266"/>
                <a:ext cx="71"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a:t>
                </a:r>
                <a:endParaRPr lang="de-DE" altLang="en-US" sz="600"/>
              </a:p>
            </p:txBody>
          </p:sp>
          <p:sp>
            <p:nvSpPr>
              <p:cNvPr id="482" name="Freeform 1027"/>
              <p:cNvSpPr>
                <a:spLocks/>
              </p:cNvSpPr>
              <p:nvPr>
                <p:custDataLst>
                  <p:tags r:id="rId479"/>
                </p:custDataLst>
              </p:nvPr>
            </p:nvSpPr>
            <p:spPr bwMode="auto">
              <a:xfrm>
                <a:off x="3019" y="2168"/>
                <a:ext cx="410" cy="205"/>
              </a:xfrm>
              <a:custGeom>
                <a:avLst/>
                <a:gdLst>
                  <a:gd name="T0" fmla="*/ 0 w 410"/>
                  <a:gd name="T1" fmla="*/ 0 h 205"/>
                  <a:gd name="T2" fmla="*/ 50 w 410"/>
                  <a:gd name="T3" fmla="*/ 205 h 205"/>
                  <a:gd name="T4" fmla="*/ 358 w 410"/>
                  <a:gd name="T5" fmla="*/ 205 h 205"/>
                  <a:gd name="T6" fmla="*/ 410 w 410"/>
                  <a:gd name="T7" fmla="*/ 0 h 205"/>
                  <a:gd name="T8" fmla="*/ 0 60000 65536"/>
                  <a:gd name="T9" fmla="*/ 0 60000 65536"/>
                  <a:gd name="T10" fmla="*/ 0 60000 65536"/>
                  <a:gd name="T11" fmla="*/ 0 60000 65536"/>
                  <a:gd name="T12" fmla="*/ 0 w 410"/>
                  <a:gd name="T13" fmla="*/ 0 h 205"/>
                  <a:gd name="T14" fmla="*/ 410 w 410"/>
                  <a:gd name="T15" fmla="*/ 205 h 205"/>
                </a:gdLst>
                <a:ahLst/>
                <a:cxnLst>
                  <a:cxn ang="T8">
                    <a:pos x="T0" y="T1"/>
                  </a:cxn>
                  <a:cxn ang="T9">
                    <a:pos x="T2" y="T3"/>
                  </a:cxn>
                  <a:cxn ang="T10">
                    <a:pos x="T4" y="T5"/>
                  </a:cxn>
                  <a:cxn ang="T11">
                    <a:pos x="T6" y="T7"/>
                  </a:cxn>
                </a:cxnLst>
                <a:rect l="T12" t="T13" r="T14" b="T15"/>
                <a:pathLst>
                  <a:path w="410" h="205">
                    <a:moveTo>
                      <a:pt x="0" y="0"/>
                    </a:moveTo>
                    <a:lnTo>
                      <a:pt x="50" y="205"/>
                    </a:lnTo>
                    <a:lnTo>
                      <a:pt x="358" y="205"/>
                    </a:lnTo>
                    <a:lnTo>
                      <a:pt x="410" y="0"/>
                    </a:lnTo>
                  </a:path>
                </a:pathLst>
              </a:custGeom>
              <a:noFill/>
              <a:ln w="4763">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483" name="Freeform 1028"/>
              <p:cNvSpPr>
                <a:spLocks/>
              </p:cNvSpPr>
              <p:nvPr>
                <p:custDataLst>
                  <p:tags r:id="rId480"/>
                </p:custDataLst>
              </p:nvPr>
            </p:nvSpPr>
            <p:spPr bwMode="auto">
              <a:xfrm>
                <a:off x="3019" y="2168"/>
                <a:ext cx="410" cy="102"/>
              </a:xfrm>
              <a:custGeom>
                <a:avLst/>
                <a:gdLst>
                  <a:gd name="T0" fmla="*/ 410 w 410"/>
                  <a:gd name="T1" fmla="*/ 0 h 102"/>
                  <a:gd name="T2" fmla="*/ 229 w 410"/>
                  <a:gd name="T3" fmla="*/ 0 h 102"/>
                  <a:gd name="T4" fmla="*/ 205 w 410"/>
                  <a:gd name="T5" fmla="*/ 102 h 102"/>
                  <a:gd name="T6" fmla="*/ 179 w 410"/>
                  <a:gd name="T7" fmla="*/ 0 h 102"/>
                  <a:gd name="T8" fmla="*/ 0 w 410"/>
                  <a:gd name="T9" fmla="*/ 0 h 102"/>
                  <a:gd name="T10" fmla="*/ 0 60000 65536"/>
                  <a:gd name="T11" fmla="*/ 0 60000 65536"/>
                  <a:gd name="T12" fmla="*/ 0 60000 65536"/>
                  <a:gd name="T13" fmla="*/ 0 60000 65536"/>
                  <a:gd name="T14" fmla="*/ 0 60000 65536"/>
                  <a:gd name="T15" fmla="*/ 0 w 410"/>
                  <a:gd name="T16" fmla="*/ 0 h 102"/>
                  <a:gd name="T17" fmla="*/ 410 w 410"/>
                  <a:gd name="T18" fmla="*/ 102 h 102"/>
                </a:gdLst>
                <a:ahLst/>
                <a:cxnLst>
                  <a:cxn ang="T10">
                    <a:pos x="T0" y="T1"/>
                  </a:cxn>
                  <a:cxn ang="T11">
                    <a:pos x="T2" y="T3"/>
                  </a:cxn>
                  <a:cxn ang="T12">
                    <a:pos x="T4" y="T5"/>
                  </a:cxn>
                  <a:cxn ang="T13">
                    <a:pos x="T6" y="T7"/>
                  </a:cxn>
                  <a:cxn ang="T14">
                    <a:pos x="T8" y="T9"/>
                  </a:cxn>
                </a:cxnLst>
                <a:rect l="T15" t="T16" r="T17" b="T18"/>
                <a:pathLst>
                  <a:path w="410" h="102">
                    <a:moveTo>
                      <a:pt x="410" y="0"/>
                    </a:moveTo>
                    <a:lnTo>
                      <a:pt x="229" y="0"/>
                    </a:lnTo>
                    <a:lnTo>
                      <a:pt x="205" y="102"/>
                    </a:lnTo>
                    <a:lnTo>
                      <a:pt x="179" y="0"/>
                    </a:lnTo>
                    <a:lnTo>
                      <a:pt x="0" y="0"/>
                    </a:lnTo>
                  </a:path>
                </a:pathLst>
              </a:custGeom>
              <a:noFill/>
              <a:ln w="4763">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484" name="Line 1029"/>
              <p:cNvSpPr>
                <a:spLocks noChangeShapeType="1"/>
              </p:cNvSpPr>
              <p:nvPr>
                <p:custDataLst>
                  <p:tags r:id="rId481"/>
                </p:custDataLst>
              </p:nvPr>
            </p:nvSpPr>
            <p:spPr bwMode="auto">
              <a:xfrm>
                <a:off x="3095" y="2116"/>
                <a:ext cx="0" cy="52"/>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485" name="Line 1030"/>
              <p:cNvSpPr>
                <a:spLocks noChangeShapeType="1"/>
              </p:cNvSpPr>
              <p:nvPr>
                <p:custDataLst>
                  <p:tags r:id="rId482"/>
                </p:custDataLst>
              </p:nvPr>
            </p:nvSpPr>
            <p:spPr bwMode="auto">
              <a:xfrm>
                <a:off x="3351" y="2116"/>
                <a:ext cx="0" cy="52"/>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486" name="Line 1031"/>
              <p:cNvSpPr>
                <a:spLocks noChangeShapeType="1"/>
              </p:cNvSpPr>
              <p:nvPr>
                <p:custDataLst>
                  <p:tags r:id="rId483"/>
                </p:custDataLst>
              </p:nvPr>
            </p:nvSpPr>
            <p:spPr bwMode="auto">
              <a:xfrm>
                <a:off x="3224" y="2373"/>
                <a:ext cx="0" cy="50"/>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487" name="Rectangle 1032"/>
              <p:cNvSpPr>
                <a:spLocks noChangeArrowheads="1"/>
              </p:cNvSpPr>
              <p:nvPr>
                <p:custDataLst>
                  <p:tags r:id="rId484"/>
                </p:custDataLst>
              </p:nvPr>
            </p:nvSpPr>
            <p:spPr bwMode="auto">
              <a:xfrm>
                <a:off x="3196" y="2266"/>
                <a:ext cx="71"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a:t>
                </a:r>
                <a:endParaRPr lang="de-DE" altLang="en-US" sz="600"/>
              </a:p>
            </p:txBody>
          </p:sp>
          <p:sp>
            <p:nvSpPr>
              <p:cNvPr id="488" name="Freeform 1033"/>
              <p:cNvSpPr>
                <a:spLocks/>
              </p:cNvSpPr>
              <p:nvPr>
                <p:custDataLst>
                  <p:tags r:id="rId485"/>
                </p:custDataLst>
              </p:nvPr>
            </p:nvSpPr>
            <p:spPr bwMode="auto">
              <a:xfrm>
                <a:off x="2505" y="2168"/>
                <a:ext cx="411" cy="205"/>
              </a:xfrm>
              <a:custGeom>
                <a:avLst/>
                <a:gdLst>
                  <a:gd name="T0" fmla="*/ 0 w 411"/>
                  <a:gd name="T1" fmla="*/ 0 h 205"/>
                  <a:gd name="T2" fmla="*/ 52 w 411"/>
                  <a:gd name="T3" fmla="*/ 205 h 205"/>
                  <a:gd name="T4" fmla="*/ 360 w 411"/>
                  <a:gd name="T5" fmla="*/ 205 h 205"/>
                  <a:gd name="T6" fmla="*/ 411 w 411"/>
                  <a:gd name="T7" fmla="*/ 0 h 205"/>
                  <a:gd name="T8" fmla="*/ 0 60000 65536"/>
                  <a:gd name="T9" fmla="*/ 0 60000 65536"/>
                  <a:gd name="T10" fmla="*/ 0 60000 65536"/>
                  <a:gd name="T11" fmla="*/ 0 60000 65536"/>
                  <a:gd name="T12" fmla="*/ 0 w 411"/>
                  <a:gd name="T13" fmla="*/ 0 h 205"/>
                  <a:gd name="T14" fmla="*/ 411 w 411"/>
                  <a:gd name="T15" fmla="*/ 205 h 205"/>
                </a:gdLst>
                <a:ahLst/>
                <a:cxnLst>
                  <a:cxn ang="T8">
                    <a:pos x="T0" y="T1"/>
                  </a:cxn>
                  <a:cxn ang="T9">
                    <a:pos x="T2" y="T3"/>
                  </a:cxn>
                  <a:cxn ang="T10">
                    <a:pos x="T4" y="T5"/>
                  </a:cxn>
                  <a:cxn ang="T11">
                    <a:pos x="T6" y="T7"/>
                  </a:cxn>
                </a:cxnLst>
                <a:rect l="T12" t="T13" r="T14" b="T15"/>
                <a:pathLst>
                  <a:path w="411" h="205">
                    <a:moveTo>
                      <a:pt x="0" y="0"/>
                    </a:moveTo>
                    <a:lnTo>
                      <a:pt x="52" y="205"/>
                    </a:lnTo>
                    <a:lnTo>
                      <a:pt x="360" y="205"/>
                    </a:lnTo>
                    <a:lnTo>
                      <a:pt x="411" y="0"/>
                    </a:lnTo>
                  </a:path>
                </a:pathLst>
              </a:custGeom>
              <a:noFill/>
              <a:ln w="4763">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489" name="Freeform 1034"/>
              <p:cNvSpPr>
                <a:spLocks/>
              </p:cNvSpPr>
              <p:nvPr>
                <p:custDataLst>
                  <p:tags r:id="rId486"/>
                </p:custDataLst>
              </p:nvPr>
            </p:nvSpPr>
            <p:spPr bwMode="auto">
              <a:xfrm>
                <a:off x="2505" y="2168"/>
                <a:ext cx="411" cy="102"/>
              </a:xfrm>
              <a:custGeom>
                <a:avLst/>
                <a:gdLst>
                  <a:gd name="T0" fmla="*/ 411 w 411"/>
                  <a:gd name="T1" fmla="*/ 0 h 102"/>
                  <a:gd name="T2" fmla="*/ 231 w 411"/>
                  <a:gd name="T3" fmla="*/ 0 h 102"/>
                  <a:gd name="T4" fmla="*/ 205 w 411"/>
                  <a:gd name="T5" fmla="*/ 102 h 102"/>
                  <a:gd name="T6" fmla="*/ 181 w 411"/>
                  <a:gd name="T7" fmla="*/ 0 h 102"/>
                  <a:gd name="T8" fmla="*/ 0 w 411"/>
                  <a:gd name="T9" fmla="*/ 0 h 102"/>
                  <a:gd name="T10" fmla="*/ 0 60000 65536"/>
                  <a:gd name="T11" fmla="*/ 0 60000 65536"/>
                  <a:gd name="T12" fmla="*/ 0 60000 65536"/>
                  <a:gd name="T13" fmla="*/ 0 60000 65536"/>
                  <a:gd name="T14" fmla="*/ 0 60000 65536"/>
                  <a:gd name="T15" fmla="*/ 0 w 411"/>
                  <a:gd name="T16" fmla="*/ 0 h 102"/>
                  <a:gd name="T17" fmla="*/ 411 w 411"/>
                  <a:gd name="T18" fmla="*/ 102 h 102"/>
                </a:gdLst>
                <a:ahLst/>
                <a:cxnLst>
                  <a:cxn ang="T10">
                    <a:pos x="T0" y="T1"/>
                  </a:cxn>
                  <a:cxn ang="T11">
                    <a:pos x="T2" y="T3"/>
                  </a:cxn>
                  <a:cxn ang="T12">
                    <a:pos x="T4" y="T5"/>
                  </a:cxn>
                  <a:cxn ang="T13">
                    <a:pos x="T6" y="T7"/>
                  </a:cxn>
                  <a:cxn ang="T14">
                    <a:pos x="T8" y="T9"/>
                  </a:cxn>
                </a:cxnLst>
                <a:rect l="T15" t="T16" r="T17" b="T18"/>
                <a:pathLst>
                  <a:path w="411" h="102">
                    <a:moveTo>
                      <a:pt x="411" y="0"/>
                    </a:moveTo>
                    <a:lnTo>
                      <a:pt x="231" y="0"/>
                    </a:lnTo>
                    <a:lnTo>
                      <a:pt x="205" y="102"/>
                    </a:lnTo>
                    <a:lnTo>
                      <a:pt x="181" y="0"/>
                    </a:lnTo>
                    <a:lnTo>
                      <a:pt x="0" y="0"/>
                    </a:lnTo>
                  </a:path>
                </a:pathLst>
              </a:custGeom>
              <a:noFill/>
              <a:ln w="4763">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490" name="Line 1035"/>
              <p:cNvSpPr>
                <a:spLocks noChangeShapeType="1"/>
              </p:cNvSpPr>
              <p:nvPr>
                <p:custDataLst>
                  <p:tags r:id="rId487"/>
                </p:custDataLst>
              </p:nvPr>
            </p:nvSpPr>
            <p:spPr bwMode="auto">
              <a:xfrm>
                <a:off x="2583" y="2116"/>
                <a:ext cx="0" cy="52"/>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491" name="Line 1036"/>
              <p:cNvSpPr>
                <a:spLocks noChangeShapeType="1"/>
              </p:cNvSpPr>
              <p:nvPr>
                <p:custDataLst>
                  <p:tags r:id="rId488"/>
                </p:custDataLst>
              </p:nvPr>
            </p:nvSpPr>
            <p:spPr bwMode="auto">
              <a:xfrm>
                <a:off x="2839" y="2116"/>
                <a:ext cx="0" cy="52"/>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492" name="Line 1037"/>
              <p:cNvSpPr>
                <a:spLocks noChangeShapeType="1"/>
              </p:cNvSpPr>
              <p:nvPr>
                <p:custDataLst>
                  <p:tags r:id="rId489"/>
                </p:custDataLst>
              </p:nvPr>
            </p:nvSpPr>
            <p:spPr bwMode="auto">
              <a:xfrm>
                <a:off x="2710" y="2373"/>
                <a:ext cx="0" cy="50"/>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493" name="Rectangle 1038"/>
              <p:cNvSpPr>
                <a:spLocks noChangeArrowheads="1"/>
              </p:cNvSpPr>
              <p:nvPr>
                <p:custDataLst>
                  <p:tags r:id="rId490"/>
                </p:custDataLst>
              </p:nvPr>
            </p:nvSpPr>
            <p:spPr bwMode="auto">
              <a:xfrm>
                <a:off x="2683" y="2266"/>
                <a:ext cx="71"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a:t>
                </a:r>
                <a:endParaRPr lang="de-DE" altLang="en-US" sz="600"/>
              </a:p>
            </p:txBody>
          </p:sp>
          <p:sp>
            <p:nvSpPr>
              <p:cNvPr id="494" name="Freeform 1039"/>
              <p:cNvSpPr>
                <a:spLocks/>
              </p:cNvSpPr>
              <p:nvPr>
                <p:custDataLst>
                  <p:tags r:id="rId491"/>
                </p:custDataLst>
              </p:nvPr>
            </p:nvSpPr>
            <p:spPr bwMode="auto">
              <a:xfrm>
                <a:off x="1993" y="2168"/>
                <a:ext cx="410" cy="205"/>
              </a:xfrm>
              <a:custGeom>
                <a:avLst/>
                <a:gdLst>
                  <a:gd name="T0" fmla="*/ 0 w 410"/>
                  <a:gd name="T1" fmla="*/ 0 h 205"/>
                  <a:gd name="T2" fmla="*/ 52 w 410"/>
                  <a:gd name="T3" fmla="*/ 205 h 205"/>
                  <a:gd name="T4" fmla="*/ 359 w 410"/>
                  <a:gd name="T5" fmla="*/ 205 h 205"/>
                  <a:gd name="T6" fmla="*/ 410 w 410"/>
                  <a:gd name="T7" fmla="*/ 0 h 205"/>
                  <a:gd name="T8" fmla="*/ 0 60000 65536"/>
                  <a:gd name="T9" fmla="*/ 0 60000 65536"/>
                  <a:gd name="T10" fmla="*/ 0 60000 65536"/>
                  <a:gd name="T11" fmla="*/ 0 60000 65536"/>
                  <a:gd name="T12" fmla="*/ 0 w 410"/>
                  <a:gd name="T13" fmla="*/ 0 h 205"/>
                  <a:gd name="T14" fmla="*/ 410 w 410"/>
                  <a:gd name="T15" fmla="*/ 205 h 205"/>
                </a:gdLst>
                <a:ahLst/>
                <a:cxnLst>
                  <a:cxn ang="T8">
                    <a:pos x="T0" y="T1"/>
                  </a:cxn>
                  <a:cxn ang="T9">
                    <a:pos x="T2" y="T3"/>
                  </a:cxn>
                  <a:cxn ang="T10">
                    <a:pos x="T4" y="T5"/>
                  </a:cxn>
                  <a:cxn ang="T11">
                    <a:pos x="T6" y="T7"/>
                  </a:cxn>
                </a:cxnLst>
                <a:rect l="T12" t="T13" r="T14" b="T15"/>
                <a:pathLst>
                  <a:path w="410" h="205">
                    <a:moveTo>
                      <a:pt x="0" y="0"/>
                    </a:moveTo>
                    <a:lnTo>
                      <a:pt x="52" y="205"/>
                    </a:lnTo>
                    <a:lnTo>
                      <a:pt x="359" y="205"/>
                    </a:lnTo>
                    <a:lnTo>
                      <a:pt x="410" y="0"/>
                    </a:lnTo>
                  </a:path>
                </a:pathLst>
              </a:custGeom>
              <a:noFill/>
              <a:ln w="4763">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495" name="Freeform 1040"/>
              <p:cNvSpPr>
                <a:spLocks/>
              </p:cNvSpPr>
              <p:nvPr>
                <p:custDataLst>
                  <p:tags r:id="rId492"/>
                </p:custDataLst>
              </p:nvPr>
            </p:nvSpPr>
            <p:spPr bwMode="auto">
              <a:xfrm>
                <a:off x="1993" y="2168"/>
                <a:ext cx="410" cy="102"/>
              </a:xfrm>
              <a:custGeom>
                <a:avLst/>
                <a:gdLst>
                  <a:gd name="T0" fmla="*/ 410 w 410"/>
                  <a:gd name="T1" fmla="*/ 0 h 102"/>
                  <a:gd name="T2" fmla="*/ 231 w 410"/>
                  <a:gd name="T3" fmla="*/ 0 h 102"/>
                  <a:gd name="T4" fmla="*/ 205 w 410"/>
                  <a:gd name="T5" fmla="*/ 102 h 102"/>
                  <a:gd name="T6" fmla="*/ 180 w 410"/>
                  <a:gd name="T7" fmla="*/ 0 h 102"/>
                  <a:gd name="T8" fmla="*/ 0 w 410"/>
                  <a:gd name="T9" fmla="*/ 0 h 102"/>
                  <a:gd name="T10" fmla="*/ 0 60000 65536"/>
                  <a:gd name="T11" fmla="*/ 0 60000 65536"/>
                  <a:gd name="T12" fmla="*/ 0 60000 65536"/>
                  <a:gd name="T13" fmla="*/ 0 60000 65536"/>
                  <a:gd name="T14" fmla="*/ 0 60000 65536"/>
                  <a:gd name="T15" fmla="*/ 0 w 410"/>
                  <a:gd name="T16" fmla="*/ 0 h 102"/>
                  <a:gd name="T17" fmla="*/ 410 w 410"/>
                  <a:gd name="T18" fmla="*/ 102 h 102"/>
                </a:gdLst>
                <a:ahLst/>
                <a:cxnLst>
                  <a:cxn ang="T10">
                    <a:pos x="T0" y="T1"/>
                  </a:cxn>
                  <a:cxn ang="T11">
                    <a:pos x="T2" y="T3"/>
                  </a:cxn>
                  <a:cxn ang="T12">
                    <a:pos x="T4" y="T5"/>
                  </a:cxn>
                  <a:cxn ang="T13">
                    <a:pos x="T6" y="T7"/>
                  </a:cxn>
                  <a:cxn ang="T14">
                    <a:pos x="T8" y="T9"/>
                  </a:cxn>
                </a:cxnLst>
                <a:rect l="T15" t="T16" r="T17" b="T18"/>
                <a:pathLst>
                  <a:path w="410" h="102">
                    <a:moveTo>
                      <a:pt x="410" y="0"/>
                    </a:moveTo>
                    <a:lnTo>
                      <a:pt x="231" y="0"/>
                    </a:lnTo>
                    <a:lnTo>
                      <a:pt x="205" y="102"/>
                    </a:lnTo>
                    <a:lnTo>
                      <a:pt x="180" y="0"/>
                    </a:lnTo>
                    <a:lnTo>
                      <a:pt x="0" y="0"/>
                    </a:lnTo>
                  </a:path>
                </a:pathLst>
              </a:custGeom>
              <a:noFill/>
              <a:ln w="4763">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496" name="Line 1041"/>
              <p:cNvSpPr>
                <a:spLocks noChangeShapeType="1"/>
              </p:cNvSpPr>
              <p:nvPr>
                <p:custDataLst>
                  <p:tags r:id="rId493"/>
                </p:custDataLst>
              </p:nvPr>
            </p:nvSpPr>
            <p:spPr bwMode="auto">
              <a:xfrm>
                <a:off x="2071" y="2116"/>
                <a:ext cx="0" cy="52"/>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497" name="Line 1042"/>
              <p:cNvSpPr>
                <a:spLocks noChangeShapeType="1"/>
              </p:cNvSpPr>
              <p:nvPr>
                <p:custDataLst>
                  <p:tags r:id="rId494"/>
                </p:custDataLst>
              </p:nvPr>
            </p:nvSpPr>
            <p:spPr bwMode="auto">
              <a:xfrm>
                <a:off x="2326" y="2116"/>
                <a:ext cx="0" cy="52"/>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498" name="Line 1043"/>
              <p:cNvSpPr>
                <a:spLocks noChangeShapeType="1"/>
              </p:cNvSpPr>
              <p:nvPr>
                <p:custDataLst>
                  <p:tags r:id="rId495"/>
                </p:custDataLst>
              </p:nvPr>
            </p:nvSpPr>
            <p:spPr bwMode="auto">
              <a:xfrm>
                <a:off x="2198" y="2373"/>
                <a:ext cx="0" cy="50"/>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499" name="Rectangle 1044"/>
              <p:cNvSpPr>
                <a:spLocks noChangeArrowheads="1"/>
              </p:cNvSpPr>
              <p:nvPr>
                <p:custDataLst>
                  <p:tags r:id="rId496"/>
                </p:custDataLst>
              </p:nvPr>
            </p:nvSpPr>
            <p:spPr bwMode="auto">
              <a:xfrm>
                <a:off x="2171" y="2266"/>
                <a:ext cx="71"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a:t>
                </a:r>
                <a:endParaRPr lang="de-DE" altLang="en-US" sz="600"/>
              </a:p>
            </p:txBody>
          </p:sp>
          <p:sp>
            <p:nvSpPr>
              <p:cNvPr id="500" name="Rectangle 1045"/>
              <p:cNvSpPr>
                <a:spLocks noChangeArrowheads="1"/>
              </p:cNvSpPr>
              <p:nvPr>
                <p:custDataLst>
                  <p:tags r:id="rId497"/>
                </p:custDataLst>
              </p:nvPr>
            </p:nvSpPr>
            <p:spPr bwMode="auto">
              <a:xfrm>
                <a:off x="3292" y="3674"/>
                <a:ext cx="81"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P</a:t>
                </a:r>
                <a:endParaRPr lang="de-DE" altLang="en-US" sz="600"/>
              </a:p>
            </p:txBody>
          </p:sp>
          <p:sp>
            <p:nvSpPr>
              <p:cNvPr id="501" name="Rectangle 1046"/>
              <p:cNvSpPr>
                <a:spLocks noChangeArrowheads="1"/>
              </p:cNvSpPr>
              <p:nvPr>
                <p:custDataLst>
                  <p:tags r:id="rId498"/>
                </p:custDataLst>
              </p:nvPr>
            </p:nvSpPr>
            <p:spPr bwMode="auto">
              <a:xfrm>
                <a:off x="3353" y="3732"/>
                <a:ext cx="170"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3:0</a:t>
                </a:r>
                <a:endParaRPr lang="de-DE" altLang="en-US" sz="600"/>
              </a:p>
            </p:txBody>
          </p:sp>
          <p:sp>
            <p:nvSpPr>
              <p:cNvPr id="502" name="Rectangle 1047"/>
              <p:cNvSpPr>
                <a:spLocks noChangeArrowheads="1"/>
              </p:cNvSpPr>
              <p:nvPr>
                <p:custDataLst>
                  <p:tags r:id="rId499"/>
                </p:custDataLst>
              </p:nvPr>
            </p:nvSpPr>
            <p:spPr bwMode="auto">
              <a:xfrm>
                <a:off x="3987" y="2705"/>
                <a:ext cx="94"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G</a:t>
                </a:r>
                <a:endParaRPr lang="de-DE" altLang="en-US" sz="600"/>
              </a:p>
            </p:txBody>
          </p:sp>
          <p:sp>
            <p:nvSpPr>
              <p:cNvPr id="503" name="Rectangle 1048"/>
              <p:cNvSpPr>
                <a:spLocks noChangeArrowheads="1"/>
              </p:cNvSpPr>
              <p:nvPr>
                <p:custDataLst>
                  <p:tags r:id="rId500"/>
                </p:custDataLst>
              </p:nvPr>
            </p:nvSpPr>
            <p:spPr bwMode="auto">
              <a:xfrm>
                <a:off x="4058" y="2758"/>
                <a:ext cx="68"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3</a:t>
                </a:r>
                <a:endParaRPr lang="de-DE" altLang="en-US" sz="600"/>
              </a:p>
            </p:txBody>
          </p:sp>
          <p:sp>
            <p:nvSpPr>
              <p:cNvPr id="504" name="Freeform 1049"/>
              <p:cNvSpPr>
                <a:spLocks/>
              </p:cNvSpPr>
              <p:nvPr>
                <p:custDataLst>
                  <p:tags r:id="rId501"/>
                </p:custDataLst>
              </p:nvPr>
            </p:nvSpPr>
            <p:spPr bwMode="auto">
              <a:xfrm>
                <a:off x="2557" y="2807"/>
                <a:ext cx="103" cy="205"/>
              </a:xfrm>
              <a:custGeom>
                <a:avLst/>
                <a:gdLst>
                  <a:gd name="T0" fmla="*/ 103 w 103"/>
                  <a:gd name="T1" fmla="*/ 205 h 205"/>
                  <a:gd name="T2" fmla="*/ 79 w 103"/>
                  <a:gd name="T3" fmla="*/ 203 h 205"/>
                  <a:gd name="T4" fmla="*/ 58 w 103"/>
                  <a:gd name="T5" fmla="*/ 195 h 205"/>
                  <a:gd name="T6" fmla="*/ 38 w 103"/>
                  <a:gd name="T7" fmla="*/ 183 h 205"/>
                  <a:gd name="T8" fmla="*/ 22 w 103"/>
                  <a:gd name="T9" fmla="*/ 167 h 205"/>
                  <a:gd name="T10" fmla="*/ 10 w 103"/>
                  <a:gd name="T11" fmla="*/ 147 h 205"/>
                  <a:gd name="T12" fmla="*/ 3 w 103"/>
                  <a:gd name="T13" fmla="*/ 126 h 205"/>
                  <a:gd name="T14" fmla="*/ 0 w 103"/>
                  <a:gd name="T15" fmla="*/ 102 h 205"/>
                  <a:gd name="T16" fmla="*/ 3 w 103"/>
                  <a:gd name="T17" fmla="*/ 81 h 205"/>
                  <a:gd name="T18" fmla="*/ 10 w 103"/>
                  <a:gd name="T19" fmla="*/ 59 h 205"/>
                  <a:gd name="T20" fmla="*/ 22 w 103"/>
                  <a:gd name="T21" fmla="*/ 40 h 205"/>
                  <a:gd name="T22" fmla="*/ 38 w 103"/>
                  <a:gd name="T23" fmla="*/ 23 h 205"/>
                  <a:gd name="T24" fmla="*/ 58 w 103"/>
                  <a:gd name="T25" fmla="*/ 11 h 205"/>
                  <a:gd name="T26" fmla="*/ 79 w 103"/>
                  <a:gd name="T27" fmla="*/ 3 h 205"/>
                  <a:gd name="T28" fmla="*/ 103 w 103"/>
                  <a:gd name="T29" fmla="*/ 0 h 20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03"/>
                  <a:gd name="T46" fmla="*/ 0 h 205"/>
                  <a:gd name="T47" fmla="*/ 103 w 103"/>
                  <a:gd name="T48" fmla="*/ 205 h 20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03" h="205">
                    <a:moveTo>
                      <a:pt x="103" y="205"/>
                    </a:moveTo>
                    <a:lnTo>
                      <a:pt x="79" y="203"/>
                    </a:lnTo>
                    <a:lnTo>
                      <a:pt x="58" y="195"/>
                    </a:lnTo>
                    <a:lnTo>
                      <a:pt x="38" y="183"/>
                    </a:lnTo>
                    <a:lnTo>
                      <a:pt x="22" y="167"/>
                    </a:lnTo>
                    <a:lnTo>
                      <a:pt x="10" y="147"/>
                    </a:lnTo>
                    <a:lnTo>
                      <a:pt x="3" y="126"/>
                    </a:lnTo>
                    <a:lnTo>
                      <a:pt x="0" y="102"/>
                    </a:lnTo>
                    <a:lnTo>
                      <a:pt x="3" y="81"/>
                    </a:lnTo>
                    <a:lnTo>
                      <a:pt x="10" y="59"/>
                    </a:lnTo>
                    <a:lnTo>
                      <a:pt x="22" y="40"/>
                    </a:lnTo>
                    <a:lnTo>
                      <a:pt x="38" y="23"/>
                    </a:lnTo>
                    <a:lnTo>
                      <a:pt x="58" y="11"/>
                    </a:lnTo>
                    <a:lnTo>
                      <a:pt x="79" y="3"/>
                    </a:lnTo>
                    <a:lnTo>
                      <a:pt x="103" y="0"/>
                    </a:lnTo>
                  </a:path>
                </a:pathLst>
              </a:custGeom>
              <a:noFill/>
              <a:ln w="4763">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505" name="Freeform 1050"/>
              <p:cNvSpPr>
                <a:spLocks/>
              </p:cNvSpPr>
              <p:nvPr>
                <p:custDataLst>
                  <p:tags r:id="rId502"/>
                </p:custDataLst>
              </p:nvPr>
            </p:nvSpPr>
            <p:spPr bwMode="auto">
              <a:xfrm>
                <a:off x="2660" y="2807"/>
                <a:ext cx="154" cy="205"/>
              </a:xfrm>
              <a:custGeom>
                <a:avLst/>
                <a:gdLst>
                  <a:gd name="T0" fmla="*/ 0 w 154"/>
                  <a:gd name="T1" fmla="*/ 205 h 205"/>
                  <a:gd name="T2" fmla="*/ 154 w 154"/>
                  <a:gd name="T3" fmla="*/ 205 h 205"/>
                  <a:gd name="T4" fmla="*/ 154 w 154"/>
                  <a:gd name="T5" fmla="*/ 0 h 205"/>
                  <a:gd name="T6" fmla="*/ 0 w 154"/>
                  <a:gd name="T7" fmla="*/ 0 h 205"/>
                  <a:gd name="T8" fmla="*/ 0 60000 65536"/>
                  <a:gd name="T9" fmla="*/ 0 60000 65536"/>
                  <a:gd name="T10" fmla="*/ 0 60000 65536"/>
                  <a:gd name="T11" fmla="*/ 0 60000 65536"/>
                  <a:gd name="T12" fmla="*/ 0 w 154"/>
                  <a:gd name="T13" fmla="*/ 0 h 205"/>
                  <a:gd name="T14" fmla="*/ 154 w 154"/>
                  <a:gd name="T15" fmla="*/ 205 h 205"/>
                </a:gdLst>
                <a:ahLst/>
                <a:cxnLst>
                  <a:cxn ang="T8">
                    <a:pos x="T0" y="T1"/>
                  </a:cxn>
                  <a:cxn ang="T9">
                    <a:pos x="T2" y="T3"/>
                  </a:cxn>
                  <a:cxn ang="T10">
                    <a:pos x="T4" y="T5"/>
                  </a:cxn>
                  <a:cxn ang="T11">
                    <a:pos x="T6" y="T7"/>
                  </a:cxn>
                </a:cxnLst>
                <a:rect l="T12" t="T13" r="T14" b="T15"/>
                <a:pathLst>
                  <a:path w="154" h="205">
                    <a:moveTo>
                      <a:pt x="0" y="205"/>
                    </a:moveTo>
                    <a:lnTo>
                      <a:pt x="154" y="205"/>
                    </a:lnTo>
                    <a:lnTo>
                      <a:pt x="154" y="0"/>
                    </a:lnTo>
                    <a:lnTo>
                      <a:pt x="0" y="0"/>
                    </a:lnTo>
                  </a:path>
                </a:pathLst>
              </a:custGeom>
              <a:noFill/>
              <a:ln w="4763">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506" name="Freeform 1051"/>
              <p:cNvSpPr>
                <a:spLocks/>
              </p:cNvSpPr>
              <p:nvPr>
                <p:custDataLst>
                  <p:tags r:id="rId503"/>
                </p:custDataLst>
              </p:nvPr>
            </p:nvSpPr>
            <p:spPr bwMode="auto">
              <a:xfrm>
                <a:off x="2300" y="2704"/>
                <a:ext cx="205" cy="103"/>
              </a:xfrm>
              <a:custGeom>
                <a:avLst/>
                <a:gdLst>
                  <a:gd name="T0" fmla="*/ 0 w 205"/>
                  <a:gd name="T1" fmla="*/ 103 h 103"/>
                  <a:gd name="T2" fmla="*/ 3 w 205"/>
                  <a:gd name="T3" fmla="*/ 88 h 103"/>
                  <a:gd name="T4" fmla="*/ 11 w 205"/>
                  <a:gd name="T5" fmla="*/ 71 h 103"/>
                  <a:gd name="T6" fmla="*/ 24 w 205"/>
                  <a:gd name="T7" fmla="*/ 56 h 103"/>
                  <a:gd name="T8" fmla="*/ 40 w 205"/>
                  <a:gd name="T9" fmla="*/ 43 h 103"/>
                  <a:gd name="T10" fmla="*/ 60 w 205"/>
                  <a:gd name="T11" fmla="*/ 31 h 103"/>
                  <a:gd name="T12" fmla="*/ 85 w 205"/>
                  <a:gd name="T13" fmla="*/ 21 h 103"/>
                  <a:gd name="T14" fmla="*/ 112 w 205"/>
                  <a:gd name="T15" fmla="*/ 13 h 103"/>
                  <a:gd name="T16" fmla="*/ 142 w 205"/>
                  <a:gd name="T17" fmla="*/ 6 h 103"/>
                  <a:gd name="T18" fmla="*/ 174 w 205"/>
                  <a:gd name="T19" fmla="*/ 2 h 103"/>
                  <a:gd name="T20" fmla="*/ 205 w 205"/>
                  <a:gd name="T21" fmla="*/ 0 h 10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5"/>
                  <a:gd name="T34" fmla="*/ 0 h 103"/>
                  <a:gd name="T35" fmla="*/ 205 w 205"/>
                  <a:gd name="T36" fmla="*/ 103 h 10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5" h="103">
                    <a:moveTo>
                      <a:pt x="0" y="103"/>
                    </a:moveTo>
                    <a:lnTo>
                      <a:pt x="3" y="88"/>
                    </a:lnTo>
                    <a:lnTo>
                      <a:pt x="11" y="71"/>
                    </a:lnTo>
                    <a:lnTo>
                      <a:pt x="24" y="56"/>
                    </a:lnTo>
                    <a:lnTo>
                      <a:pt x="40" y="43"/>
                    </a:lnTo>
                    <a:lnTo>
                      <a:pt x="60" y="31"/>
                    </a:lnTo>
                    <a:lnTo>
                      <a:pt x="85" y="21"/>
                    </a:lnTo>
                    <a:lnTo>
                      <a:pt x="112" y="13"/>
                    </a:lnTo>
                    <a:lnTo>
                      <a:pt x="142" y="6"/>
                    </a:lnTo>
                    <a:lnTo>
                      <a:pt x="174" y="2"/>
                    </a:lnTo>
                    <a:lnTo>
                      <a:pt x="205" y="0"/>
                    </a:lnTo>
                  </a:path>
                </a:pathLst>
              </a:custGeom>
              <a:noFill/>
              <a:ln w="4763">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507" name="Freeform 1052"/>
              <p:cNvSpPr>
                <a:spLocks/>
              </p:cNvSpPr>
              <p:nvPr>
                <p:custDataLst>
                  <p:tags r:id="rId504"/>
                </p:custDataLst>
              </p:nvPr>
            </p:nvSpPr>
            <p:spPr bwMode="auto">
              <a:xfrm>
                <a:off x="2300" y="2807"/>
                <a:ext cx="205" cy="102"/>
              </a:xfrm>
              <a:custGeom>
                <a:avLst/>
                <a:gdLst>
                  <a:gd name="T0" fmla="*/ 205 w 205"/>
                  <a:gd name="T1" fmla="*/ 102 h 102"/>
                  <a:gd name="T2" fmla="*/ 174 w 205"/>
                  <a:gd name="T3" fmla="*/ 101 h 102"/>
                  <a:gd name="T4" fmla="*/ 142 w 205"/>
                  <a:gd name="T5" fmla="*/ 98 h 102"/>
                  <a:gd name="T6" fmla="*/ 112 w 205"/>
                  <a:gd name="T7" fmla="*/ 91 h 102"/>
                  <a:gd name="T8" fmla="*/ 85 w 205"/>
                  <a:gd name="T9" fmla="*/ 83 h 102"/>
                  <a:gd name="T10" fmla="*/ 60 w 205"/>
                  <a:gd name="T11" fmla="*/ 72 h 102"/>
                  <a:gd name="T12" fmla="*/ 40 w 205"/>
                  <a:gd name="T13" fmla="*/ 60 h 102"/>
                  <a:gd name="T14" fmla="*/ 24 w 205"/>
                  <a:gd name="T15" fmla="*/ 46 h 102"/>
                  <a:gd name="T16" fmla="*/ 11 w 205"/>
                  <a:gd name="T17" fmla="*/ 33 h 102"/>
                  <a:gd name="T18" fmla="*/ 3 w 205"/>
                  <a:gd name="T19" fmla="*/ 16 h 102"/>
                  <a:gd name="T20" fmla="*/ 0 w 205"/>
                  <a:gd name="T21" fmla="*/ 0 h 10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5"/>
                  <a:gd name="T34" fmla="*/ 0 h 102"/>
                  <a:gd name="T35" fmla="*/ 205 w 205"/>
                  <a:gd name="T36" fmla="*/ 102 h 10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5" h="102">
                    <a:moveTo>
                      <a:pt x="205" y="102"/>
                    </a:moveTo>
                    <a:lnTo>
                      <a:pt x="174" y="101"/>
                    </a:lnTo>
                    <a:lnTo>
                      <a:pt x="142" y="98"/>
                    </a:lnTo>
                    <a:lnTo>
                      <a:pt x="112" y="91"/>
                    </a:lnTo>
                    <a:lnTo>
                      <a:pt x="85" y="83"/>
                    </a:lnTo>
                    <a:lnTo>
                      <a:pt x="60" y="72"/>
                    </a:lnTo>
                    <a:lnTo>
                      <a:pt x="40" y="60"/>
                    </a:lnTo>
                    <a:lnTo>
                      <a:pt x="24" y="46"/>
                    </a:lnTo>
                    <a:lnTo>
                      <a:pt x="11" y="33"/>
                    </a:lnTo>
                    <a:lnTo>
                      <a:pt x="3" y="16"/>
                    </a:lnTo>
                    <a:lnTo>
                      <a:pt x="0" y="0"/>
                    </a:lnTo>
                  </a:path>
                </a:pathLst>
              </a:custGeom>
              <a:noFill/>
              <a:ln w="4763">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508" name="Freeform 1053"/>
              <p:cNvSpPr>
                <a:spLocks/>
              </p:cNvSpPr>
              <p:nvPr>
                <p:custDataLst>
                  <p:tags r:id="rId505"/>
                </p:custDataLst>
              </p:nvPr>
            </p:nvSpPr>
            <p:spPr bwMode="auto">
              <a:xfrm>
                <a:off x="2531" y="2704"/>
                <a:ext cx="26" cy="103"/>
              </a:xfrm>
              <a:custGeom>
                <a:avLst/>
                <a:gdLst>
                  <a:gd name="T0" fmla="*/ 0 w 26"/>
                  <a:gd name="T1" fmla="*/ 103 h 103"/>
                  <a:gd name="T2" fmla="*/ 2 w 26"/>
                  <a:gd name="T3" fmla="*/ 81 h 103"/>
                  <a:gd name="T4" fmla="*/ 3 w 26"/>
                  <a:gd name="T5" fmla="*/ 59 h 103"/>
                  <a:gd name="T6" fmla="*/ 6 w 26"/>
                  <a:gd name="T7" fmla="*/ 40 h 103"/>
                  <a:gd name="T8" fmla="*/ 10 w 26"/>
                  <a:gd name="T9" fmla="*/ 24 h 103"/>
                  <a:gd name="T10" fmla="*/ 15 w 26"/>
                  <a:gd name="T11" fmla="*/ 11 h 103"/>
                  <a:gd name="T12" fmla="*/ 21 w 26"/>
                  <a:gd name="T13" fmla="*/ 3 h 103"/>
                  <a:gd name="T14" fmla="*/ 26 w 26"/>
                  <a:gd name="T15" fmla="*/ 0 h 103"/>
                  <a:gd name="T16" fmla="*/ 0 60000 65536"/>
                  <a:gd name="T17" fmla="*/ 0 60000 65536"/>
                  <a:gd name="T18" fmla="*/ 0 60000 65536"/>
                  <a:gd name="T19" fmla="*/ 0 60000 65536"/>
                  <a:gd name="T20" fmla="*/ 0 60000 65536"/>
                  <a:gd name="T21" fmla="*/ 0 60000 65536"/>
                  <a:gd name="T22" fmla="*/ 0 60000 65536"/>
                  <a:gd name="T23" fmla="*/ 0 60000 65536"/>
                  <a:gd name="T24" fmla="*/ 0 w 26"/>
                  <a:gd name="T25" fmla="*/ 0 h 103"/>
                  <a:gd name="T26" fmla="*/ 26 w 26"/>
                  <a:gd name="T27" fmla="*/ 103 h 10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6" h="103">
                    <a:moveTo>
                      <a:pt x="0" y="103"/>
                    </a:moveTo>
                    <a:lnTo>
                      <a:pt x="2" y="81"/>
                    </a:lnTo>
                    <a:lnTo>
                      <a:pt x="3" y="59"/>
                    </a:lnTo>
                    <a:lnTo>
                      <a:pt x="6" y="40"/>
                    </a:lnTo>
                    <a:lnTo>
                      <a:pt x="10" y="24"/>
                    </a:lnTo>
                    <a:lnTo>
                      <a:pt x="15" y="11"/>
                    </a:lnTo>
                    <a:lnTo>
                      <a:pt x="21" y="3"/>
                    </a:lnTo>
                    <a:lnTo>
                      <a:pt x="26" y="0"/>
                    </a:lnTo>
                  </a:path>
                </a:pathLst>
              </a:custGeom>
              <a:noFill/>
              <a:ln w="4763">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509" name="Freeform 1054"/>
              <p:cNvSpPr>
                <a:spLocks/>
              </p:cNvSpPr>
              <p:nvPr>
                <p:custDataLst>
                  <p:tags r:id="rId506"/>
                </p:custDataLst>
              </p:nvPr>
            </p:nvSpPr>
            <p:spPr bwMode="auto">
              <a:xfrm>
                <a:off x="2531" y="2807"/>
                <a:ext cx="23" cy="102"/>
              </a:xfrm>
              <a:custGeom>
                <a:avLst/>
                <a:gdLst>
                  <a:gd name="T0" fmla="*/ 0 w 23"/>
                  <a:gd name="T1" fmla="*/ 0 h 102"/>
                  <a:gd name="T2" fmla="*/ 2 w 23"/>
                  <a:gd name="T3" fmla="*/ 23 h 102"/>
                  <a:gd name="T4" fmla="*/ 3 w 23"/>
                  <a:gd name="T5" fmla="*/ 45 h 102"/>
                  <a:gd name="T6" fmla="*/ 6 w 23"/>
                  <a:gd name="T7" fmla="*/ 64 h 102"/>
                  <a:gd name="T8" fmla="*/ 8 w 23"/>
                  <a:gd name="T9" fmla="*/ 81 h 102"/>
                  <a:gd name="T10" fmla="*/ 14 w 23"/>
                  <a:gd name="T11" fmla="*/ 93 h 102"/>
                  <a:gd name="T12" fmla="*/ 18 w 23"/>
                  <a:gd name="T13" fmla="*/ 101 h 102"/>
                  <a:gd name="T14" fmla="*/ 23 w 23"/>
                  <a:gd name="T15" fmla="*/ 102 h 102"/>
                  <a:gd name="T16" fmla="*/ 0 60000 65536"/>
                  <a:gd name="T17" fmla="*/ 0 60000 65536"/>
                  <a:gd name="T18" fmla="*/ 0 60000 65536"/>
                  <a:gd name="T19" fmla="*/ 0 60000 65536"/>
                  <a:gd name="T20" fmla="*/ 0 60000 65536"/>
                  <a:gd name="T21" fmla="*/ 0 60000 65536"/>
                  <a:gd name="T22" fmla="*/ 0 60000 65536"/>
                  <a:gd name="T23" fmla="*/ 0 60000 65536"/>
                  <a:gd name="T24" fmla="*/ 0 w 23"/>
                  <a:gd name="T25" fmla="*/ 0 h 102"/>
                  <a:gd name="T26" fmla="*/ 23 w 23"/>
                  <a:gd name="T27" fmla="*/ 102 h 10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3" h="102">
                    <a:moveTo>
                      <a:pt x="0" y="0"/>
                    </a:moveTo>
                    <a:lnTo>
                      <a:pt x="2" y="23"/>
                    </a:lnTo>
                    <a:lnTo>
                      <a:pt x="3" y="45"/>
                    </a:lnTo>
                    <a:lnTo>
                      <a:pt x="6" y="64"/>
                    </a:lnTo>
                    <a:lnTo>
                      <a:pt x="8" y="81"/>
                    </a:lnTo>
                    <a:lnTo>
                      <a:pt x="14" y="93"/>
                    </a:lnTo>
                    <a:lnTo>
                      <a:pt x="18" y="101"/>
                    </a:lnTo>
                    <a:lnTo>
                      <a:pt x="23" y="102"/>
                    </a:lnTo>
                  </a:path>
                </a:pathLst>
              </a:custGeom>
              <a:noFill/>
              <a:ln w="4763">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510" name="Line 1055"/>
              <p:cNvSpPr>
                <a:spLocks noChangeShapeType="1"/>
              </p:cNvSpPr>
              <p:nvPr>
                <p:custDataLst>
                  <p:tags r:id="rId507"/>
                </p:custDataLst>
              </p:nvPr>
            </p:nvSpPr>
            <p:spPr bwMode="auto">
              <a:xfrm flipH="1">
                <a:off x="2505" y="2909"/>
                <a:ext cx="52" cy="0"/>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11" name="Line 1056"/>
              <p:cNvSpPr>
                <a:spLocks noChangeShapeType="1"/>
              </p:cNvSpPr>
              <p:nvPr>
                <p:custDataLst>
                  <p:tags r:id="rId508"/>
                </p:custDataLst>
              </p:nvPr>
            </p:nvSpPr>
            <p:spPr bwMode="auto">
              <a:xfrm flipH="1">
                <a:off x="2505" y="2704"/>
                <a:ext cx="52" cy="0"/>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12" name="Rectangle 1057"/>
              <p:cNvSpPr>
                <a:spLocks noChangeArrowheads="1"/>
              </p:cNvSpPr>
              <p:nvPr>
                <p:custDataLst>
                  <p:tags r:id="rId509"/>
                </p:custDataLst>
              </p:nvPr>
            </p:nvSpPr>
            <p:spPr bwMode="auto">
              <a:xfrm>
                <a:off x="3987" y="2804"/>
                <a:ext cx="81"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P</a:t>
                </a:r>
                <a:endParaRPr lang="de-DE" altLang="en-US" sz="600"/>
              </a:p>
            </p:txBody>
          </p:sp>
          <p:sp>
            <p:nvSpPr>
              <p:cNvPr id="513" name="Rectangle 1058"/>
              <p:cNvSpPr>
                <a:spLocks noChangeArrowheads="1"/>
              </p:cNvSpPr>
              <p:nvPr>
                <p:custDataLst>
                  <p:tags r:id="rId510"/>
                </p:custDataLst>
              </p:nvPr>
            </p:nvSpPr>
            <p:spPr bwMode="auto">
              <a:xfrm>
                <a:off x="4048" y="2859"/>
                <a:ext cx="68" cy="14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3</a:t>
                </a:r>
                <a:endParaRPr lang="de-DE" altLang="en-US" sz="600"/>
              </a:p>
            </p:txBody>
          </p:sp>
          <p:sp>
            <p:nvSpPr>
              <p:cNvPr id="514" name="Rectangle 1059"/>
              <p:cNvSpPr>
                <a:spLocks noChangeArrowheads="1"/>
              </p:cNvSpPr>
              <p:nvPr>
                <p:custDataLst>
                  <p:tags r:id="rId511"/>
                </p:custDataLst>
              </p:nvPr>
            </p:nvSpPr>
            <p:spPr bwMode="auto">
              <a:xfrm>
                <a:off x="3987" y="2905"/>
                <a:ext cx="94"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G</a:t>
                </a:r>
                <a:endParaRPr lang="de-DE" altLang="en-US" sz="600"/>
              </a:p>
            </p:txBody>
          </p:sp>
          <p:sp>
            <p:nvSpPr>
              <p:cNvPr id="515" name="Rectangle 1060"/>
              <p:cNvSpPr>
                <a:spLocks noChangeArrowheads="1"/>
              </p:cNvSpPr>
              <p:nvPr>
                <p:custDataLst>
                  <p:tags r:id="rId512"/>
                </p:custDataLst>
              </p:nvPr>
            </p:nvSpPr>
            <p:spPr bwMode="auto">
              <a:xfrm>
                <a:off x="4058" y="2963"/>
                <a:ext cx="68" cy="14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2</a:t>
                </a:r>
                <a:endParaRPr lang="de-DE" altLang="en-US" sz="600"/>
              </a:p>
            </p:txBody>
          </p:sp>
          <p:sp>
            <p:nvSpPr>
              <p:cNvPr id="516" name="Rectangle 1061"/>
              <p:cNvSpPr>
                <a:spLocks noChangeArrowheads="1"/>
              </p:cNvSpPr>
              <p:nvPr>
                <p:custDataLst>
                  <p:tags r:id="rId513"/>
                </p:custDataLst>
              </p:nvPr>
            </p:nvSpPr>
            <p:spPr bwMode="auto">
              <a:xfrm>
                <a:off x="3987" y="3009"/>
                <a:ext cx="81"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P</a:t>
                </a:r>
                <a:endParaRPr lang="de-DE" altLang="en-US" sz="600"/>
              </a:p>
            </p:txBody>
          </p:sp>
          <p:sp>
            <p:nvSpPr>
              <p:cNvPr id="517" name="Rectangle 1062"/>
              <p:cNvSpPr>
                <a:spLocks noChangeArrowheads="1"/>
              </p:cNvSpPr>
              <p:nvPr>
                <p:custDataLst>
                  <p:tags r:id="rId514"/>
                </p:custDataLst>
              </p:nvPr>
            </p:nvSpPr>
            <p:spPr bwMode="auto">
              <a:xfrm>
                <a:off x="4048" y="3067"/>
                <a:ext cx="68" cy="14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2</a:t>
                </a:r>
                <a:endParaRPr lang="de-DE" altLang="en-US" sz="600"/>
              </a:p>
            </p:txBody>
          </p:sp>
          <p:sp>
            <p:nvSpPr>
              <p:cNvPr id="518" name="Rectangle 1063"/>
              <p:cNvSpPr>
                <a:spLocks noChangeArrowheads="1"/>
              </p:cNvSpPr>
              <p:nvPr>
                <p:custDataLst>
                  <p:tags r:id="rId515"/>
                </p:custDataLst>
              </p:nvPr>
            </p:nvSpPr>
            <p:spPr bwMode="auto">
              <a:xfrm>
                <a:off x="3987" y="3111"/>
                <a:ext cx="94"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G</a:t>
                </a:r>
                <a:endParaRPr lang="de-DE" altLang="en-US" sz="600"/>
              </a:p>
            </p:txBody>
          </p:sp>
          <p:sp>
            <p:nvSpPr>
              <p:cNvPr id="519" name="Rectangle 1064"/>
              <p:cNvSpPr>
                <a:spLocks noChangeArrowheads="1"/>
              </p:cNvSpPr>
              <p:nvPr>
                <p:custDataLst>
                  <p:tags r:id="rId516"/>
                </p:custDataLst>
              </p:nvPr>
            </p:nvSpPr>
            <p:spPr bwMode="auto">
              <a:xfrm>
                <a:off x="4058" y="3169"/>
                <a:ext cx="68"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1</a:t>
                </a:r>
                <a:endParaRPr lang="de-DE" altLang="en-US" sz="600"/>
              </a:p>
            </p:txBody>
          </p:sp>
          <p:sp>
            <p:nvSpPr>
              <p:cNvPr id="520" name="Rectangle 1065"/>
              <p:cNvSpPr>
                <a:spLocks noChangeArrowheads="1"/>
              </p:cNvSpPr>
              <p:nvPr>
                <p:custDataLst>
                  <p:tags r:id="rId517"/>
                </p:custDataLst>
              </p:nvPr>
            </p:nvSpPr>
            <p:spPr bwMode="auto">
              <a:xfrm>
                <a:off x="3987" y="3215"/>
                <a:ext cx="81"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P</a:t>
                </a:r>
                <a:endParaRPr lang="de-DE" altLang="en-US" sz="600"/>
              </a:p>
            </p:txBody>
          </p:sp>
          <p:sp>
            <p:nvSpPr>
              <p:cNvPr id="521" name="Rectangle 1066"/>
              <p:cNvSpPr>
                <a:spLocks noChangeArrowheads="1"/>
              </p:cNvSpPr>
              <p:nvPr>
                <p:custDataLst>
                  <p:tags r:id="rId518"/>
                </p:custDataLst>
              </p:nvPr>
            </p:nvSpPr>
            <p:spPr bwMode="auto">
              <a:xfrm>
                <a:off x="4048" y="3268"/>
                <a:ext cx="68"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1</a:t>
                </a:r>
                <a:endParaRPr lang="de-DE" altLang="en-US" sz="600"/>
              </a:p>
            </p:txBody>
          </p:sp>
          <p:sp>
            <p:nvSpPr>
              <p:cNvPr id="522" name="Rectangle 1067"/>
              <p:cNvSpPr>
                <a:spLocks noChangeArrowheads="1"/>
              </p:cNvSpPr>
              <p:nvPr>
                <p:custDataLst>
                  <p:tags r:id="rId519"/>
                </p:custDataLst>
              </p:nvPr>
            </p:nvSpPr>
            <p:spPr bwMode="auto">
              <a:xfrm>
                <a:off x="3987" y="3316"/>
                <a:ext cx="94"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G</a:t>
                </a:r>
                <a:endParaRPr lang="de-DE" altLang="en-US" sz="600"/>
              </a:p>
            </p:txBody>
          </p:sp>
          <p:sp>
            <p:nvSpPr>
              <p:cNvPr id="523" name="Rectangle 1068"/>
              <p:cNvSpPr>
                <a:spLocks noChangeArrowheads="1"/>
              </p:cNvSpPr>
              <p:nvPr>
                <p:custDataLst>
                  <p:tags r:id="rId520"/>
                </p:custDataLst>
              </p:nvPr>
            </p:nvSpPr>
            <p:spPr bwMode="auto">
              <a:xfrm>
                <a:off x="4058" y="3372"/>
                <a:ext cx="68"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0</a:t>
                </a:r>
                <a:endParaRPr lang="de-DE" altLang="en-US" sz="600"/>
              </a:p>
            </p:txBody>
          </p:sp>
          <p:sp>
            <p:nvSpPr>
              <p:cNvPr id="524" name="Freeform 1069"/>
              <p:cNvSpPr>
                <a:spLocks/>
              </p:cNvSpPr>
              <p:nvPr>
                <p:custDataLst>
                  <p:tags r:id="rId521"/>
                </p:custDataLst>
              </p:nvPr>
            </p:nvSpPr>
            <p:spPr bwMode="auto">
              <a:xfrm>
                <a:off x="2814" y="2909"/>
                <a:ext cx="205" cy="103"/>
              </a:xfrm>
              <a:custGeom>
                <a:avLst/>
                <a:gdLst>
                  <a:gd name="T0" fmla="*/ 0 w 205"/>
                  <a:gd name="T1" fmla="*/ 103 h 103"/>
                  <a:gd name="T2" fmla="*/ 1 w 205"/>
                  <a:gd name="T3" fmla="*/ 88 h 103"/>
                  <a:gd name="T4" fmla="*/ 10 w 205"/>
                  <a:gd name="T5" fmla="*/ 71 h 103"/>
                  <a:gd name="T6" fmla="*/ 22 w 205"/>
                  <a:gd name="T7" fmla="*/ 56 h 103"/>
                  <a:gd name="T8" fmla="*/ 38 w 205"/>
                  <a:gd name="T9" fmla="*/ 43 h 103"/>
                  <a:gd name="T10" fmla="*/ 59 w 205"/>
                  <a:gd name="T11" fmla="*/ 30 h 103"/>
                  <a:gd name="T12" fmla="*/ 83 w 205"/>
                  <a:gd name="T13" fmla="*/ 21 h 103"/>
                  <a:gd name="T14" fmla="*/ 111 w 205"/>
                  <a:gd name="T15" fmla="*/ 13 h 103"/>
                  <a:gd name="T16" fmla="*/ 141 w 205"/>
                  <a:gd name="T17" fmla="*/ 6 h 103"/>
                  <a:gd name="T18" fmla="*/ 172 w 205"/>
                  <a:gd name="T19" fmla="*/ 2 h 103"/>
                  <a:gd name="T20" fmla="*/ 205 w 205"/>
                  <a:gd name="T21" fmla="*/ 0 h 10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5"/>
                  <a:gd name="T34" fmla="*/ 0 h 103"/>
                  <a:gd name="T35" fmla="*/ 205 w 205"/>
                  <a:gd name="T36" fmla="*/ 103 h 10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5" h="103">
                    <a:moveTo>
                      <a:pt x="0" y="103"/>
                    </a:moveTo>
                    <a:lnTo>
                      <a:pt x="1" y="88"/>
                    </a:lnTo>
                    <a:lnTo>
                      <a:pt x="10" y="71"/>
                    </a:lnTo>
                    <a:lnTo>
                      <a:pt x="22" y="56"/>
                    </a:lnTo>
                    <a:lnTo>
                      <a:pt x="38" y="43"/>
                    </a:lnTo>
                    <a:lnTo>
                      <a:pt x="59" y="30"/>
                    </a:lnTo>
                    <a:lnTo>
                      <a:pt x="83" y="21"/>
                    </a:lnTo>
                    <a:lnTo>
                      <a:pt x="111" y="13"/>
                    </a:lnTo>
                    <a:lnTo>
                      <a:pt x="141" y="6"/>
                    </a:lnTo>
                    <a:lnTo>
                      <a:pt x="172" y="2"/>
                    </a:lnTo>
                    <a:lnTo>
                      <a:pt x="205" y="0"/>
                    </a:lnTo>
                  </a:path>
                </a:pathLst>
              </a:custGeom>
              <a:noFill/>
              <a:ln w="4763">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525" name="Freeform 1070"/>
              <p:cNvSpPr>
                <a:spLocks/>
              </p:cNvSpPr>
              <p:nvPr>
                <p:custDataLst>
                  <p:tags r:id="rId522"/>
                </p:custDataLst>
              </p:nvPr>
            </p:nvSpPr>
            <p:spPr bwMode="auto">
              <a:xfrm>
                <a:off x="2814" y="3012"/>
                <a:ext cx="205" cy="102"/>
              </a:xfrm>
              <a:custGeom>
                <a:avLst/>
                <a:gdLst>
                  <a:gd name="T0" fmla="*/ 205 w 205"/>
                  <a:gd name="T1" fmla="*/ 102 h 102"/>
                  <a:gd name="T2" fmla="*/ 172 w 205"/>
                  <a:gd name="T3" fmla="*/ 101 h 102"/>
                  <a:gd name="T4" fmla="*/ 141 w 205"/>
                  <a:gd name="T5" fmla="*/ 98 h 102"/>
                  <a:gd name="T6" fmla="*/ 111 w 205"/>
                  <a:gd name="T7" fmla="*/ 91 h 102"/>
                  <a:gd name="T8" fmla="*/ 83 w 205"/>
                  <a:gd name="T9" fmla="*/ 83 h 102"/>
                  <a:gd name="T10" fmla="*/ 59 w 205"/>
                  <a:gd name="T11" fmla="*/ 72 h 102"/>
                  <a:gd name="T12" fmla="*/ 38 w 205"/>
                  <a:gd name="T13" fmla="*/ 61 h 102"/>
                  <a:gd name="T14" fmla="*/ 22 w 205"/>
                  <a:gd name="T15" fmla="*/ 46 h 102"/>
                  <a:gd name="T16" fmla="*/ 10 w 205"/>
                  <a:gd name="T17" fmla="*/ 33 h 102"/>
                  <a:gd name="T18" fmla="*/ 1 w 205"/>
                  <a:gd name="T19" fmla="*/ 16 h 102"/>
                  <a:gd name="T20" fmla="*/ 0 w 205"/>
                  <a:gd name="T21" fmla="*/ 0 h 10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5"/>
                  <a:gd name="T34" fmla="*/ 0 h 102"/>
                  <a:gd name="T35" fmla="*/ 205 w 205"/>
                  <a:gd name="T36" fmla="*/ 102 h 10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5" h="102">
                    <a:moveTo>
                      <a:pt x="205" y="102"/>
                    </a:moveTo>
                    <a:lnTo>
                      <a:pt x="172" y="101"/>
                    </a:lnTo>
                    <a:lnTo>
                      <a:pt x="141" y="98"/>
                    </a:lnTo>
                    <a:lnTo>
                      <a:pt x="111" y="91"/>
                    </a:lnTo>
                    <a:lnTo>
                      <a:pt x="83" y="83"/>
                    </a:lnTo>
                    <a:lnTo>
                      <a:pt x="59" y="72"/>
                    </a:lnTo>
                    <a:lnTo>
                      <a:pt x="38" y="61"/>
                    </a:lnTo>
                    <a:lnTo>
                      <a:pt x="22" y="46"/>
                    </a:lnTo>
                    <a:lnTo>
                      <a:pt x="10" y="33"/>
                    </a:lnTo>
                    <a:lnTo>
                      <a:pt x="1" y="16"/>
                    </a:lnTo>
                    <a:lnTo>
                      <a:pt x="0" y="0"/>
                    </a:lnTo>
                  </a:path>
                </a:pathLst>
              </a:custGeom>
              <a:noFill/>
              <a:ln w="4763">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526" name="Freeform 1071"/>
              <p:cNvSpPr>
                <a:spLocks/>
              </p:cNvSpPr>
              <p:nvPr>
                <p:custDataLst>
                  <p:tags r:id="rId523"/>
                </p:custDataLst>
              </p:nvPr>
            </p:nvSpPr>
            <p:spPr bwMode="auto">
              <a:xfrm>
                <a:off x="3043" y="2909"/>
                <a:ext cx="26" cy="103"/>
              </a:xfrm>
              <a:custGeom>
                <a:avLst/>
                <a:gdLst>
                  <a:gd name="T0" fmla="*/ 0 w 26"/>
                  <a:gd name="T1" fmla="*/ 103 h 103"/>
                  <a:gd name="T2" fmla="*/ 2 w 26"/>
                  <a:gd name="T3" fmla="*/ 81 h 103"/>
                  <a:gd name="T4" fmla="*/ 3 w 26"/>
                  <a:gd name="T5" fmla="*/ 59 h 103"/>
                  <a:gd name="T6" fmla="*/ 6 w 26"/>
                  <a:gd name="T7" fmla="*/ 40 h 103"/>
                  <a:gd name="T8" fmla="*/ 10 w 26"/>
                  <a:gd name="T9" fmla="*/ 24 h 103"/>
                  <a:gd name="T10" fmla="*/ 15 w 26"/>
                  <a:gd name="T11" fmla="*/ 11 h 103"/>
                  <a:gd name="T12" fmla="*/ 21 w 26"/>
                  <a:gd name="T13" fmla="*/ 3 h 103"/>
                  <a:gd name="T14" fmla="*/ 26 w 26"/>
                  <a:gd name="T15" fmla="*/ 0 h 103"/>
                  <a:gd name="T16" fmla="*/ 0 60000 65536"/>
                  <a:gd name="T17" fmla="*/ 0 60000 65536"/>
                  <a:gd name="T18" fmla="*/ 0 60000 65536"/>
                  <a:gd name="T19" fmla="*/ 0 60000 65536"/>
                  <a:gd name="T20" fmla="*/ 0 60000 65536"/>
                  <a:gd name="T21" fmla="*/ 0 60000 65536"/>
                  <a:gd name="T22" fmla="*/ 0 60000 65536"/>
                  <a:gd name="T23" fmla="*/ 0 60000 65536"/>
                  <a:gd name="T24" fmla="*/ 0 w 26"/>
                  <a:gd name="T25" fmla="*/ 0 h 103"/>
                  <a:gd name="T26" fmla="*/ 26 w 26"/>
                  <a:gd name="T27" fmla="*/ 103 h 10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6" h="103">
                    <a:moveTo>
                      <a:pt x="0" y="103"/>
                    </a:moveTo>
                    <a:lnTo>
                      <a:pt x="2" y="81"/>
                    </a:lnTo>
                    <a:lnTo>
                      <a:pt x="3" y="59"/>
                    </a:lnTo>
                    <a:lnTo>
                      <a:pt x="6" y="40"/>
                    </a:lnTo>
                    <a:lnTo>
                      <a:pt x="10" y="24"/>
                    </a:lnTo>
                    <a:lnTo>
                      <a:pt x="15" y="11"/>
                    </a:lnTo>
                    <a:lnTo>
                      <a:pt x="21" y="3"/>
                    </a:lnTo>
                    <a:lnTo>
                      <a:pt x="26" y="0"/>
                    </a:lnTo>
                  </a:path>
                </a:pathLst>
              </a:custGeom>
              <a:noFill/>
              <a:ln w="4763">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527" name="Freeform 1072"/>
              <p:cNvSpPr>
                <a:spLocks/>
              </p:cNvSpPr>
              <p:nvPr>
                <p:custDataLst>
                  <p:tags r:id="rId524"/>
                </p:custDataLst>
              </p:nvPr>
            </p:nvSpPr>
            <p:spPr bwMode="auto">
              <a:xfrm>
                <a:off x="3043" y="3012"/>
                <a:ext cx="24" cy="102"/>
              </a:xfrm>
              <a:custGeom>
                <a:avLst/>
                <a:gdLst>
                  <a:gd name="T0" fmla="*/ 0 w 24"/>
                  <a:gd name="T1" fmla="*/ 0 h 102"/>
                  <a:gd name="T2" fmla="*/ 2 w 24"/>
                  <a:gd name="T3" fmla="*/ 23 h 102"/>
                  <a:gd name="T4" fmla="*/ 3 w 24"/>
                  <a:gd name="T5" fmla="*/ 45 h 102"/>
                  <a:gd name="T6" fmla="*/ 6 w 24"/>
                  <a:gd name="T7" fmla="*/ 64 h 102"/>
                  <a:gd name="T8" fmla="*/ 9 w 24"/>
                  <a:gd name="T9" fmla="*/ 80 h 102"/>
                  <a:gd name="T10" fmla="*/ 14 w 24"/>
                  <a:gd name="T11" fmla="*/ 93 h 102"/>
                  <a:gd name="T12" fmla="*/ 18 w 24"/>
                  <a:gd name="T13" fmla="*/ 101 h 102"/>
                  <a:gd name="T14" fmla="*/ 24 w 24"/>
                  <a:gd name="T15" fmla="*/ 102 h 102"/>
                  <a:gd name="T16" fmla="*/ 0 60000 65536"/>
                  <a:gd name="T17" fmla="*/ 0 60000 65536"/>
                  <a:gd name="T18" fmla="*/ 0 60000 65536"/>
                  <a:gd name="T19" fmla="*/ 0 60000 65536"/>
                  <a:gd name="T20" fmla="*/ 0 60000 65536"/>
                  <a:gd name="T21" fmla="*/ 0 60000 65536"/>
                  <a:gd name="T22" fmla="*/ 0 60000 65536"/>
                  <a:gd name="T23" fmla="*/ 0 60000 65536"/>
                  <a:gd name="T24" fmla="*/ 0 w 24"/>
                  <a:gd name="T25" fmla="*/ 0 h 102"/>
                  <a:gd name="T26" fmla="*/ 24 w 24"/>
                  <a:gd name="T27" fmla="*/ 102 h 10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4" h="102">
                    <a:moveTo>
                      <a:pt x="0" y="0"/>
                    </a:moveTo>
                    <a:lnTo>
                      <a:pt x="2" y="23"/>
                    </a:lnTo>
                    <a:lnTo>
                      <a:pt x="3" y="45"/>
                    </a:lnTo>
                    <a:lnTo>
                      <a:pt x="6" y="64"/>
                    </a:lnTo>
                    <a:lnTo>
                      <a:pt x="9" y="80"/>
                    </a:lnTo>
                    <a:lnTo>
                      <a:pt x="14" y="93"/>
                    </a:lnTo>
                    <a:lnTo>
                      <a:pt x="18" y="101"/>
                    </a:lnTo>
                    <a:lnTo>
                      <a:pt x="24" y="102"/>
                    </a:lnTo>
                  </a:path>
                </a:pathLst>
              </a:custGeom>
              <a:noFill/>
              <a:ln w="4763">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528" name="Line 1073"/>
              <p:cNvSpPr>
                <a:spLocks noChangeShapeType="1"/>
              </p:cNvSpPr>
              <p:nvPr>
                <p:custDataLst>
                  <p:tags r:id="rId525"/>
                </p:custDataLst>
              </p:nvPr>
            </p:nvSpPr>
            <p:spPr bwMode="auto">
              <a:xfrm flipH="1">
                <a:off x="3019" y="3114"/>
                <a:ext cx="50" cy="0"/>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29" name="Line 1074"/>
              <p:cNvSpPr>
                <a:spLocks noChangeShapeType="1"/>
              </p:cNvSpPr>
              <p:nvPr>
                <p:custDataLst>
                  <p:tags r:id="rId526"/>
                </p:custDataLst>
              </p:nvPr>
            </p:nvSpPr>
            <p:spPr bwMode="auto">
              <a:xfrm flipH="1">
                <a:off x="3019" y="2909"/>
                <a:ext cx="50" cy="0"/>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30" name="Freeform 1075"/>
              <p:cNvSpPr>
                <a:spLocks/>
              </p:cNvSpPr>
              <p:nvPr>
                <p:custDataLst>
                  <p:tags r:id="rId527"/>
                </p:custDataLst>
              </p:nvPr>
            </p:nvSpPr>
            <p:spPr bwMode="auto">
              <a:xfrm>
                <a:off x="3069" y="3012"/>
                <a:ext cx="103" cy="205"/>
              </a:xfrm>
              <a:custGeom>
                <a:avLst/>
                <a:gdLst>
                  <a:gd name="T0" fmla="*/ 103 w 103"/>
                  <a:gd name="T1" fmla="*/ 205 h 205"/>
                  <a:gd name="T2" fmla="*/ 80 w 103"/>
                  <a:gd name="T3" fmla="*/ 203 h 205"/>
                  <a:gd name="T4" fmla="*/ 58 w 103"/>
                  <a:gd name="T5" fmla="*/ 195 h 205"/>
                  <a:gd name="T6" fmla="*/ 39 w 103"/>
                  <a:gd name="T7" fmla="*/ 183 h 205"/>
                  <a:gd name="T8" fmla="*/ 22 w 103"/>
                  <a:gd name="T9" fmla="*/ 166 h 205"/>
                  <a:gd name="T10" fmla="*/ 10 w 103"/>
                  <a:gd name="T11" fmla="*/ 147 h 205"/>
                  <a:gd name="T12" fmla="*/ 3 w 103"/>
                  <a:gd name="T13" fmla="*/ 125 h 205"/>
                  <a:gd name="T14" fmla="*/ 0 w 103"/>
                  <a:gd name="T15" fmla="*/ 102 h 205"/>
                  <a:gd name="T16" fmla="*/ 3 w 103"/>
                  <a:gd name="T17" fmla="*/ 80 h 205"/>
                  <a:gd name="T18" fmla="*/ 10 w 103"/>
                  <a:gd name="T19" fmla="*/ 59 h 205"/>
                  <a:gd name="T20" fmla="*/ 22 w 103"/>
                  <a:gd name="T21" fmla="*/ 39 h 205"/>
                  <a:gd name="T22" fmla="*/ 39 w 103"/>
                  <a:gd name="T23" fmla="*/ 23 h 205"/>
                  <a:gd name="T24" fmla="*/ 58 w 103"/>
                  <a:gd name="T25" fmla="*/ 11 h 205"/>
                  <a:gd name="T26" fmla="*/ 80 w 103"/>
                  <a:gd name="T27" fmla="*/ 3 h 205"/>
                  <a:gd name="T28" fmla="*/ 103 w 103"/>
                  <a:gd name="T29" fmla="*/ 0 h 20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03"/>
                  <a:gd name="T46" fmla="*/ 0 h 205"/>
                  <a:gd name="T47" fmla="*/ 103 w 103"/>
                  <a:gd name="T48" fmla="*/ 205 h 20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03" h="205">
                    <a:moveTo>
                      <a:pt x="103" y="205"/>
                    </a:moveTo>
                    <a:lnTo>
                      <a:pt x="80" y="203"/>
                    </a:lnTo>
                    <a:lnTo>
                      <a:pt x="58" y="195"/>
                    </a:lnTo>
                    <a:lnTo>
                      <a:pt x="39" y="183"/>
                    </a:lnTo>
                    <a:lnTo>
                      <a:pt x="22" y="166"/>
                    </a:lnTo>
                    <a:lnTo>
                      <a:pt x="10" y="147"/>
                    </a:lnTo>
                    <a:lnTo>
                      <a:pt x="3" y="125"/>
                    </a:lnTo>
                    <a:lnTo>
                      <a:pt x="0" y="102"/>
                    </a:lnTo>
                    <a:lnTo>
                      <a:pt x="3" y="80"/>
                    </a:lnTo>
                    <a:lnTo>
                      <a:pt x="10" y="59"/>
                    </a:lnTo>
                    <a:lnTo>
                      <a:pt x="22" y="39"/>
                    </a:lnTo>
                    <a:lnTo>
                      <a:pt x="39" y="23"/>
                    </a:lnTo>
                    <a:lnTo>
                      <a:pt x="58" y="11"/>
                    </a:lnTo>
                    <a:lnTo>
                      <a:pt x="80" y="3"/>
                    </a:lnTo>
                    <a:lnTo>
                      <a:pt x="103" y="0"/>
                    </a:lnTo>
                  </a:path>
                </a:pathLst>
              </a:custGeom>
              <a:noFill/>
              <a:ln w="4763">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531" name="Freeform 1076"/>
              <p:cNvSpPr>
                <a:spLocks/>
              </p:cNvSpPr>
              <p:nvPr>
                <p:custDataLst>
                  <p:tags r:id="rId528"/>
                </p:custDataLst>
              </p:nvPr>
            </p:nvSpPr>
            <p:spPr bwMode="auto">
              <a:xfrm>
                <a:off x="3172" y="3012"/>
                <a:ext cx="154" cy="205"/>
              </a:xfrm>
              <a:custGeom>
                <a:avLst/>
                <a:gdLst>
                  <a:gd name="T0" fmla="*/ 0 w 154"/>
                  <a:gd name="T1" fmla="*/ 205 h 205"/>
                  <a:gd name="T2" fmla="*/ 154 w 154"/>
                  <a:gd name="T3" fmla="*/ 205 h 205"/>
                  <a:gd name="T4" fmla="*/ 154 w 154"/>
                  <a:gd name="T5" fmla="*/ 0 h 205"/>
                  <a:gd name="T6" fmla="*/ 0 w 154"/>
                  <a:gd name="T7" fmla="*/ 0 h 205"/>
                  <a:gd name="T8" fmla="*/ 0 60000 65536"/>
                  <a:gd name="T9" fmla="*/ 0 60000 65536"/>
                  <a:gd name="T10" fmla="*/ 0 60000 65536"/>
                  <a:gd name="T11" fmla="*/ 0 60000 65536"/>
                  <a:gd name="T12" fmla="*/ 0 w 154"/>
                  <a:gd name="T13" fmla="*/ 0 h 205"/>
                  <a:gd name="T14" fmla="*/ 154 w 154"/>
                  <a:gd name="T15" fmla="*/ 205 h 205"/>
                </a:gdLst>
                <a:ahLst/>
                <a:cxnLst>
                  <a:cxn ang="T8">
                    <a:pos x="T0" y="T1"/>
                  </a:cxn>
                  <a:cxn ang="T9">
                    <a:pos x="T2" y="T3"/>
                  </a:cxn>
                  <a:cxn ang="T10">
                    <a:pos x="T4" y="T5"/>
                  </a:cxn>
                  <a:cxn ang="T11">
                    <a:pos x="T6" y="T7"/>
                  </a:cxn>
                </a:cxnLst>
                <a:rect l="T12" t="T13" r="T14" b="T15"/>
                <a:pathLst>
                  <a:path w="154" h="205">
                    <a:moveTo>
                      <a:pt x="0" y="205"/>
                    </a:moveTo>
                    <a:lnTo>
                      <a:pt x="154" y="205"/>
                    </a:lnTo>
                    <a:lnTo>
                      <a:pt x="154" y="0"/>
                    </a:lnTo>
                    <a:lnTo>
                      <a:pt x="0" y="0"/>
                    </a:lnTo>
                  </a:path>
                </a:pathLst>
              </a:custGeom>
              <a:noFill/>
              <a:ln w="4763">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532" name="Freeform 1077"/>
              <p:cNvSpPr>
                <a:spLocks/>
              </p:cNvSpPr>
              <p:nvPr>
                <p:custDataLst>
                  <p:tags r:id="rId529"/>
                </p:custDataLst>
              </p:nvPr>
            </p:nvSpPr>
            <p:spPr bwMode="auto">
              <a:xfrm>
                <a:off x="3582" y="3217"/>
                <a:ext cx="102" cy="205"/>
              </a:xfrm>
              <a:custGeom>
                <a:avLst/>
                <a:gdLst>
                  <a:gd name="T0" fmla="*/ 102 w 102"/>
                  <a:gd name="T1" fmla="*/ 205 h 205"/>
                  <a:gd name="T2" fmla="*/ 79 w 102"/>
                  <a:gd name="T3" fmla="*/ 203 h 205"/>
                  <a:gd name="T4" fmla="*/ 58 w 102"/>
                  <a:gd name="T5" fmla="*/ 195 h 205"/>
                  <a:gd name="T6" fmla="*/ 38 w 102"/>
                  <a:gd name="T7" fmla="*/ 183 h 205"/>
                  <a:gd name="T8" fmla="*/ 22 w 102"/>
                  <a:gd name="T9" fmla="*/ 166 h 205"/>
                  <a:gd name="T10" fmla="*/ 9 w 102"/>
                  <a:gd name="T11" fmla="*/ 147 h 205"/>
                  <a:gd name="T12" fmla="*/ 2 w 102"/>
                  <a:gd name="T13" fmla="*/ 125 h 205"/>
                  <a:gd name="T14" fmla="*/ 0 w 102"/>
                  <a:gd name="T15" fmla="*/ 102 h 205"/>
                  <a:gd name="T16" fmla="*/ 2 w 102"/>
                  <a:gd name="T17" fmla="*/ 80 h 205"/>
                  <a:gd name="T18" fmla="*/ 9 w 102"/>
                  <a:gd name="T19" fmla="*/ 58 h 205"/>
                  <a:gd name="T20" fmla="*/ 22 w 102"/>
                  <a:gd name="T21" fmla="*/ 39 h 205"/>
                  <a:gd name="T22" fmla="*/ 38 w 102"/>
                  <a:gd name="T23" fmla="*/ 23 h 205"/>
                  <a:gd name="T24" fmla="*/ 58 w 102"/>
                  <a:gd name="T25" fmla="*/ 11 h 205"/>
                  <a:gd name="T26" fmla="*/ 79 w 102"/>
                  <a:gd name="T27" fmla="*/ 2 h 205"/>
                  <a:gd name="T28" fmla="*/ 102 w 102"/>
                  <a:gd name="T29" fmla="*/ 0 h 20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02"/>
                  <a:gd name="T46" fmla="*/ 0 h 205"/>
                  <a:gd name="T47" fmla="*/ 102 w 102"/>
                  <a:gd name="T48" fmla="*/ 205 h 20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02" h="205">
                    <a:moveTo>
                      <a:pt x="102" y="205"/>
                    </a:moveTo>
                    <a:lnTo>
                      <a:pt x="79" y="203"/>
                    </a:lnTo>
                    <a:lnTo>
                      <a:pt x="58" y="195"/>
                    </a:lnTo>
                    <a:lnTo>
                      <a:pt x="38" y="183"/>
                    </a:lnTo>
                    <a:lnTo>
                      <a:pt x="22" y="166"/>
                    </a:lnTo>
                    <a:lnTo>
                      <a:pt x="9" y="147"/>
                    </a:lnTo>
                    <a:lnTo>
                      <a:pt x="2" y="125"/>
                    </a:lnTo>
                    <a:lnTo>
                      <a:pt x="0" y="102"/>
                    </a:lnTo>
                    <a:lnTo>
                      <a:pt x="2" y="80"/>
                    </a:lnTo>
                    <a:lnTo>
                      <a:pt x="9" y="58"/>
                    </a:lnTo>
                    <a:lnTo>
                      <a:pt x="22" y="39"/>
                    </a:lnTo>
                    <a:lnTo>
                      <a:pt x="38" y="23"/>
                    </a:lnTo>
                    <a:lnTo>
                      <a:pt x="58" y="11"/>
                    </a:lnTo>
                    <a:lnTo>
                      <a:pt x="79" y="2"/>
                    </a:lnTo>
                    <a:lnTo>
                      <a:pt x="102" y="0"/>
                    </a:lnTo>
                  </a:path>
                </a:pathLst>
              </a:custGeom>
              <a:noFill/>
              <a:ln w="4763">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533" name="Freeform 1078"/>
              <p:cNvSpPr>
                <a:spLocks/>
              </p:cNvSpPr>
              <p:nvPr>
                <p:custDataLst>
                  <p:tags r:id="rId530"/>
                </p:custDataLst>
              </p:nvPr>
            </p:nvSpPr>
            <p:spPr bwMode="auto">
              <a:xfrm>
                <a:off x="3684" y="3217"/>
                <a:ext cx="155" cy="205"/>
              </a:xfrm>
              <a:custGeom>
                <a:avLst/>
                <a:gdLst>
                  <a:gd name="T0" fmla="*/ 0 w 155"/>
                  <a:gd name="T1" fmla="*/ 205 h 205"/>
                  <a:gd name="T2" fmla="*/ 155 w 155"/>
                  <a:gd name="T3" fmla="*/ 205 h 205"/>
                  <a:gd name="T4" fmla="*/ 155 w 155"/>
                  <a:gd name="T5" fmla="*/ 0 h 205"/>
                  <a:gd name="T6" fmla="*/ 0 w 155"/>
                  <a:gd name="T7" fmla="*/ 0 h 205"/>
                  <a:gd name="T8" fmla="*/ 0 60000 65536"/>
                  <a:gd name="T9" fmla="*/ 0 60000 65536"/>
                  <a:gd name="T10" fmla="*/ 0 60000 65536"/>
                  <a:gd name="T11" fmla="*/ 0 60000 65536"/>
                  <a:gd name="T12" fmla="*/ 0 w 155"/>
                  <a:gd name="T13" fmla="*/ 0 h 205"/>
                  <a:gd name="T14" fmla="*/ 155 w 155"/>
                  <a:gd name="T15" fmla="*/ 205 h 205"/>
                </a:gdLst>
                <a:ahLst/>
                <a:cxnLst>
                  <a:cxn ang="T8">
                    <a:pos x="T0" y="T1"/>
                  </a:cxn>
                  <a:cxn ang="T9">
                    <a:pos x="T2" y="T3"/>
                  </a:cxn>
                  <a:cxn ang="T10">
                    <a:pos x="T4" y="T5"/>
                  </a:cxn>
                  <a:cxn ang="T11">
                    <a:pos x="T6" y="T7"/>
                  </a:cxn>
                </a:cxnLst>
                <a:rect l="T12" t="T13" r="T14" b="T15"/>
                <a:pathLst>
                  <a:path w="155" h="205">
                    <a:moveTo>
                      <a:pt x="0" y="205"/>
                    </a:moveTo>
                    <a:lnTo>
                      <a:pt x="155" y="205"/>
                    </a:lnTo>
                    <a:lnTo>
                      <a:pt x="155" y="0"/>
                    </a:lnTo>
                    <a:lnTo>
                      <a:pt x="0" y="0"/>
                    </a:lnTo>
                  </a:path>
                </a:pathLst>
              </a:custGeom>
              <a:noFill/>
              <a:ln w="4763">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534" name="Freeform 1079"/>
              <p:cNvSpPr>
                <a:spLocks/>
              </p:cNvSpPr>
              <p:nvPr>
                <p:custDataLst>
                  <p:tags r:id="rId531"/>
                </p:custDataLst>
              </p:nvPr>
            </p:nvSpPr>
            <p:spPr bwMode="auto">
              <a:xfrm>
                <a:off x="3326" y="3114"/>
                <a:ext cx="205" cy="103"/>
              </a:xfrm>
              <a:custGeom>
                <a:avLst/>
                <a:gdLst>
                  <a:gd name="T0" fmla="*/ 0 w 205"/>
                  <a:gd name="T1" fmla="*/ 103 h 103"/>
                  <a:gd name="T2" fmla="*/ 2 w 205"/>
                  <a:gd name="T3" fmla="*/ 88 h 103"/>
                  <a:gd name="T4" fmla="*/ 10 w 205"/>
                  <a:gd name="T5" fmla="*/ 71 h 103"/>
                  <a:gd name="T6" fmla="*/ 22 w 205"/>
                  <a:gd name="T7" fmla="*/ 56 h 103"/>
                  <a:gd name="T8" fmla="*/ 38 w 205"/>
                  <a:gd name="T9" fmla="*/ 43 h 103"/>
                  <a:gd name="T10" fmla="*/ 59 w 205"/>
                  <a:gd name="T11" fmla="*/ 30 h 103"/>
                  <a:gd name="T12" fmla="*/ 84 w 205"/>
                  <a:gd name="T13" fmla="*/ 21 h 103"/>
                  <a:gd name="T14" fmla="*/ 111 w 205"/>
                  <a:gd name="T15" fmla="*/ 13 h 103"/>
                  <a:gd name="T16" fmla="*/ 141 w 205"/>
                  <a:gd name="T17" fmla="*/ 6 h 103"/>
                  <a:gd name="T18" fmla="*/ 172 w 205"/>
                  <a:gd name="T19" fmla="*/ 2 h 103"/>
                  <a:gd name="T20" fmla="*/ 205 w 205"/>
                  <a:gd name="T21" fmla="*/ 0 h 10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5"/>
                  <a:gd name="T34" fmla="*/ 0 h 103"/>
                  <a:gd name="T35" fmla="*/ 205 w 205"/>
                  <a:gd name="T36" fmla="*/ 103 h 10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5" h="103">
                    <a:moveTo>
                      <a:pt x="0" y="103"/>
                    </a:moveTo>
                    <a:lnTo>
                      <a:pt x="2" y="88"/>
                    </a:lnTo>
                    <a:lnTo>
                      <a:pt x="10" y="71"/>
                    </a:lnTo>
                    <a:lnTo>
                      <a:pt x="22" y="56"/>
                    </a:lnTo>
                    <a:lnTo>
                      <a:pt x="38" y="43"/>
                    </a:lnTo>
                    <a:lnTo>
                      <a:pt x="59" y="30"/>
                    </a:lnTo>
                    <a:lnTo>
                      <a:pt x="84" y="21"/>
                    </a:lnTo>
                    <a:lnTo>
                      <a:pt x="111" y="13"/>
                    </a:lnTo>
                    <a:lnTo>
                      <a:pt x="141" y="6"/>
                    </a:lnTo>
                    <a:lnTo>
                      <a:pt x="172" y="2"/>
                    </a:lnTo>
                    <a:lnTo>
                      <a:pt x="205" y="0"/>
                    </a:lnTo>
                  </a:path>
                </a:pathLst>
              </a:custGeom>
              <a:noFill/>
              <a:ln w="4763">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535" name="Freeform 1080"/>
              <p:cNvSpPr>
                <a:spLocks/>
              </p:cNvSpPr>
              <p:nvPr>
                <p:custDataLst>
                  <p:tags r:id="rId532"/>
                </p:custDataLst>
              </p:nvPr>
            </p:nvSpPr>
            <p:spPr bwMode="auto">
              <a:xfrm>
                <a:off x="3326" y="3217"/>
                <a:ext cx="205" cy="102"/>
              </a:xfrm>
              <a:custGeom>
                <a:avLst/>
                <a:gdLst>
                  <a:gd name="T0" fmla="*/ 205 w 205"/>
                  <a:gd name="T1" fmla="*/ 102 h 102"/>
                  <a:gd name="T2" fmla="*/ 172 w 205"/>
                  <a:gd name="T3" fmla="*/ 102 h 102"/>
                  <a:gd name="T4" fmla="*/ 141 w 205"/>
                  <a:gd name="T5" fmla="*/ 98 h 102"/>
                  <a:gd name="T6" fmla="*/ 111 w 205"/>
                  <a:gd name="T7" fmla="*/ 91 h 102"/>
                  <a:gd name="T8" fmla="*/ 84 w 205"/>
                  <a:gd name="T9" fmla="*/ 83 h 102"/>
                  <a:gd name="T10" fmla="*/ 59 w 205"/>
                  <a:gd name="T11" fmla="*/ 72 h 102"/>
                  <a:gd name="T12" fmla="*/ 38 w 205"/>
                  <a:gd name="T13" fmla="*/ 61 h 102"/>
                  <a:gd name="T14" fmla="*/ 22 w 205"/>
                  <a:gd name="T15" fmla="*/ 46 h 102"/>
                  <a:gd name="T16" fmla="*/ 10 w 205"/>
                  <a:gd name="T17" fmla="*/ 32 h 102"/>
                  <a:gd name="T18" fmla="*/ 2 w 205"/>
                  <a:gd name="T19" fmla="*/ 16 h 102"/>
                  <a:gd name="T20" fmla="*/ 0 w 205"/>
                  <a:gd name="T21" fmla="*/ 0 h 10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5"/>
                  <a:gd name="T34" fmla="*/ 0 h 102"/>
                  <a:gd name="T35" fmla="*/ 205 w 205"/>
                  <a:gd name="T36" fmla="*/ 102 h 10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5" h="102">
                    <a:moveTo>
                      <a:pt x="205" y="102"/>
                    </a:moveTo>
                    <a:lnTo>
                      <a:pt x="172" y="102"/>
                    </a:lnTo>
                    <a:lnTo>
                      <a:pt x="141" y="98"/>
                    </a:lnTo>
                    <a:lnTo>
                      <a:pt x="111" y="91"/>
                    </a:lnTo>
                    <a:lnTo>
                      <a:pt x="84" y="83"/>
                    </a:lnTo>
                    <a:lnTo>
                      <a:pt x="59" y="72"/>
                    </a:lnTo>
                    <a:lnTo>
                      <a:pt x="38" y="61"/>
                    </a:lnTo>
                    <a:lnTo>
                      <a:pt x="22" y="46"/>
                    </a:lnTo>
                    <a:lnTo>
                      <a:pt x="10" y="32"/>
                    </a:lnTo>
                    <a:lnTo>
                      <a:pt x="2" y="16"/>
                    </a:lnTo>
                    <a:lnTo>
                      <a:pt x="0" y="0"/>
                    </a:lnTo>
                  </a:path>
                </a:pathLst>
              </a:custGeom>
              <a:noFill/>
              <a:ln w="4763">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536" name="Freeform 1081"/>
              <p:cNvSpPr>
                <a:spLocks/>
              </p:cNvSpPr>
              <p:nvPr>
                <p:custDataLst>
                  <p:tags r:id="rId533"/>
                </p:custDataLst>
              </p:nvPr>
            </p:nvSpPr>
            <p:spPr bwMode="auto">
              <a:xfrm>
                <a:off x="3556" y="3114"/>
                <a:ext cx="26" cy="103"/>
              </a:xfrm>
              <a:custGeom>
                <a:avLst/>
                <a:gdLst>
                  <a:gd name="T0" fmla="*/ 0 w 26"/>
                  <a:gd name="T1" fmla="*/ 103 h 103"/>
                  <a:gd name="T2" fmla="*/ 1 w 26"/>
                  <a:gd name="T3" fmla="*/ 81 h 103"/>
                  <a:gd name="T4" fmla="*/ 2 w 26"/>
                  <a:gd name="T5" fmla="*/ 59 h 103"/>
                  <a:gd name="T6" fmla="*/ 5 w 26"/>
                  <a:gd name="T7" fmla="*/ 40 h 103"/>
                  <a:gd name="T8" fmla="*/ 9 w 26"/>
                  <a:gd name="T9" fmla="*/ 23 h 103"/>
                  <a:gd name="T10" fmla="*/ 15 w 26"/>
                  <a:gd name="T11" fmla="*/ 11 h 103"/>
                  <a:gd name="T12" fmla="*/ 20 w 26"/>
                  <a:gd name="T13" fmla="*/ 3 h 103"/>
                  <a:gd name="T14" fmla="*/ 26 w 26"/>
                  <a:gd name="T15" fmla="*/ 0 h 103"/>
                  <a:gd name="T16" fmla="*/ 0 60000 65536"/>
                  <a:gd name="T17" fmla="*/ 0 60000 65536"/>
                  <a:gd name="T18" fmla="*/ 0 60000 65536"/>
                  <a:gd name="T19" fmla="*/ 0 60000 65536"/>
                  <a:gd name="T20" fmla="*/ 0 60000 65536"/>
                  <a:gd name="T21" fmla="*/ 0 60000 65536"/>
                  <a:gd name="T22" fmla="*/ 0 60000 65536"/>
                  <a:gd name="T23" fmla="*/ 0 60000 65536"/>
                  <a:gd name="T24" fmla="*/ 0 w 26"/>
                  <a:gd name="T25" fmla="*/ 0 h 103"/>
                  <a:gd name="T26" fmla="*/ 26 w 26"/>
                  <a:gd name="T27" fmla="*/ 103 h 10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6" h="103">
                    <a:moveTo>
                      <a:pt x="0" y="103"/>
                    </a:moveTo>
                    <a:lnTo>
                      <a:pt x="1" y="81"/>
                    </a:lnTo>
                    <a:lnTo>
                      <a:pt x="2" y="59"/>
                    </a:lnTo>
                    <a:lnTo>
                      <a:pt x="5" y="40"/>
                    </a:lnTo>
                    <a:lnTo>
                      <a:pt x="9" y="23"/>
                    </a:lnTo>
                    <a:lnTo>
                      <a:pt x="15" y="11"/>
                    </a:lnTo>
                    <a:lnTo>
                      <a:pt x="20" y="3"/>
                    </a:lnTo>
                    <a:lnTo>
                      <a:pt x="26" y="0"/>
                    </a:lnTo>
                  </a:path>
                </a:pathLst>
              </a:custGeom>
              <a:noFill/>
              <a:ln w="4763">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537" name="Freeform 1082"/>
              <p:cNvSpPr>
                <a:spLocks/>
              </p:cNvSpPr>
              <p:nvPr>
                <p:custDataLst>
                  <p:tags r:id="rId534"/>
                </p:custDataLst>
              </p:nvPr>
            </p:nvSpPr>
            <p:spPr bwMode="auto">
              <a:xfrm>
                <a:off x="3556" y="3217"/>
                <a:ext cx="23" cy="102"/>
              </a:xfrm>
              <a:custGeom>
                <a:avLst/>
                <a:gdLst>
                  <a:gd name="T0" fmla="*/ 0 w 23"/>
                  <a:gd name="T1" fmla="*/ 0 h 102"/>
                  <a:gd name="T2" fmla="*/ 1 w 23"/>
                  <a:gd name="T3" fmla="*/ 23 h 102"/>
                  <a:gd name="T4" fmla="*/ 2 w 23"/>
                  <a:gd name="T5" fmla="*/ 45 h 102"/>
                  <a:gd name="T6" fmla="*/ 5 w 23"/>
                  <a:gd name="T7" fmla="*/ 64 h 102"/>
                  <a:gd name="T8" fmla="*/ 8 w 23"/>
                  <a:gd name="T9" fmla="*/ 80 h 102"/>
                  <a:gd name="T10" fmla="*/ 13 w 23"/>
                  <a:gd name="T11" fmla="*/ 93 h 102"/>
                  <a:gd name="T12" fmla="*/ 18 w 23"/>
                  <a:gd name="T13" fmla="*/ 101 h 102"/>
                  <a:gd name="T14" fmla="*/ 23 w 23"/>
                  <a:gd name="T15" fmla="*/ 102 h 102"/>
                  <a:gd name="T16" fmla="*/ 0 60000 65536"/>
                  <a:gd name="T17" fmla="*/ 0 60000 65536"/>
                  <a:gd name="T18" fmla="*/ 0 60000 65536"/>
                  <a:gd name="T19" fmla="*/ 0 60000 65536"/>
                  <a:gd name="T20" fmla="*/ 0 60000 65536"/>
                  <a:gd name="T21" fmla="*/ 0 60000 65536"/>
                  <a:gd name="T22" fmla="*/ 0 60000 65536"/>
                  <a:gd name="T23" fmla="*/ 0 60000 65536"/>
                  <a:gd name="T24" fmla="*/ 0 w 23"/>
                  <a:gd name="T25" fmla="*/ 0 h 102"/>
                  <a:gd name="T26" fmla="*/ 23 w 23"/>
                  <a:gd name="T27" fmla="*/ 102 h 10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3" h="102">
                    <a:moveTo>
                      <a:pt x="0" y="0"/>
                    </a:moveTo>
                    <a:lnTo>
                      <a:pt x="1" y="23"/>
                    </a:lnTo>
                    <a:lnTo>
                      <a:pt x="2" y="45"/>
                    </a:lnTo>
                    <a:lnTo>
                      <a:pt x="5" y="64"/>
                    </a:lnTo>
                    <a:lnTo>
                      <a:pt x="8" y="80"/>
                    </a:lnTo>
                    <a:lnTo>
                      <a:pt x="13" y="93"/>
                    </a:lnTo>
                    <a:lnTo>
                      <a:pt x="18" y="101"/>
                    </a:lnTo>
                    <a:lnTo>
                      <a:pt x="23" y="102"/>
                    </a:lnTo>
                  </a:path>
                </a:pathLst>
              </a:custGeom>
              <a:noFill/>
              <a:ln w="4763">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538" name="Line 1083"/>
              <p:cNvSpPr>
                <a:spLocks noChangeShapeType="1"/>
              </p:cNvSpPr>
              <p:nvPr>
                <p:custDataLst>
                  <p:tags r:id="rId535"/>
                </p:custDataLst>
              </p:nvPr>
            </p:nvSpPr>
            <p:spPr bwMode="auto">
              <a:xfrm flipH="1">
                <a:off x="3531" y="3319"/>
                <a:ext cx="51" cy="0"/>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39" name="Line 1084"/>
              <p:cNvSpPr>
                <a:spLocks noChangeShapeType="1"/>
              </p:cNvSpPr>
              <p:nvPr>
                <p:custDataLst>
                  <p:tags r:id="rId536"/>
                </p:custDataLst>
              </p:nvPr>
            </p:nvSpPr>
            <p:spPr bwMode="auto">
              <a:xfrm flipH="1">
                <a:off x="3531" y="3114"/>
                <a:ext cx="51" cy="0"/>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40" name="Line 1085"/>
              <p:cNvSpPr>
                <a:spLocks noChangeShapeType="1"/>
              </p:cNvSpPr>
              <p:nvPr>
                <p:custDataLst>
                  <p:tags r:id="rId537"/>
                </p:custDataLst>
              </p:nvPr>
            </p:nvSpPr>
            <p:spPr bwMode="auto">
              <a:xfrm>
                <a:off x="3839" y="3371"/>
                <a:ext cx="102" cy="0"/>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41" name="Line 1086"/>
              <p:cNvSpPr>
                <a:spLocks noChangeShapeType="1"/>
              </p:cNvSpPr>
              <p:nvPr>
                <p:custDataLst>
                  <p:tags r:id="rId538"/>
                </p:custDataLst>
              </p:nvPr>
            </p:nvSpPr>
            <p:spPr bwMode="auto">
              <a:xfrm>
                <a:off x="3839" y="3269"/>
                <a:ext cx="102" cy="0"/>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42" name="Line 1087"/>
              <p:cNvSpPr>
                <a:spLocks noChangeShapeType="1"/>
              </p:cNvSpPr>
              <p:nvPr>
                <p:custDataLst>
                  <p:tags r:id="rId539"/>
                </p:custDataLst>
              </p:nvPr>
            </p:nvSpPr>
            <p:spPr bwMode="auto">
              <a:xfrm>
                <a:off x="3560" y="3166"/>
                <a:ext cx="381" cy="0"/>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43" name="Line 1088"/>
              <p:cNvSpPr>
                <a:spLocks noChangeShapeType="1"/>
              </p:cNvSpPr>
              <p:nvPr>
                <p:custDataLst>
                  <p:tags r:id="rId540"/>
                </p:custDataLst>
              </p:nvPr>
            </p:nvSpPr>
            <p:spPr bwMode="auto">
              <a:xfrm>
                <a:off x="3326" y="3064"/>
                <a:ext cx="615" cy="0"/>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44" name="Line 1089"/>
              <p:cNvSpPr>
                <a:spLocks noChangeShapeType="1"/>
              </p:cNvSpPr>
              <p:nvPr>
                <p:custDataLst>
                  <p:tags r:id="rId541"/>
                </p:custDataLst>
              </p:nvPr>
            </p:nvSpPr>
            <p:spPr bwMode="auto">
              <a:xfrm>
                <a:off x="3053" y="2961"/>
                <a:ext cx="888" cy="0"/>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45" name="Line 1090"/>
              <p:cNvSpPr>
                <a:spLocks noChangeShapeType="1"/>
              </p:cNvSpPr>
              <p:nvPr>
                <p:custDataLst>
                  <p:tags r:id="rId542"/>
                </p:custDataLst>
              </p:nvPr>
            </p:nvSpPr>
            <p:spPr bwMode="auto">
              <a:xfrm>
                <a:off x="2814" y="2859"/>
                <a:ext cx="1127" cy="0"/>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46" name="Line 1091"/>
              <p:cNvSpPr>
                <a:spLocks noChangeShapeType="1"/>
              </p:cNvSpPr>
              <p:nvPr>
                <p:custDataLst>
                  <p:tags r:id="rId543"/>
                </p:custDataLst>
              </p:nvPr>
            </p:nvSpPr>
            <p:spPr bwMode="auto">
              <a:xfrm>
                <a:off x="2539" y="2756"/>
                <a:ext cx="1402" cy="0"/>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47" name="Line 1092"/>
              <p:cNvSpPr>
                <a:spLocks noChangeShapeType="1"/>
              </p:cNvSpPr>
              <p:nvPr>
                <p:custDataLst>
                  <p:tags r:id="rId544"/>
                </p:custDataLst>
              </p:nvPr>
            </p:nvSpPr>
            <p:spPr bwMode="auto">
              <a:xfrm flipH="1">
                <a:off x="3813" y="3883"/>
                <a:ext cx="50" cy="0"/>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48" name="Line 1093"/>
              <p:cNvSpPr>
                <a:spLocks noChangeShapeType="1"/>
              </p:cNvSpPr>
              <p:nvPr>
                <p:custDataLst>
                  <p:tags r:id="rId545"/>
                </p:custDataLst>
              </p:nvPr>
            </p:nvSpPr>
            <p:spPr bwMode="auto">
              <a:xfrm flipH="1">
                <a:off x="3813" y="3781"/>
                <a:ext cx="50" cy="0"/>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49" name="Line 1094"/>
              <p:cNvSpPr>
                <a:spLocks noChangeShapeType="1"/>
              </p:cNvSpPr>
              <p:nvPr>
                <p:custDataLst>
                  <p:tags r:id="rId546"/>
                </p:custDataLst>
              </p:nvPr>
            </p:nvSpPr>
            <p:spPr bwMode="auto">
              <a:xfrm>
                <a:off x="3505" y="3807"/>
                <a:ext cx="51" cy="0"/>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50" name="Line 1095"/>
              <p:cNvSpPr>
                <a:spLocks noChangeShapeType="1"/>
              </p:cNvSpPr>
              <p:nvPr>
                <p:custDataLst>
                  <p:tags r:id="rId547"/>
                </p:custDataLst>
              </p:nvPr>
            </p:nvSpPr>
            <p:spPr bwMode="auto">
              <a:xfrm>
                <a:off x="3813" y="3831"/>
                <a:ext cx="50" cy="0"/>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51" name="Line 1096"/>
              <p:cNvSpPr>
                <a:spLocks noChangeShapeType="1"/>
              </p:cNvSpPr>
              <p:nvPr>
                <p:custDataLst>
                  <p:tags r:id="rId548"/>
                </p:custDataLst>
              </p:nvPr>
            </p:nvSpPr>
            <p:spPr bwMode="auto">
              <a:xfrm flipH="1">
                <a:off x="3813" y="3729"/>
                <a:ext cx="50" cy="0"/>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52" name="Freeform 1097"/>
              <p:cNvSpPr>
                <a:spLocks/>
              </p:cNvSpPr>
              <p:nvPr>
                <p:custDataLst>
                  <p:tags r:id="rId549"/>
                </p:custDataLst>
              </p:nvPr>
            </p:nvSpPr>
            <p:spPr bwMode="auto">
              <a:xfrm>
                <a:off x="3556" y="3704"/>
                <a:ext cx="102" cy="205"/>
              </a:xfrm>
              <a:custGeom>
                <a:avLst/>
                <a:gdLst>
                  <a:gd name="T0" fmla="*/ 102 w 102"/>
                  <a:gd name="T1" fmla="*/ 205 h 205"/>
                  <a:gd name="T2" fmla="*/ 80 w 102"/>
                  <a:gd name="T3" fmla="*/ 203 h 205"/>
                  <a:gd name="T4" fmla="*/ 58 w 102"/>
                  <a:gd name="T5" fmla="*/ 194 h 205"/>
                  <a:gd name="T6" fmla="*/ 39 w 102"/>
                  <a:gd name="T7" fmla="*/ 182 h 205"/>
                  <a:gd name="T8" fmla="*/ 23 w 102"/>
                  <a:gd name="T9" fmla="*/ 166 h 205"/>
                  <a:gd name="T10" fmla="*/ 11 w 102"/>
                  <a:gd name="T11" fmla="*/ 147 h 205"/>
                  <a:gd name="T12" fmla="*/ 2 w 102"/>
                  <a:gd name="T13" fmla="*/ 125 h 205"/>
                  <a:gd name="T14" fmla="*/ 0 w 102"/>
                  <a:gd name="T15" fmla="*/ 103 h 205"/>
                  <a:gd name="T16" fmla="*/ 2 w 102"/>
                  <a:gd name="T17" fmla="*/ 80 h 205"/>
                  <a:gd name="T18" fmla="*/ 11 w 102"/>
                  <a:gd name="T19" fmla="*/ 58 h 205"/>
                  <a:gd name="T20" fmla="*/ 23 w 102"/>
                  <a:gd name="T21" fmla="*/ 39 h 205"/>
                  <a:gd name="T22" fmla="*/ 39 w 102"/>
                  <a:gd name="T23" fmla="*/ 22 h 205"/>
                  <a:gd name="T24" fmla="*/ 58 w 102"/>
                  <a:gd name="T25" fmla="*/ 10 h 205"/>
                  <a:gd name="T26" fmla="*/ 80 w 102"/>
                  <a:gd name="T27" fmla="*/ 3 h 205"/>
                  <a:gd name="T28" fmla="*/ 102 w 102"/>
                  <a:gd name="T29" fmla="*/ 0 h 20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02"/>
                  <a:gd name="T46" fmla="*/ 0 h 205"/>
                  <a:gd name="T47" fmla="*/ 102 w 102"/>
                  <a:gd name="T48" fmla="*/ 205 h 20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02" h="205">
                    <a:moveTo>
                      <a:pt x="102" y="205"/>
                    </a:moveTo>
                    <a:lnTo>
                      <a:pt x="80" y="203"/>
                    </a:lnTo>
                    <a:lnTo>
                      <a:pt x="58" y="194"/>
                    </a:lnTo>
                    <a:lnTo>
                      <a:pt x="39" y="182"/>
                    </a:lnTo>
                    <a:lnTo>
                      <a:pt x="23" y="166"/>
                    </a:lnTo>
                    <a:lnTo>
                      <a:pt x="11" y="147"/>
                    </a:lnTo>
                    <a:lnTo>
                      <a:pt x="2" y="125"/>
                    </a:lnTo>
                    <a:lnTo>
                      <a:pt x="0" y="103"/>
                    </a:lnTo>
                    <a:lnTo>
                      <a:pt x="2" y="80"/>
                    </a:lnTo>
                    <a:lnTo>
                      <a:pt x="11" y="58"/>
                    </a:lnTo>
                    <a:lnTo>
                      <a:pt x="23" y="39"/>
                    </a:lnTo>
                    <a:lnTo>
                      <a:pt x="39" y="22"/>
                    </a:lnTo>
                    <a:lnTo>
                      <a:pt x="58" y="10"/>
                    </a:lnTo>
                    <a:lnTo>
                      <a:pt x="80" y="3"/>
                    </a:lnTo>
                    <a:lnTo>
                      <a:pt x="102" y="0"/>
                    </a:lnTo>
                  </a:path>
                </a:pathLst>
              </a:custGeom>
              <a:noFill/>
              <a:ln w="4763">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553" name="Freeform 1098"/>
              <p:cNvSpPr>
                <a:spLocks/>
              </p:cNvSpPr>
              <p:nvPr>
                <p:custDataLst>
                  <p:tags r:id="rId550"/>
                </p:custDataLst>
              </p:nvPr>
            </p:nvSpPr>
            <p:spPr bwMode="auto">
              <a:xfrm>
                <a:off x="3658" y="3704"/>
                <a:ext cx="155" cy="205"/>
              </a:xfrm>
              <a:custGeom>
                <a:avLst/>
                <a:gdLst>
                  <a:gd name="T0" fmla="*/ 0 w 155"/>
                  <a:gd name="T1" fmla="*/ 205 h 205"/>
                  <a:gd name="T2" fmla="*/ 155 w 155"/>
                  <a:gd name="T3" fmla="*/ 205 h 205"/>
                  <a:gd name="T4" fmla="*/ 155 w 155"/>
                  <a:gd name="T5" fmla="*/ 0 h 205"/>
                  <a:gd name="T6" fmla="*/ 0 w 155"/>
                  <a:gd name="T7" fmla="*/ 0 h 205"/>
                  <a:gd name="T8" fmla="*/ 0 60000 65536"/>
                  <a:gd name="T9" fmla="*/ 0 60000 65536"/>
                  <a:gd name="T10" fmla="*/ 0 60000 65536"/>
                  <a:gd name="T11" fmla="*/ 0 60000 65536"/>
                  <a:gd name="T12" fmla="*/ 0 w 155"/>
                  <a:gd name="T13" fmla="*/ 0 h 205"/>
                  <a:gd name="T14" fmla="*/ 155 w 155"/>
                  <a:gd name="T15" fmla="*/ 205 h 205"/>
                </a:gdLst>
                <a:ahLst/>
                <a:cxnLst>
                  <a:cxn ang="T8">
                    <a:pos x="T0" y="T1"/>
                  </a:cxn>
                  <a:cxn ang="T9">
                    <a:pos x="T2" y="T3"/>
                  </a:cxn>
                  <a:cxn ang="T10">
                    <a:pos x="T4" y="T5"/>
                  </a:cxn>
                  <a:cxn ang="T11">
                    <a:pos x="T6" y="T7"/>
                  </a:cxn>
                </a:cxnLst>
                <a:rect l="T12" t="T13" r="T14" b="T15"/>
                <a:pathLst>
                  <a:path w="155" h="205">
                    <a:moveTo>
                      <a:pt x="0" y="205"/>
                    </a:moveTo>
                    <a:lnTo>
                      <a:pt x="155" y="205"/>
                    </a:lnTo>
                    <a:lnTo>
                      <a:pt x="155" y="0"/>
                    </a:lnTo>
                    <a:lnTo>
                      <a:pt x="0" y="0"/>
                    </a:lnTo>
                  </a:path>
                </a:pathLst>
              </a:custGeom>
              <a:noFill/>
              <a:ln w="4763">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554" name="Rectangle 1099"/>
              <p:cNvSpPr>
                <a:spLocks noChangeArrowheads="1"/>
              </p:cNvSpPr>
              <p:nvPr>
                <p:custDataLst>
                  <p:tags r:id="rId551"/>
                </p:custDataLst>
              </p:nvPr>
            </p:nvSpPr>
            <p:spPr bwMode="auto">
              <a:xfrm>
                <a:off x="3987" y="3597"/>
                <a:ext cx="81" cy="14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dirty="0">
                    <a:solidFill>
                      <a:srgbClr val="000000"/>
                    </a:solidFill>
                  </a:rPr>
                  <a:t>P</a:t>
                </a:r>
                <a:endParaRPr lang="de-DE" altLang="en-US" sz="600" dirty="0"/>
              </a:p>
            </p:txBody>
          </p:sp>
          <p:sp>
            <p:nvSpPr>
              <p:cNvPr id="555" name="Rectangle 1100"/>
              <p:cNvSpPr>
                <a:spLocks noChangeArrowheads="1"/>
              </p:cNvSpPr>
              <p:nvPr>
                <p:custDataLst>
                  <p:tags r:id="rId552"/>
                </p:custDataLst>
              </p:nvPr>
            </p:nvSpPr>
            <p:spPr bwMode="auto">
              <a:xfrm>
                <a:off x="4048" y="3656"/>
                <a:ext cx="68"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3</a:t>
                </a:r>
                <a:endParaRPr lang="de-DE" altLang="en-US" sz="600"/>
              </a:p>
            </p:txBody>
          </p:sp>
          <p:sp>
            <p:nvSpPr>
              <p:cNvPr id="556" name="Rectangle 1101"/>
              <p:cNvSpPr>
                <a:spLocks noChangeArrowheads="1"/>
              </p:cNvSpPr>
              <p:nvPr>
                <p:custDataLst>
                  <p:tags r:id="rId553"/>
                </p:custDataLst>
              </p:nvPr>
            </p:nvSpPr>
            <p:spPr bwMode="auto">
              <a:xfrm>
                <a:off x="3987" y="3701"/>
                <a:ext cx="81" cy="14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P</a:t>
                </a:r>
                <a:endParaRPr lang="de-DE" altLang="en-US" sz="600"/>
              </a:p>
            </p:txBody>
          </p:sp>
          <p:sp>
            <p:nvSpPr>
              <p:cNvPr id="557" name="Rectangle 1102"/>
              <p:cNvSpPr>
                <a:spLocks noChangeArrowheads="1"/>
              </p:cNvSpPr>
              <p:nvPr>
                <p:custDataLst>
                  <p:tags r:id="rId554"/>
                </p:custDataLst>
              </p:nvPr>
            </p:nvSpPr>
            <p:spPr bwMode="auto">
              <a:xfrm>
                <a:off x="4048" y="3757"/>
                <a:ext cx="68"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2</a:t>
                </a:r>
                <a:endParaRPr lang="de-DE" altLang="en-US" sz="600"/>
              </a:p>
            </p:txBody>
          </p:sp>
          <p:sp>
            <p:nvSpPr>
              <p:cNvPr id="558" name="Rectangle 1103"/>
              <p:cNvSpPr>
                <a:spLocks noChangeArrowheads="1"/>
              </p:cNvSpPr>
              <p:nvPr>
                <p:custDataLst>
                  <p:tags r:id="rId555"/>
                </p:custDataLst>
              </p:nvPr>
            </p:nvSpPr>
            <p:spPr bwMode="auto">
              <a:xfrm>
                <a:off x="3987" y="3803"/>
                <a:ext cx="81"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P</a:t>
                </a:r>
                <a:endParaRPr lang="de-DE" altLang="en-US" sz="600"/>
              </a:p>
            </p:txBody>
          </p:sp>
          <p:sp>
            <p:nvSpPr>
              <p:cNvPr id="559" name="Rectangle 1104"/>
              <p:cNvSpPr>
                <a:spLocks noChangeArrowheads="1"/>
              </p:cNvSpPr>
              <p:nvPr>
                <p:custDataLst>
                  <p:tags r:id="rId556"/>
                </p:custDataLst>
              </p:nvPr>
            </p:nvSpPr>
            <p:spPr bwMode="auto">
              <a:xfrm>
                <a:off x="4048" y="3859"/>
                <a:ext cx="68"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1</a:t>
                </a:r>
                <a:endParaRPr lang="de-DE" altLang="en-US" sz="600"/>
              </a:p>
            </p:txBody>
          </p:sp>
          <p:sp>
            <p:nvSpPr>
              <p:cNvPr id="560" name="Rectangle 1105"/>
              <p:cNvSpPr>
                <a:spLocks noChangeArrowheads="1"/>
              </p:cNvSpPr>
              <p:nvPr>
                <p:custDataLst>
                  <p:tags r:id="rId557"/>
                </p:custDataLst>
              </p:nvPr>
            </p:nvSpPr>
            <p:spPr bwMode="auto">
              <a:xfrm>
                <a:off x="3987" y="3904"/>
                <a:ext cx="81"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P</a:t>
                </a:r>
                <a:endParaRPr lang="de-DE" altLang="en-US" sz="600"/>
              </a:p>
            </p:txBody>
          </p:sp>
          <p:sp>
            <p:nvSpPr>
              <p:cNvPr id="561" name="Rectangle 1106"/>
              <p:cNvSpPr>
                <a:spLocks noChangeArrowheads="1"/>
              </p:cNvSpPr>
              <p:nvPr>
                <p:custDataLst>
                  <p:tags r:id="rId558"/>
                </p:custDataLst>
              </p:nvPr>
            </p:nvSpPr>
            <p:spPr bwMode="auto">
              <a:xfrm>
                <a:off x="4048" y="3960"/>
                <a:ext cx="68"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0</a:t>
                </a:r>
                <a:endParaRPr lang="de-DE" altLang="en-US" sz="600"/>
              </a:p>
            </p:txBody>
          </p:sp>
          <p:sp>
            <p:nvSpPr>
              <p:cNvPr id="562" name="Line 1107"/>
              <p:cNvSpPr>
                <a:spLocks noChangeShapeType="1"/>
              </p:cNvSpPr>
              <p:nvPr>
                <p:custDataLst>
                  <p:tags r:id="rId559"/>
                </p:custDataLst>
              </p:nvPr>
            </p:nvSpPr>
            <p:spPr bwMode="auto">
              <a:xfrm flipV="1">
                <a:off x="3863" y="3652"/>
                <a:ext cx="52" cy="77"/>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63" name="Line 1108"/>
              <p:cNvSpPr>
                <a:spLocks noChangeShapeType="1"/>
              </p:cNvSpPr>
              <p:nvPr>
                <p:custDataLst>
                  <p:tags r:id="rId560"/>
                </p:custDataLst>
              </p:nvPr>
            </p:nvSpPr>
            <p:spPr bwMode="auto">
              <a:xfrm flipV="1">
                <a:off x="3863" y="3755"/>
                <a:ext cx="52" cy="26"/>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64" name="Line 1109"/>
              <p:cNvSpPr>
                <a:spLocks noChangeShapeType="1"/>
              </p:cNvSpPr>
              <p:nvPr>
                <p:custDataLst>
                  <p:tags r:id="rId561"/>
                </p:custDataLst>
              </p:nvPr>
            </p:nvSpPr>
            <p:spPr bwMode="auto">
              <a:xfrm>
                <a:off x="3863" y="3831"/>
                <a:ext cx="52" cy="26"/>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65" name="Line 1110"/>
              <p:cNvSpPr>
                <a:spLocks noChangeShapeType="1"/>
              </p:cNvSpPr>
              <p:nvPr>
                <p:custDataLst>
                  <p:tags r:id="rId562"/>
                </p:custDataLst>
              </p:nvPr>
            </p:nvSpPr>
            <p:spPr bwMode="auto">
              <a:xfrm>
                <a:off x="3863" y="3883"/>
                <a:ext cx="52" cy="77"/>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66" name="Line 1111"/>
              <p:cNvSpPr>
                <a:spLocks noChangeShapeType="1"/>
              </p:cNvSpPr>
              <p:nvPr>
                <p:custDataLst>
                  <p:tags r:id="rId563"/>
                </p:custDataLst>
              </p:nvPr>
            </p:nvSpPr>
            <p:spPr bwMode="auto">
              <a:xfrm>
                <a:off x="3915" y="3652"/>
                <a:ext cx="21" cy="0"/>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67" name="Line 1112"/>
              <p:cNvSpPr>
                <a:spLocks noChangeShapeType="1"/>
              </p:cNvSpPr>
              <p:nvPr>
                <p:custDataLst>
                  <p:tags r:id="rId564"/>
                </p:custDataLst>
              </p:nvPr>
            </p:nvSpPr>
            <p:spPr bwMode="auto">
              <a:xfrm>
                <a:off x="3915" y="3755"/>
                <a:ext cx="26" cy="0"/>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68" name="Line 1113"/>
              <p:cNvSpPr>
                <a:spLocks noChangeShapeType="1"/>
              </p:cNvSpPr>
              <p:nvPr>
                <p:custDataLst>
                  <p:tags r:id="rId565"/>
                </p:custDataLst>
              </p:nvPr>
            </p:nvSpPr>
            <p:spPr bwMode="auto">
              <a:xfrm>
                <a:off x="3915" y="3857"/>
                <a:ext cx="26" cy="0"/>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69" name="Line 1114"/>
              <p:cNvSpPr>
                <a:spLocks noChangeShapeType="1"/>
              </p:cNvSpPr>
              <p:nvPr>
                <p:custDataLst>
                  <p:tags r:id="rId566"/>
                </p:custDataLst>
              </p:nvPr>
            </p:nvSpPr>
            <p:spPr bwMode="auto">
              <a:xfrm flipH="1">
                <a:off x="3915" y="3960"/>
                <a:ext cx="26" cy="0"/>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70" name="Line 1115"/>
              <p:cNvSpPr>
                <a:spLocks noChangeShapeType="1"/>
              </p:cNvSpPr>
              <p:nvPr>
                <p:custDataLst>
                  <p:tags r:id="rId567"/>
                </p:custDataLst>
              </p:nvPr>
            </p:nvSpPr>
            <p:spPr bwMode="auto">
              <a:xfrm>
                <a:off x="2198" y="2807"/>
                <a:ext cx="102" cy="0"/>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71" name="Line 1116"/>
              <p:cNvSpPr>
                <a:spLocks noChangeShapeType="1"/>
              </p:cNvSpPr>
              <p:nvPr>
                <p:custDataLst>
                  <p:tags r:id="rId568"/>
                </p:custDataLst>
              </p:nvPr>
            </p:nvSpPr>
            <p:spPr bwMode="auto">
              <a:xfrm flipH="1">
                <a:off x="2198" y="3807"/>
                <a:ext cx="1333" cy="0"/>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72" name="Rectangle 1117"/>
              <p:cNvSpPr>
                <a:spLocks noChangeArrowheads="1"/>
              </p:cNvSpPr>
              <p:nvPr>
                <p:custDataLst>
                  <p:tags r:id="rId569"/>
                </p:custDataLst>
              </p:nvPr>
            </p:nvSpPr>
            <p:spPr bwMode="auto">
              <a:xfrm>
                <a:off x="2090" y="2674"/>
                <a:ext cx="94"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G</a:t>
                </a:r>
                <a:endParaRPr lang="de-DE" altLang="en-US" sz="600"/>
              </a:p>
            </p:txBody>
          </p:sp>
          <p:sp>
            <p:nvSpPr>
              <p:cNvPr id="573" name="Rectangle 1118"/>
              <p:cNvSpPr>
                <a:spLocks noChangeArrowheads="1"/>
              </p:cNvSpPr>
              <p:nvPr>
                <p:custDataLst>
                  <p:tags r:id="rId570"/>
                </p:custDataLst>
              </p:nvPr>
            </p:nvSpPr>
            <p:spPr bwMode="auto">
              <a:xfrm>
                <a:off x="2161" y="2733"/>
                <a:ext cx="170"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3:0</a:t>
                </a:r>
                <a:endParaRPr lang="de-DE" altLang="en-US" sz="600"/>
              </a:p>
            </p:txBody>
          </p:sp>
          <p:sp>
            <p:nvSpPr>
              <p:cNvPr id="574" name="Rectangle 1119"/>
              <p:cNvSpPr>
                <a:spLocks noChangeArrowheads="1"/>
              </p:cNvSpPr>
              <p:nvPr>
                <p:custDataLst>
                  <p:tags r:id="rId571"/>
                </p:custDataLst>
              </p:nvPr>
            </p:nvSpPr>
            <p:spPr bwMode="auto">
              <a:xfrm>
                <a:off x="2242" y="3853"/>
                <a:ext cx="89"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C</a:t>
                </a:r>
                <a:endParaRPr lang="de-DE" altLang="en-US" sz="600"/>
              </a:p>
            </p:txBody>
          </p:sp>
          <p:sp>
            <p:nvSpPr>
              <p:cNvPr id="575" name="Rectangle 1120"/>
              <p:cNvSpPr>
                <a:spLocks noChangeArrowheads="1"/>
              </p:cNvSpPr>
              <p:nvPr>
                <p:custDataLst>
                  <p:tags r:id="rId572"/>
                </p:custDataLst>
              </p:nvPr>
            </p:nvSpPr>
            <p:spPr bwMode="auto">
              <a:xfrm>
                <a:off x="2308" y="3912"/>
                <a:ext cx="96"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in</a:t>
                </a:r>
                <a:endParaRPr lang="de-DE" altLang="en-US" sz="600"/>
              </a:p>
            </p:txBody>
          </p:sp>
          <p:sp>
            <p:nvSpPr>
              <p:cNvPr id="576" name="Freeform 1121"/>
              <p:cNvSpPr>
                <a:spLocks/>
              </p:cNvSpPr>
              <p:nvPr>
                <p:custDataLst>
                  <p:tags r:id="rId573"/>
                </p:custDataLst>
              </p:nvPr>
            </p:nvSpPr>
            <p:spPr bwMode="auto">
              <a:xfrm>
                <a:off x="1840" y="3755"/>
                <a:ext cx="102" cy="205"/>
              </a:xfrm>
              <a:custGeom>
                <a:avLst/>
                <a:gdLst>
                  <a:gd name="T0" fmla="*/ 102 w 102"/>
                  <a:gd name="T1" fmla="*/ 205 h 205"/>
                  <a:gd name="T2" fmla="*/ 79 w 102"/>
                  <a:gd name="T3" fmla="*/ 202 h 205"/>
                  <a:gd name="T4" fmla="*/ 57 w 102"/>
                  <a:gd name="T5" fmla="*/ 195 h 205"/>
                  <a:gd name="T6" fmla="*/ 38 w 102"/>
                  <a:gd name="T7" fmla="*/ 183 h 205"/>
                  <a:gd name="T8" fmla="*/ 22 w 102"/>
                  <a:gd name="T9" fmla="*/ 167 h 205"/>
                  <a:gd name="T10" fmla="*/ 10 w 102"/>
                  <a:gd name="T11" fmla="*/ 147 h 205"/>
                  <a:gd name="T12" fmla="*/ 3 w 102"/>
                  <a:gd name="T13" fmla="*/ 126 h 205"/>
                  <a:gd name="T14" fmla="*/ 0 w 102"/>
                  <a:gd name="T15" fmla="*/ 102 h 205"/>
                  <a:gd name="T16" fmla="*/ 3 w 102"/>
                  <a:gd name="T17" fmla="*/ 80 h 205"/>
                  <a:gd name="T18" fmla="*/ 10 w 102"/>
                  <a:gd name="T19" fmla="*/ 59 h 205"/>
                  <a:gd name="T20" fmla="*/ 22 w 102"/>
                  <a:gd name="T21" fmla="*/ 38 h 205"/>
                  <a:gd name="T22" fmla="*/ 38 w 102"/>
                  <a:gd name="T23" fmla="*/ 23 h 205"/>
                  <a:gd name="T24" fmla="*/ 57 w 102"/>
                  <a:gd name="T25" fmla="*/ 11 h 205"/>
                  <a:gd name="T26" fmla="*/ 79 w 102"/>
                  <a:gd name="T27" fmla="*/ 3 h 205"/>
                  <a:gd name="T28" fmla="*/ 102 w 102"/>
                  <a:gd name="T29" fmla="*/ 0 h 20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02"/>
                  <a:gd name="T46" fmla="*/ 0 h 205"/>
                  <a:gd name="T47" fmla="*/ 102 w 102"/>
                  <a:gd name="T48" fmla="*/ 205 h 20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02" h="205">
                    <a:moveTo>
                      <a:pt x="102" y="205"/>
                    </a:moveTo>
                    <a:lnTo>
                      <a:pt x="79" y="202"/>
                    </a:lnTo>
                    <a:lnTo>
                      <a:pt x="57" y="195"/>
                    </a:lnTo>
                    <a:lnTo>
                      <a:pt x="38" y="183"/>
                    </a:lnTo>
                    <a:lnTo>
                      <a:pt x="22" y="167"/>
                    </a:lnTo>
                    <a:lnTo>
                      <a:pt x="10" y="147"/>
                    </a:lnTo>
                    <a:lnTo>
                      <a:pt x="3" y="126"/>
                    </a:lnTo>
                    <a:lnTo>
                      <a:pt x="0" y="102"/>
                    </a:lnTo>
                    <a:lnTo>
                      <a:pt x="3" y="80"/>
                    </a:lnTo>
                    <a:lnTo>
                      <a:pt x="10" y="59"/>
                    </a:lnTo>
                    <a:lnTo>
                      <a:pt x="22" y="38"/>
                    </a:lnTo>
                    <a:lnTo>
                      <a:pt x="38" y="23"/>
                    </a:lnTo>
                    <a:lnTo>
                      <a:pt x="57" y="11"/>
                    </a:lnTo>
                    <a:lnTo>
                      <a:pt x="79" y="3"/>
                    </a:lnTo>
                    <a:lnTo>
                      <a:pt x="102" y="0"/>
                    </a:lnTo>
                  </a:path>
                </a:pathLst>
              </a:custGeom>
              <a:noFill/>
              <a:ln w="4763">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577" name="Freeform 1122"/>
              <p:cNvSpPr>
                <a:spLocks/>
              </p:cNvSpPr>
              <p:nvPr>
                <p:custDataLst>
                  <p:tags r:id="rId574"/>
                </p:custDataLst>
              </p:nvPr>
            </p:nvSpPr>
            <p:spPr bwMode="auto">
              <a:xfrm>
                <a:off x="1942" y="3755"/>
                <a:ext cx="153" cy="205"/>
              </a:xfrm>
              <a:custGeom>
                <a:avLst/>
                <a:gdLst>
                  <a:gd name="T0" fmla="*/ 0 w 153"/>
                  <a:gd name="T1" fmla="*/ 205 h 205"/>
                  <a:gd name="T2" fmla="*/ 153 w 153"/>
                  <a:gd name="T3" fmla="*/ 205 h 205"/>
                  <a:gd name="T4" fmla="*/ 153 w 153"/>
                  <a:gd name="T5" fmla="*/ 0 h 205"/>
                  <a:gd name="T6" fmla="*/ 0 w 153"/>
                  <a:gd name="T7" fmla="*/ 0 h 205"/>
                  <a:gd name="T8" fmla="*/ 0 60000 65536"/>
                  <a:gd name="T9" fmla="*/ 0 60000 65536"/>
                  <a:gd name="T10" fmla="*/ 0 60000 65536"/>
                  <a:gd name="T11" fmla="*/ 0 60000 65536"/>
                  <a:gd name="T12" fmla="*/ 0 w 153"/>
                  <a:gd name="T13" fmla="*/ 0 h 205"/>
                  <a:gd name="T14" fmla="*/ 153 w 153"/>
                  <a:gd name="T15" fmla="*/ 205 h 205"/>
                </a:gdLst>
                <a:ahLst/>
                <a:cxnLst>
                  <a:cxn ang="T8">
                    <a:pos x="T0" y="T1"/>
                  </a:cxn>
                  <a:cxn ang="T9">
                    <a:pos x="T2" y="T3"/>
                  </a:cxn>
                  <a:cxn ang="T10">
                    <a:pos x="T4" y="T5"/>
                  </a:cxn>
                  <a:cxn ang="T11">
                    <a:pos x="T6" y="T7"/>
                  </a:cxn>
                </a:cxnLst>
                <a:rect l="T12" t="T13" r="T14" b="T15"/>
                <a:pathLst>
                  <a:path w="153" h="205">
                    <a:moveTo>
                      <a:pt x="0" y="205"/>
                    </a:moveTo>
                    <a:lnTo>
                      <a:pt x="153" y="205"/>
                    </a:lnTo>
                    <a:lnTo>
                      <a:pt x="153" y="0"/>
                    </a:lnTo>
                    <a:lnTo>
                      <a:pt x="0" y="0"/>
                    </a:lnTo>
                  </a:path>
                </a:pathLst>
              </a:custGeom>
              <a:noFill/>
              <a:ln w="4763">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578" name="Freeform 1123"/>
              <p:cNvSpPr>
                <a:spLocks/>
              </p:cNvSpPr>
              <p:nvPr>
                <p:custDataLst>
                  <p:tags r:id="rId575"/>
                </p:custDataLst>
              </p:nvPr>
            </p:nvSpPr>
            <p:spPr bwMode="auto">
              <a:xfrm>
                <a:off x="1583" y="3652"/>
                <a:ext cx="205" cy="103"/>
              </a:xfrm>
              <a:custGeom>
                <a:avLst/>
                <a:gdLst>
                  <a:gd name="T0" fmla="*/ 0 w 205"/>
                  <a:gd name="T1" fmla="*/ 103 h 103"/>
                  <a:gd name="T2" fmla="*/ 3 w 205"/>
                  <a:gd name="T3" fmla="*/ 87 h 103"/>
                  <a:gd name="T4" fmla="*/ 11 w 205"/>
                  <a:gd name="T5" fmla="*/ 71 h 103"/>
                  <a:gd name="T6" fmla="*/ 23 w 205"/>
                  <a:gd name="T7" fmla="*/ 56 h 103"/>
                  <a:gd name="T8" fmla="*/ 40 w 205"/>
                  <a:gd name="T9" fmla="*/ 43 h 103"/>
                  <a:gd name="T10" fmla="*/ 60 w 205"/>
                  <a:gd name="T11" fmla="*/ 31 h 103"/>
                  <a:gd name="T12" fmla="*/ 85 w 205"/>
                  <a:gd name="T13" fmla="*/ 21 h 103"/>
                  <a:gd name="T14" fmla="*/ 112 w 205"/>
                  <a:gd name="T15" fmla="*/ 11 h 103"/>
                  <a:gd name="T16" fmla="*/ 142 w 205"/>
                  <a:gd name="T17" fmla="*/ 6 h 103"/>
                  <a:gd name="T18" fmla="*/ 174 w 205"/>
                  <a:gd name="T19" fmla="*/ 2 h 103"/>
                  <a:gd name="T20" fmla="*/ 205 w 205"/>
                  <a:gd name="T21" fmla="*/ 0 h 10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5"/>
                  <a:gd name="T34" fmla="*/ 0 h 103"/>
                  <a:gd name="T35" fmla="*/ 205 w 205"/>
                  <a:gd name="T36" fmla="*/ 103 h 10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5" h="103">
                    <a:moveTo>
                      <a:pt x="0" y="103"/>
                    </a:moveTo>
                    <a:lnTo>
                      <a:pt x="3" y="87"/>
                    </a:lnTo>
                    <a:lnTo>
                      <a:pt x="11" y="71"/>
                    </a:lnTo>
                    <a:lnTo>
                      <a:pt x="23" y="56"/>
                    </a:lnTo>
                    <a:lnTo>
                      <a:pt x="40" y="43"/>
                    </a:lnTo>
                    <a:lnTo>
                      <a:pt x="60" y="31"/>
                    </a:lnTo>
                    <a:lnTo>
                      <a:pt x="85" y="21"/>
                    </a:lnTo>
                    <a:lnTo>
                      <a:pt x="112" y="11"/>
                    </a:lnTo>
                    <a:lnTo>
                      <a:pt x="142" y="6"/>
                    </a:lnTo>
                    <a:lnTo>
                      <a:pt x="174" y="2"/>
                    </a:lnTo>
                    <a:lnTo>
                      <a:pt x="205" y="0"/>
                    </a:lnTo>
                  </a:path>
                </a:pathLst>
              </a:custGeom>
              <a:noFill/>
              <a:ln w="4763">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579" name="Freeform 1124"/>
              <p:cNvSpPr>
                <a:spLocks/>
              </p:cNvSpPr>
              <p:nvPr>
                <p:custDataLst>
                  <p:tags r:id="rId576"/>
                </p:custDataLst>
              </p:nvPr>
            </p:nvSpPr>
            <p:spPr bwMode="auto">
              <a:xfrm>
                <a:off x="1583" y="3755"/>
                <a:ext cx="205" cy="102"/>
              </a:xfrm>
              <a:custGeom>
                <a:avLst/>
                <a:gdLst>
                  <a:gd name="T0" fmla="*/ 205 w 205"/>
                  <a:gd name="T1" fmla="*/ 102 h 102"/>
                  <a:gd name="T2" fmla="*/ 174 w 205"/>
                  <a:gd name="T3" fmla="*/ 101 h 102"/>
                  <a:gd name="T4" fmla="*/ 142 w 205"/>
                  <a:gd name="T5" fmla="*/ 98 h 102"/>
                  <a:gd name="T6" fmla="*/ 112 w 205"/>
                  <a:gd name="T7" fmla="*/ 91 h 102"/>
                  <a:gd name="T8" fmla="*/ 85 w 205"/>
                  <a:gd name="T9" fmla="*/ 83 h 102"/>
                  <a:gd name="T10" fmla="*/ 60 w 205"/>
                  <a:gd name="T11" fmla="*/ 72 h 102"/>
                  <a:gd name="T12" fmla="*/ 40 w 205"/>
                  <a:gd name="T13" fmla="*/ 60 h 102"/>
                  <a:gd name="T14" fmla="*/ 23 w 205"/>
                  <a:gd name="T15" fmla="*/ 46 h 102"/>
                  <a:gd name="T16" fmla="*/ 11 w 205"/>
                  <a:gd name="T17" fmla="*/ 31 h 102"/>
                  <a:gd name="T18" fmla="*/ 3 w 205"/>
                  <a:gd name="T19" fmla="*/ 16 h 102"/>
                  <a:gd name="T20" fmla="*/ 0 w 205"/>
                  <a:gd name="T21" fmla="*/ 0 h 10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5"/>
                  <a:gd name="T34" fmla="*/ 0 h 102"/>
                  <a:gd name="T35" fmla="*/ 205 w 205"/>
                  <a:gd name="T36" fmla="*/ 102 h 10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5" h="102">
                    <a:moveTo>
                      <a:pt x="205" y="102"/>
                    </a:moveTo>
                    <a:lnTo>
                      <a:pt x="174" y="101"/>
                    </a:lnTo>
                    <a:lnTo>
                      <a:pt x="142" y="98"/>
                    </a:lnTo>
                    <a:lnTo>
                      <a:pt x="112" y="91"/>
                    </a:lnTo>
                    <a:lnTo>
                      <a:pt x="85" y="83"/>
                    </a:lnTo>
                    <a:lnTo>
                      <a:pt x="60" y="72"/>
                    </a:lnTo>
                    <a:lnTo>
                      <a:pt x="40" y="60"/>
                    </a:lnTo>
                    <a:lnTo>
                      <a:pt x="23" y="46"/>
                    </a:lnTo>
                    <a:lnTo>
                      <a:pt x="11" y="31"/>
                    </a:lnTo>
                    <a:lnTo>
                      <a:pt x="3" y="16"/>
                    </a:lnTo>
                    <a:lnTo>
                      <a:pt x="0" y="0"/>
                    </a:lnTo>
                  </a:path>
                </a:pathLst>
              </a:custGeom>
              <a:noFill/>
              <a:ln w="4763">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580" name="Freeform 1125"/>
              <p:cNvSpPr>
                <a:spLocks/>
              </p:cNvSpPr>
              <p:nvPr>
                <p:custDataLst>
                  <p:tags r:id="rId577"/>
                </p:custDataLst>
              </p:nvPr>
            </p:nvSpPr>
            <p:spPr bwMode="auto">
              <a:xfrm>
                <a:off x="1814" y="3652"/>
                <a:ext cx="26" cy="103"/>
              </a:xfrm>
              <a:custGeom>
                <a:avLst/>
                <a:gdLst>
                  <a:gd name="T0" fmla="*/ 0 w 26"/>
                  <a:gd name="T1" fmla="*/ 103 h 103"/>
                  <a:gd name="T2" fmla="*/ 1 w 26"/>
                  <a:gd name="T3" fmla="*/ 81 h 103"/>
                  <a:gd name="T4" fmla="*/ 3 w 26"/>
                  <a:gd name="T5" fmla="*/ 59 h 103"/>
                  <a:gd name="T6" fmla="*/ 5 w 26"/>
                  <a:gd name="T7" fmla="*/ 39 h 103"/>
                  <a:gd name="T8" fmla="*/ 10 w 26"/>
                  <a:gd name="T9" fmla="*/ 24 h 103"/>
                  <a:gd name="T10" fmla="*/ 15 w 26"/>
                  <a:gd name="T11" fmla="*/ 11 h 103"/>
                  <a:gd name="T12" fmla="*/ 20 w 26"/>
                  <a:gd name="T13" fmla="*/ 3 h 103"/>
                  <a:gd name="T14" fmla="*/ 26 w 26"/>
                  <a:gd name="T15" fmla="*/ 0 h 103"/>
                  <a:gd name="T16" fmla="*/ 0 60000 65536"/>
                  <a:gd name="T17" fmla="*/ 0 60000 65536"/>
                  <a:gd name="T18" fmla="*/ 0 60000 65536"/>
                  <a:gd name="T19" fmla="*/ 0 60000 65536"/>
                  <a:gd name="T20" fmla="*/ 0 60000 65536"/>
                  <a:gd name="T21" fmla="*/ 0 60000 65536"/>
                  <a:gd name="T22" fmla="*/ 0 60000 65536"/>
                  <a:gd name="T23" fmla="*/ 0 60000 65536"/>
                  <a:gd name="T24" fmla="*/ 0 w 26"/>
                  <a:gd name="T25" fmla="*/ 0 h 103"/>
                  <a:gd name="T26" fmla="*/ 26 w 26"/>
                  <a:gd name="T27" fmla="*/ 103 h 10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6" h="103">
                    <a:moveTo>
                      <a:pt x="0" y="103"/>
                    </a:moveTo>
                    <a:lnTo>
                      <a:pt x="1" y="81"/>
                    </a:lnTo>
                    <a:lnTo>
                      <a:pt x="3" y="59"/>
                    </a:lnTo>
                    <a:lnTo>
                      <a:pt x="5" y="39"/>
                    </a:lnTo>
                    <a:lnTo>
                      <a:pt x="10" y="24"/>
                    </a:lnTo>
                    <a:lnTo>
                      <a:pt x="15" y="11"/>
                    </a:lnTo>
                    <a:lnTo>
                      <a:pt x="20" y="3"/>
                    </a:lnTo>
                    <a:lnTo>
                      <a:pt x="26" y="0"/>
                    </a:lnTo>
                  </a:path>
                </a:pathLst>
              </a:custGeom>
              <a:noFill/>
              <a:ln w="4763">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581" name="Freeform 1126"/>
              <p:cNvSpPr>
                <a:spLocks/>
              </p:cNvSpPr>
              <p:nvPr>
                <p:custDataLst>
                  <p:tags r:id="rId578"/>
                </p:custDataLst>
              </p:nvPr>
            </p:nvSpPr>
            <p:spPr bwMode="auto">
              <a:xfrm>
                <a:off x="1814" y="3755"/>
                <a:ext cx="23" cy="102"/>
              </a:xfrm>
              <a:custGeom>
                <a:avLst/>
                <a:gdLst>
                  <a:gd name="T0" fmla="*/ 0 w 23"/>
                  <a:gd name="T1" fmla="*/ 0 h 102"/>
                  <a:gd name="T2" fmla="*/ 1 w 23"/>
                  <a:gd name="T3" fmla="*/ 23 h 102"/>
                  <a:gd name="T4" fmla="*/ 3 w 23"/>
                  <a:gd name="T5" fmla="*/ 45 h 102"/>
                  <a:gd name="T6" fmla="*/ 5 w 23"/>
                  <a:gd name="T7" fmla="*/ 64 h 102"/>
                  <a:gd name="T8" fmla="*/ 8 w 23"/>
                  <a:gd name="T9" fmla="*/ 80 h 102"/>
                  <a:gd name="T10" fmla="*/ 12 w 23"/>
                  <a:gd name="T11" fmla="*/ 93 h 102"/>
                  <a:gd name="T12" fmla="*/ 18 w 23"/>
                  <a:gd name="T13" fmla="*/ 100 h 102"/>
                  <a:gd name="T14" fmla="*/ 23 w 23"/>
                  <a:gd name="T15" fmla="*/ 102 h 102"/>
                  <a:gd name="T16" fmla="*/ 0 60000 65536"/>
                  <a:gd name="T17" fmla="*/ 0 60000 65536"/>
                  <a:gd name="T18" fmla="*/ 0 60000 65536"/>
                  <a:gd name="T19" fmla="*/ 0 60000 65536"/>
                  <a:gd name="T20" fmla="*/ 0 60000 65536"/>
                  <a:gd name="T21" fmla="*/ 0 60000 65536"/>
                  <a:gd name="T22" fmla="*/ 0 60000 65536"/>
                  <a:gd name="T23" fmla="*/ 0 60000 65536"/>
                  <a:gd name="T24" fmla="*/ 0 w 23"/>
                  <a:gd name="T25" fmla="*/ 0 h 102"/>
                  <a:gd name="T26" fmla="*/ 23 w 23"/>
                  <a:gd name="T27" fmla="*/ 102 h 10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3" h="102">
                    <a:moveTo>
                      <a:pt x="0" y="0"/>
                    </a:moveTo>
                    <a:lnTo>
                      <a:pt x="1" y="23"/>
                    </a:lnTo>
                    <a:lnTo>
                      <a:pt x="3" y="45"/>
                    </a:lnTo>
                    <a:lnTo>
                      <a:pt x="5" y="64"/>
                    </a:lnTo>
                    <a:lnTo>
                      <a:pt x="8" y="80"/>
                    </a:lnTo>
                    <a:lnTo>
                      <a:pt x="12" y="93"/>
                    </a:lnTo>
                    <a:lnTo>
                      <a:pt x="18" y="100"/>
                    </a:lnTo>
                    <a:lnTo>
                      <a:pt x="23" y="102"/>
                    </a:lnTo>
                  </a:path>
                </a:pathLst>
              </a:custGeom>
              <a:noFill/>
              <a:ln w="4763">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582" name="Line 1127"/>
              <p:cNvSpPr>
                <a:spLocks noChangeShapeType="1"/>
              </p:cNvSpPr>
              <p:nvPr>
                <p:custDataLst>
                  <p:tags r:id="rId579"/>
                </p:custDataLst>
              </p:nvPr>
            </p:nvSpPr>
            <p:spPr bwMode="auto">
              <a:xfrm flipH="1">
                <a:off x="1788" y="3857"/>
                <a:ext cx="52" cy="0"/>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83" name="Line 1128"/>
              <p:cNvSpPr>
                <a:spLocks noChangeShapeType="1"/>
              </p:cNvSpPr>
              <p:nvPr>
                <p:custDataLst>
                  <p:tags r:id="rId580"/>
                </p:custDataLst>
              </p:nvPr>
            </p:nvSpPr>
            <p:spPr bwMode="auto">
              <a:xfrm flipH="1">
                <a:off x="1788" y="3652"/>
                <a:ext cx="52" cy="0"/>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84" name="Line 1129"/>
              <p:cNvSpPr>
                <a:spLocks noChangeShapeType="1"/>
              </p:cNvSpPr>
              <p:nvPr>
                <p:custDataLst>
                  <p:tags r:id="rId581"/>
                </p:custDataLst>
              </p:nvPr>
            </p:nvSpPr>
            <p:spPr bwMode="auto">
              <a:xfrm>
                <a:off x="2095" y="3909"/>
                <a:ext cx="103" cy="0"/>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85" name="Line 1130"/>
              <p:cNvSpPr>
                <a:spLocks noChangeShapeType="1"/>
              </p:cNvSpPr>
              <p:nvPr>
                <p:custDataLst>
                  <p:tags r:id="rId582"/>
                </p:custDataLst>
              </p:nvPr>
            </p:nvSpPr>
            <p:spPr bwMode="auto">
              <a:xfrm>
                <a:off x="2095" y="3807"/>
                <a:ext cx="103" cy="0"/>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86" name="Line 1131"/>
              <p:cNvSpPr>
                <a:spLocks noChangeShapeType="1"/>
              </p:cNvSpPr>
              <p:nvPr>
                <p:custDataLst>
                  <p:tags r:id="rId583"/>
                </p:custDataLst>
              </p:nvPr>
            </p:nvSpPr>
            <p:spPr bwMode="auto">
              <a:xfrm>
                <a:off x="1818" y="3704"/>
                <a:ext cx="380" cy="0"/>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87" name="Line 1132"/>
              <p:cNvSpPr>
                <a:spLocks noChangeShapeType="1"/>
              </p:cNvSpPr>
              <p:nvPr>
                <p:custDataLst>
                  <p:tags r:id="rId584"/>
                </p:custDataLst>
              </p:nvPr>
            </p:nvSpPr>
            <p:spPr bwMode="auto">
              <a:xfrm>
                <a:off x="1481" y="3755"/>
                <a:ext cx="102" cy="0"/>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88" name="Rectangle 1133"/>
              <p:cNvSpPr>
                <a:spLocks noChangeArrowheads="1"/>
              </p:cNvSpPr>
              <p:nvPr>
                <p:custDataLst>
                  <p:tags r:id="rId585"/>
                </p:custDataLst>
              </p:nvPr>
            </p:nvSpPr>
            <p:spPr bwMode="auto">
              <a:xfrm>
                <a:off x="1322" y="3699"/>
                <a:ext cx="88"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C</a:t>
                </a:r>
                <a:endParaRPr lang="de-DE" altLang="en-US" sz="600"/>
              </a:p>
            </p:txBody>
          </p:sp>
          <p:sp>
            <p:nvSpPr>
              <p:cNvPr id="589" name="Rectangle 1134"/>
              <p:cNvSpPr>
                <a:spLocks noChangeArrowheads="1"/>
              </p:cNvSpPr>
              <p:nvPr>
                <p:custDataLst>
                  <p:tags r:id="rId586"/>
                </p:custDataLst>
              </p:nvPr>
            </p:nvSpPr>
            <p:spPr bwMode="auto">
              <a:xfrm>
                <a:off x="1388" y="3757"/>
                <a:ext cx="169"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out</a:t>
                </a:r>
                <a:endParaRPr lang="de-DE" altLang="en-US" sz="600"/>
              </a:p>
            </p:txBody>
          </p:sp>
          <p:sp>
            <p:nvSpPr>
              <p:cNvPr id="590" name="Line 1135"/>
              <p:cNvSpPr>
                <a:spLocks noChangeShapeType="1"/>
              </p:cNvSpPr>
              <p:nvPr>
                <p:custDataLst>
                  <p:tags r:id="rId587"/>
                </p:custDataLst>
              </p:nvPr>
            </p:nvSpPr>
            <p:spPr bwMode="auto">
              <a:xfrm>
                <a:off x="2198" y="2807"/>
                <a:ext cx="0" cy="897"/>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91" name="Rectangle 1136"/>
              <p:cNvSpPr>
                <a:spLocks noChangeArrowheads="1"/>
              </p:cNvSpPr>
              <p:nvPr>
                <p:custDataLst>
                  <p:tags r:id="rId588"/>
                </p:custDataLst>
              </p:nvPr>
            </p:nvSpPr>
            <p:spPr bwMode="auto">
              <a:xfrm>
                <a:off x="3817" y="1987"/>
                <a:ext cx="81"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A</a:t>
                </a:r>
                <a:endParaRPr lang="de-DE" altLang="en-US" sz="600"/>
              </a:p>
            </p:txBody>
          </p:sp>
          <p:sp>
            <p:nvSpPr>
              <p:cNvPr id="592" name="Rectangle 1137"/>
              <p:cNvSpPr>
                <a:spLocks noChangeArrowheads="1"/>
              </p:cNvSpPr>
              <p:nvPr>
                <p:custDataLst>
                  <p:tags r:id="rId589"/>
                </p:custDataLst>
              </p:nvPr>
            </p:nvSpPr>
            <p:spPr bwMode="auto">
              <a:xfrm>
                <a:off x="3878" y="2043"/>
                <a:ext cx="68"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0</a:t>
                </a:r>
                <a:endParaRPr lang="de-DE" altLang="en-US" sz="600"/>
              </a:p>
            </p:txBody>
          </p:sp>
          <p:sp>
            <p:nvSpPr>
              <p:cNvPr id="593" name="Rectangle 1138"/>
              <p:cNvSpPr>
                <a:spLocks noChangeArrowheads="1"/>
              </p:cNvSpPr>
              <p:nvPr>
                <p:custDataLst>
                  <p:tags r:id="rId590"/>
                </p:custDataLst>
              </p:nvPr>
            </p:nvSpPr>
            <p:spPr bwMode="auto">
              <a:xfrm>
                <a:off x="3688" y="2444"/>
                <a:ext cx="81"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S</a:t>
                </a:r>
                <a:endParaRPr lang="de-DE" altLang="en-US" sz="600"/>
              </a:p>
            </p:txBody>
          </p:sp>
          <p:sp>
            <p:nvSpPr>
              <p:cNvPr id="594" name="Rectangle 1139"/>
              <p:cNvSpPr>
                <a:spLocks noChangeArrowheads="1"/>
              </p:cNvSpPr>
              <p:nvPr>
                <p:custDataLst>
                  <p:tags r:id="rId591"/>
                </p:custDataLst>
              </p:nvPr>
            </p:nvSpPr>
            <p:spPr bwMode="auto">
              <a:xfrm>
                <a:off x="3748" y="2502"/>
                <a:ext cx="69"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0</a:t>
                </a:r>
                <a:endParaRPr lang="de-DE" altLang="en-US" sz="600"/>
              </a:p>
            </p:txBody>
          </p:sp>
          <p:sp>
            <p:nvSpPr>
              <p:cNvPr id="595" name="Line 1140"/>
              <p:cNvSpPr>
                <a:spLocks noChangeShapeType="1"/>
              </p:cNvSpPr>
              <p:nvPr>
                <p:custDataLst>
                  <p:tags r:id="rId592"/>
                </p:custDataLst>
              </p:nvPr>
            </p:nvSpPr>
            <p:spPr bwMode="auto">
              <a:xfrm flipH="1">
                <a:off x="3915" y="2270"/>
                <a:ext cx="77" cy="0"/>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96" name="Line 1141"/>
              <p:cNvSpPr>
                <a:spLocks noChangeShapeType="1"/>
              </p:cNvSpPr>
              <p:nvPr>
                <p:custDataLst>
                  <p:tags r:id="rId593"/>
                </p:custDataLst>
              </p:nvPr>
            </p:nvSpPr>
            <p:spPr bwMode="auto">
              <a:xfrm flipH="1">
                <a:off x="3403" y="2269"/>
                <a:ext cx="153" cy="0"/>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97" name="Line 1142"/>
              <p:cNvSpPr>
                <a:spLocks noChangeShapeType="1"/>
              </p:cNvSpPr>
              <p:nvPr>
                <p:custDataLst>
                  <p:tags r:id="rId594"/>
                </p:custDataLst>
              </p:nvPr>
            </p:nvSpPr>
            <p:spPr bwMode="auto">
              <a:xfrm flipH="1">
                <a:off x="2890" y="2271"/>
                <a:ext cx="155" cy="0"/>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98" name="Line 1143"/>
              <p:cNvSpPr>
                <a:spLocks noChangeShapeType="1"/>
              </p:cNvSpPr>
              <p:nvPr>
                <p:custDataLst>
                  <p:tags r:id="rId595"/>
                </p:custDataLst>
              </p:nvPr>
            </p:nvSpPr>
            <p:spPr bwMode="auto">
              <a:xfrm flipH="1">
                <a:off x="2377" y="2269"/>
                <a:ext cx="154" cy="0"/>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99" name="Rectangle 1144"/>
              <p:cNvSpPr>
                <a:spLocks noChangeArrowheads="1"/>
              </p:cNvSpPr>
              <p:nvPr>
                <p:custDataLst>
                  <p:tags r:id="rId596"/>
                </p:custDataLst>
              </p:nvPr>
            </p:nvSpPr>
            <p:spPr bwMode="auto">
              <a:xfrm>
                <a:off x="3429" y="2139"/>
                <a:ext cx="89"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C</a:t>
                </a:r>
                <a:endParaRPr lang="de-DE" altLang="en-US" sz="600"/>
              </a:p>
            </p:txBody>
          </p:sp>
          <p:sp>
            <p:nvSpPr>
              <p:cNvPr id="600" name="Rectangle 1145"/>
              <p:cNvSpPr>
                <a:spLocks noChangeArrowheads="1"/>
              </p:cNvSpPr>
              <p:nvPr>
                <p:custDataLst>
                  <p:tags r:id="rId597"/>
                </p:custDataLst>
              </p:nvPr>
            </p:nvSpPr>
            <p:spPr bwMode="auto">
              <a:xfrm>
                <a:off x="3495" y="2195"/>
                <a:ext cx="68"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0</a:t>
                </a:r>
                <a:endParaRPr lang="de-DE" altLang="en-US" sz="600"/>
              </a:p>
            </p:txBody>
          </p:sp>
          <p:sp>
            <p:nvSpPr>
              <p:cNvPr id="601" name="Rectangle 1146"/>
              <p:cNvSpPr>
                <a:spLocks noChangeArrowheads="1"/>
              </p:cNvSpPr>
              <p:nvPr>
                <p:custDataLst>
                  <p:tags r:id="rId598"/>
                </p:custDataLst>
              </p:nvPr>
            </p:nvSpPr>
            <p:spPr bwMode="auto">
              <a:xfrm>
                <a:off x="3049" y="1987"/>
                <a:ext cx="81"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B</a:t>
                </a:r>
                <a:endParaRPr lang="de-DE" altLang="en-US" sz="600"/>
              </a:p>
            </p:txBody>
          </p:sp>
          <p:sp>
            <p:nvSpPr>
              <p:cNvPr id="602" name="Rectangle 1147"/>
              <p:cNvSpPr>
                <a:spLocks noChangeArrowheads="1"/>
              </p:cNvSpPr>
              <p:nvPr>
                <p:custDataLst>
                  <p:tags r:id="rId599"/>
                </p:custDataLst>
              </p:nvPr>
            </p:nvSpPr>
            <p:spPr bwMode="auto">
              <a:xfrm>
                <a:off x="3109" y="2043"/>
                <a:ext cx="69"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1</a:t>
                </a:r>
                <a:endParaRPr lang="de-DE" altLang="en-US" sz="600"/>
              </a:p>
            </p:txBody>
          </p:sp>
          <p:sp>
            <p:nvSpPr>
              <p:cNvPr id="603" name="Rectangle 1148"/>
              <p:cNvSpPr>
                <a:spLocks noChangeArrowheads="1"/>
              </p:cNvSpPr>
              <p:nvPr>
                <p:custDataLst>
                  <p:tags r:id="rId600"/>
                </p:custDataLst>
              </p:nvPr>
            </p:nvSpPr>
            <p:spPr bwMode="auto">
              <a:xfrm>
                <a:off x="3305" y="1987"/>
                <a:ext cx="81"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A</a:t>
                </a:r>
                <a:endParaRPr lang="de-DE" altLang="en-US" sz="600"/>
              </a:p>
            </p:txBody>
          </p:sp>
          <p:sp>
            <p:nvSpPr>
              <p:cNvPr id="604" name="Rectangle 1149"/>
              <p:cNvSpPr>
                <a:spLocks noChangeArrowheads="1"/>
              </p:cNvSpPr>
              <p:nvPr>
                <p:custDataLst>
                  <p:tags r:id="rId601"/>
                </p:custDataLst>
              </p:nvPr>
            </p:nvSpPr>
            <p:spPr bwMode="auto">
              <a:xfrm>
                <a:off x="3368" y="2043"/>
                <a:ext cx="69"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1</a:t>
                </a:r>
                <a:endParaRPr lang="de-DE" altLang="en-US" sz="600"/>
              </a:p>
            </p:txBody>
          </p:sp>
          <p:sp>
            <p:nvSpPr>
              <p:cNvPr id="605" name="Rectangle 1150"/>
              <p:cNvSpPr>
                <a:spLocks noChangeArrowheads="1"/>
              </p:cNvSpPr>
              <p:nvPr>
                <p:custDataLst>
                  <p:tags r:id="rId602"/>
                </p:custDataLst>
              </p:nvPr>
            </p:nvSpPr>
            <p:spPr bwMode="auto">
              <a:xfrm>
                <a:off x="3175" y="2444"/>
                <a:ext cx="81"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S</a:t>
                </a:r>
                <a:endParaRPr lang="de-DE" altLang="en-US" sz="600"/>
              </a:p>
            </p:txBody>
          </p:sp>
          <p:sp>
            <p:nvSpPr>
              <p:cNvPr id="606" name="Rectangle 1151"/>
              <p:cNvSpPr>
                <a:spLocks noChangeArrowheads="1"/>
              </p:cNvSpPr>
              <p:nvPr>
                <p:custDataLst>
                  <p:tags r:id="rId603"/>
                </p:custDataLst>
              </p:nvPr>
            </p:nvSpPr>
            <p:spPr bwMode="auto">
              <a:xfrm>
                <a:off x="3239" y="2502"/>
                <a:ext cx="68"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1</a:t>
                </a:r>
                <a:endParaRPr lang="de-DE" altLang="en-US" sz="600"/>
              </a:p>
            </p:txBody>
          </p:sp>
          <p:sp>
            <p:nvSpPr>
              <p:cNvPr id="607" name="Rectangle 1152"/>
              <p:cNvSpPr>
                <a:spLocks noChangeArrowheads="1"/>
              </p:cNvSpPr>
              <p:nvPr>
                <p:custDataLst>
                  <p:tags r:id="rId604"/>
                </p:custDataLst>
              </p:nvPr>
            </p:nvSpPr>
            <p:spPr bwMode="auto">
              <a:xfrm>
                <a:off x="2917" y="2139"/>
                <a:ext cx="88"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C</a:t>
                </a:r>
                <a:endParaRPr lang="de-DE" altLang="en-US" sz="600"/>
              </a:p>
            </p:txBody>
          </p:sp>
          <p:sp>
            <p:nvSpPr>
              <p:cNvPr id="608" name="Rectangle 1153"/>
              <p:cNvSpPr>
                <a:spLocks noChangeArrowheads="1"/>
              </p:cNvSpPr>
              <p:nvPr>
                <p:custDataLst>
                  <p:tags r:id="rId605"/>
                </p:custDataLst>
              </p:nvPr>
            </p:nvSpPr>
            <p:spPr bwMode="auto">
              <a:xfrm>
                <a:off x="2985" y="2195"/>
                <a:ext cx="69"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1</a:t>
                </a:r>
                <a:endParaRPr lang="de-DE" altLang="en-US" sz="600"/>
              </a:p>
            </p:txBody>
          </p:sp>
          <p:sp>
            <p:nvSpPr>
              <p:cNvPr id="609" name="Rectangle 1154"/>
              <p:cNvSpPr>
                <a:spLocks noChangeArrowheads="1"/>
              </p:cNvSpPr>
              <p:nvPr>
                <p:custDataLst>
                  <p:tags r:id="rId606"/>
                </p:custDataLst>
              </p:nvPr>
            </p:nvSpPr>
            <p:spPr bwMode="auto">
              <a:xfrm>
                <a:off x="2534" y="1987"/>
                <a:ext cx="81"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B</a:t>
                </a:r>
                <a:endParaRPr lang="de-DE" altLang="en-US" sz="600"/>
              </a:p>
            </p:txBody>
          </p:sp>
          <p:sp>
            <p:nvSpPr>
              <p:cNvPr id="610" name="Rectangle 1155"/>
              <p:cNvSpPr>
                <a:spLocks noChangeArrowheads="1"/>
              </p:cNvSpPr>
              <p:nvPr>
                <p:custDataLst>
                  <p:tags r:id="rId607"/>
                </p:custDataLst>
              </p:nvPr>
            </p:nvSpPr>
            <p:spPr bwMode="auto">
              <a:xfrm>
                <a:off x="2597" y="2043"/>
                <a:ext cx="69"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2</a:t>
                </a:r>
                <a:endParaRPr lang="de-DE" altLang="en-US" sz="600"/>
              </a:p>
            </p:txBody>
          </p:sp>
          <p:sp>
            <p:nvSpPr>
              <p:cNvPr id="611" name="Rectangle 1156"/>
              <p:cNvSpPr>
                <a:spLocks noChangeArrowheads="1"/>
              </p:cNvSpPr>
              <p:nvPr>
                <p:custDataLst>
                  <p:tags r:id="rId608"/>
                </p:custDataLst>
              </p:nvPr>
            </p:nvSpPr>
            <p:spPr bwMode="auto">
              <a:xfrm>
                <a:off x="2792" y="1987"/>
                <a:ext cx="82"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A</a:t>
                </a:r>
                <a:endParaRPr lang="de-DE" altLang="en-US" sz="600"/>
              </a:p>
            </p:txBody>
          </p:sp>
          <p:sp>
            <p:nvSpPr>
              <p:cNvPr id="612" name="Rectangle 1157"/>
              <p:cNvSpPr>
                <a:spLocks noChangeArrowheads="1"/>
              </p:cNvSpPr>
              <p:nvPr>
                <p:custDataLst>
                  <p:tags r:id="rId609"/>
                </p:custDataLst>
              </p:nvPr>
            </p:nvSpPr>
            <p:spPr bwMode="auto">
              <a:xfrm>
                <a:off x="2856" y="2043"/>
                <a:ext cx="68"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2</a:t>
                </a:r>
                <a:endParaRPr lang="de-DE" altLang="en-US" sz="600"/>
              </a:p>
            </p:txBody>
          </p:sp>
          <p:sp>
            <p:nvSpPr>
              <p:cNvPr id="613" name="Rectangle 1158"/>
              <p:cNvSpPr>
                <a:spLocks noChangeArrowheads="1"/>
              </p:cNvSpPr>
              <p:nvPr>
                <p:custDataLst>
                  <p:tags r:id="rId610"/>
                </p:custDataLst>
              </p:nvPr>
            </p:nvSpPr>
            <p:spPr bwMode="auto">
              <a:xfrm>
                <a:off x="2666" y="2444"/>
                <a:ext cx="81"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S</a:t>
                </a:r>
                <a:endParaRPr lang="de-DE" altLang="en-US" sz="600"/>
              </a:p>
            </p:txBody>
          </p:sp>
          <p:sp>
            <p:nvSpPr>
              <p:cNvPr id="614" name="Rectangle 1159"/>
              <p:cNvSpPr>
                <a:spLocks noChangeArrowheads="1"/>
              </p:cNvSpPr>
              <p:nvPr>
                <p:custDataLst>
                  <p:tags r:id="rId611"/>
                </p:custDataLst>
              </p:nvPr>
            </p:nvSpPr>
            <p:spPr bwMode="auto">
              <a:xfrm>
                <a:off x="2726" y="2502"/>
                <a:ext cx="69"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2</a:t>
                </a:r>
                <a:endParaRPr lang="de-DE" altLang="en-US" sz="600"/>
              </a:p>
            </p:txBody>
          </p:sp>
          <p:sp>
            <p:nvSpPr>
              <p:cNvPr id="615" name="Rectangle 1160"/>
              <p:cNvSpPr>
                <a:spLocks noChangeArrowheads="1"/>
              </p:cNvSpPr>
              <p:nvPr>
                <p:custDataLst>
                  <p:tags r:id="rId612"/>
                </p:custDataLst>
              </p:nvPr>
            </p:nvSpPr>
            <p:spPr bwMode="auto">
              <a:xfrm>
                <a:off x="2404" y="2139"/>
                <a:ext cx="89"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C</a:t>
                </a:r>
                <a:endParaRPr lang="de-DE" altLang="en-US" sz="600"/>
              </a:p>
            </p:txBody>
          </p:sp>
          <p:sp>
            <p:nvSpPr>
              <p:cNvPr id="616" name="Rectangle 1161"/>
              <p:cNvSpPr>
                <a:spLocks noChangeArrowheads="1"/>
              </p:cNvSpPr>
              <p:nvPr>
                <p:custDataLst>
                  <p:tags r:id="rId613"/>
                </p:custDataLst>
              </p:nvPr>
            </p:nvSpPr>
            <p:spPr bwMode="auto">
              <a:xfrm>
                <a:off x="2473" y="2195"/>
                <a:ext cx="68"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2</a:t>
                </a:r>
                <a:endParaRPr lang="de-DE" altLang="en-US" sz="600"/>
              </a:p>
            </p:txBody>
          </p:sp>
          <p:sp>
            <p:nvSpPr>
              <p:cNvPr id="617" name="Rectangle 1162"/>
              <p:cNvSpPr>
                <a:spLocks noChangeArrowheads="1"/>
              </p:cNvSpPr>
              <p:nvPr>
                <p:custDataLst>
                  <p:tags r:id="rId614"/>
                </p:custDataLst>
              </p:nvPr>
            </p:nvSpPr>
            <p:spPr bwMode="auto">
              <a:xfrm>
                <a:off x="2024" y="1987"/>
                <a:ext cx="81"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B</a:t>
                </a:r>
                <a:endParaRPr lang="de-DE" altLang="en-US" sz="600"/>
              </a:p>
            </p:txBody>
          </p:sp>
          <p:sp>
            <p:nvSpPr>
              <p:cNvPr id="618" name="Rectangle 1163"/>
              <p:cNvSpPr>
                <a:spLocks noChangeArrowheads="1"/>
              </p:cNvSpPr>
              <p:nvPr>
                <p:custDataLst>
                  <p:tags r:id="rId615"/>
                </p:custDataLst>
              </p:nvPr>
            </p:nvSpPr>
            <p:spPr bwMode="auto">
              <a:xfrm>
                <a:off x="2085" y="2043"/>
                <a:ext cx="68"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3</a:t>
                </a:r>
                <a:endParaRPr lang="de-DE" altLang="en-US" sz="600"/>
              </a:p>
            </p:txBody>
          </p:sp>
          <p:sp>
            <p:nvSpPr>
              <p:cNvPr id="619" name="Rectangle 1164"/>
              <p:cNvSpPr>
                <a:spLocks noChangeArrowheads="1"/>
              </p:cNvSpPr>
              <p:nvPr>
                <p:custDataLst>
                  <p:tags r:id="rId616"/>
                </p:custDataLst>
              </p:nvPr>
            </p:nvSpPr>
            <p:spPr bwMode="auto">
              <a:xfrm>
                <a:off x="2280" y="1987"/>
                <a:ext cx="81"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A</a:t>
                </a:r>
                <a:endParaRPr lang="de-DE" altLang="en-US" sz="600"/>
              </a:p>
            </p:txBody>
          </p:sp>
          <p:sp>
            <p:nvSpPr>
              <p:cNvPr id="620" name="Rectangle 1165"/>
              <p:cNvSpPr>
                <a:spLocks noChangeArrowheads="1"/>
              </p:cNvSpPr>
              <p:nvPr>
                <p:custDataLst>
                  <p:tags r:id="rId617"/>
                </p:custDataLst>
              </p:nvPr>
            </p:nvSpPr>
            <p:spPr bwMode="auto">
              <a:xfrm>
                <a:off x="2341" y="2043"/>
                <a:ext cx="69"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3</a:t>
                </a:r>
                <a:endParaRPr lang="de-DE" altLang="en-US" sz="600"/>
              </a:p>
            </p:txBody>
          </p:sp>
          <p:sp>
            <p:nvSpPr>
              <p:cNvPr id="621" name="Rectangle 1166"/>
              <p:cNvSpPr>
                <a:spLocks noChangeArrowheads="1"/>
              </p:cNvSpPr>
              <p:nvPr>
                <p:custDataLst>
                  <p:tags r:id="rId618"/>
                </p:custDataLst>
              </p:nvPr>
            </p:nvSpPr>
            <p:spPr bwMode="auto">
              <a:xfrm>
                <a:off x="2153" y="2444"/>
                <a:ext cx="82"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S</a:t>
                </a:r>
                <a:endParaRPr lang="de-DE" altLang="en-US" sz="600"/>
              </a:p>
            </p:txBody>
          </p:sp>
          <p:sp>
            <p:nvSpPr>
              <p:cNvPr id="622" name="Rectangle 1167"/>
              <p:cNvSpPr>
                <a:spLocks noChangeArrowheads="1"/>
              </p:cNvSpPr>
              <p:nvPr>
                <p:custDataLst>
                  <p:tags r:id="rId619"/>
                </p:custDataLst>
              </p:nvPr>
            </p:nvSpPr>
            <p:spPr bwMode="auto">
              <a:xfrm>
                <a:off x="2214" y="2502"/>
                <a:ext cx="69"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3</a:t>
                </a:r>
                <a:endParaRPr lang="de-DE" altLang="en-US" sz="600"/>
              </a:p>
            </p:txBody>
          </p:sp>
          <p:sp>
            <p:nvSpPr>
              <p:cNvPr id="623" name="Rectangle 1168"/>
              <p:cNvSpPr>
                <a:spLocks noChangeArrowheads="1"/>
              </p:cNvSpPr>
              <p:nvPr>
                <p:custDataLst>
                  <p:tags r:id="rId620"/>
                </p:custDataLst>
              </p:nvPr>
            </p:nvSpPr>
            <p:spPr bwMode="auto">
              <a:xfrm>
                <a:off x="4012" y="2215"/>
                <a:ext cx="89"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C</a:t>
                </a:r>
                <a:endParaRPr lang="de-DE" altLang="en-US" sz="600"/>
              </a:p>
            </p:txBody>
          </p:sp>
          <p:sp>
            <p:nvSpPr>
              <p:cNvPr id="624" name="Rectangle 1169"/>
              <p:cNvSpPr>
                <a:spLocks noChangeArrowheads="1"/>
              </p:cNvSpPr>
              <p:nvPr>
                <p:custDataLst>
                  <p:tags r:id="rId621"/>
                </p:custDataLst>
              </p:nvPr>
            </p:nvSpPr>
            <p:spPr bwMode="auto">
              <a:xfrm>
                <a:off x="4078" y="2271"/>
                <a:ext cx="96"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in</a:t>
                </a:r>
                <a:endParaRPr lang="de-DE" altLang="en-US" sz="600"/>
              </a:p>
            </p:txBody>
          </p:sp>
          <p:sp>
            <p:nvSpPr>
              <p:cNvPr id="625" name="Line 1170"/>
              <p:cNvSpPr>
                <a:spLocks noChangeShapeType="1"/>
              </p:cNvSpPr>
              <p:nvPr>
                <p:custDataLst>
                  <p:tags r:id="rId622"/>
                </p:custDataLst>
              </p:nvPr>
            </p:nvSpPr>
            <p:spPr bwMode="auto">
              <a:xfrm>
                <a:off x="1328" y="4062"/>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626" name="Line 1171"/>
              <p:cNvSpPr>
                <a:spLocks noChangeShapeType="1"/>
              </p:cNvSpPr>
              <p:nvPr>
                <p:custDataLst>
                  <p:tags r:id="rId623"/>
                </p:custDataLst>
              </p:nvPr>
            </p:nvSpPr>
            <p:spPr bwMode="auto">
              <a:xfrm>
                <a:off x="1360" y="4062"/>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627" name="Line 1172"/>
              <p:cNvSpPr>
                <a:spLocks noChangeShapeType="1"/>
              </p:cNvSpPr>
              <p:nvPr>
                <p:custDataLst>
                  <p:tags r:id="rId624"/>
                </p:custDataLst>
              </p:nvPr>
            </p:nvSpPr>
            <p:spPr bwMode="auto">
              <a:xfrm>
                <a:off x="1393" y="4062"/>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628" name="Line 1173"/>
              <p:cNvSpPr>
                <a:spLocks noChangeShapeType="1"/>
              </p:cNvSpPr>
              <p:nvPr>
                <p:custDataLst>
                  <p:tags r:id="rId625"/>
                </p:custDataLst>
              </p:nvPr>
            </p:nvSpPr>
            <p:spPr bwMode="auto">
              <a:xfrm>
                <a:off x="1426" y="4062"/>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629" name="Line 1174"/>
              <p:cNvSpPr>
                <a:spLocks noChangeShapeType="1"/>
              </p:cNvSpPr>
              <p:nvPr>
                <p:custDataLst>
                  <p:tags r:id="rId626"/>
                </p:custDataLst>
              </p:nvPr>
            </p:nvSpPr>
            <p:spPr bwMode="auto">
              <a:xfrm>
                <a:off x="1459" y="4062"/>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630" name="Line 1175"/>
              <p:cNvSpPr>
                <a:spLocks noChangeShapeType="1"/>
              </p:cNvSpPr>
              <p:nvPr>
                <p:custDataLst>
                  <p:tags r:id="rId627"/>
                </p:custDataLst>
              </p:nvPr>
            </p:nvSpPr>
            <p:spPr bwMode="auto">
              <a:xfrm>
                <a:off x="1492" y="4062"/>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631" name="Line 1176"/>
              <p:cNvSpPr>
                <a:spLocks noChangeShapeType="1"/>
              </p:cNvSpPr>
              <p:nvPr>
                <p:custDataLst>
                  <p:tags r:id="rId628"/>
                </p:custDataLst>
              </p:nvPr>
            </p:nvSpPr>
            <p:spPr bwMode="auto">
              <a:xfrm>
                <a:off x="1524" y="4062"/>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632" name="Line 1177"/>
              <p:cNvSpPr>
                <a:spLocks noChangeShapeType="1"/>
              </p:cNvSpPr>
              <p:nvPr>
                <p:custDataLst>
                  <p:tags r:id="rId629"/>
                </p:custDataLst>
              </p:nvPr>
            </p:nvSpPr>
            <p:spPr bwMode="auto">
              <a:xfrm>
                <a:off x="1557" y="4062"/>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633" name="Line 1178"/>
              <p:cNvSpPr>
                <a:spLocks noChangeShapeType="1"/>
              </p:cNvSpPr>
              <p:nvPr>
                <p:custDataLst>
                  <p:tags r:id="rId630"/>
                </p:custDataLst>
              </p:nvPr>
            </p:nvSpPr>
            <p:spPr bwMode="auto">
              <a:xfrm>
                <a:off x="1590" y="4062"/>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634" name="Line 1179"/>
              <p:cNvSpPr>
                <a:spLocks noChangeShapeType="1"/>
              </p:cNvSpPr>
              <p:nvPr>
                <p:custDataLst>
                  <p:tags r:id="rId631"/>
                </p:custDataLst>
              </p:nvPr>
            </p:nvSpPr>
            <p:spPr bwMode="auto">
              <a:xfrm>
                <a:off x="1623" y="4062"/>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635" name="Line 1180"/>
              <p:cNvSpPr>
                <a:spLocks noChangeShapeType="1"/>
              </p:cNvSpPr>
              <p:nvPr>
                <p:custDataLst>
                  <p:tags r:id="rId632"/>
                </p:custDataLst>
              </p:nvPr>
            </p:nvSpPr>
            <p:spPr bwMode="auto">
              <a:xfrm>
                <a:off x="1656" y="4062"/>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636" name="Line 1181"/>
              <p:cNvSpPr>
                <a:spLocks noChangeShapeType="1"/>
              </p:cNvSpPr>
              <p:nvPr>
                <p:custDataLst>
                  <p:tags r:id="rId633"/>
                </p:custDataLst>
              </p:nvPr>
            </p:nvSpPr>
            <p:spPr bwMode="auto">
              <a:xfrm>
                <a:off x="1688" y="4062"/>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637" name="Line 1182"/>
              <p:cNvSpPr>
                <a:spLocks noChangeShapeType="1"/>
              </p:cNvSpPr>
              <p:nvPr>
                <p:custDataLst>
                  <p:tags r:id="rId634"/>
                </p:custDataLst>
              </p:nvPr>
            </p:nvSpPr>
            <p:spPr bwMode="auto">
              <a:xfrm>
                <a:off x="1721" y="4062"/>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638" name="Line 1183"/>
              <p:cNvSpPr>
                <a:spLocks noChangeShapeType="1"/>
              </p:cNvSpPr>
              <p:nvPr>
                <p:custDataLst>
                  <p:tags r:id="rId635"/>
                </p:custDataLst>
              </p:nvPr>
            </p:nvSpPr>
            <p:spPr bwMode="auto">
              <a:xfrm>
                <a:off x="1754" y="4062"/>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639" name="Line 1184"/>
              <p:cNvSpPr>
                <a:spLocks noChangeShapeType="1"/>
              </p:cNvSpPr>
              <p:nvPr>
                <p:custDataLst>
                  <p:tags r:id="rId636"/>
                </p:custDataLst>
              </p:nvPr>
            </p:nvSpPr>
            <p:spPr bwMode="auto">
              <a:xfrm>
                <a:off x="1787" y="4062"/>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640" name="Line 1185"/>
              <p:cNvSpPr>
                <a:spLocks noChangeShapeType="1"/>
              </p:cNvSpPr>
              <p:nvPr>
                <p:custDataLst>
                  <p:tags r:id="rId637"/>
                </p:custDataLst>
              </p:nvPr>
            </p:nvSpPr>
            <p:spPr bwMode="auto">
              <a:xfrm>
                <a:off x="1819" y="4062"/>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641" name="Line 1186"/>
              <p:cNvSpPr>
                <a:spLocks noChangeShapeType="1"/>
              </p:cNvSpPr>
              <p:nvPr>
                <p:custDataLst>
                  <p:tags r:id="rId638"/>
                </p:custDataLst>
              </p:nvPr>
            </p:nvSpPr>
            <p:spPr bwMode="auto">
              <a:xfrm>
                <a:off x="1852" y="4062"/>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642" name="Line 1187"/>
              <p:cNvSpPr>
                <a:spLocks noChangeShapeType="1"/>
              </p:cNvSpPr>
              <p:nvPr>
                <p:custDataLst>
                  <p:tags r:id="rId639"/>
                </p:custDataLst>
              </p:nvPr>
            </p:nvSpPr>
            <p:spPr bwMode="auto">
              <a:xfrm>
                <a:off x="1885" y="4062"/>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643" name="Line 1188"/>
              <p:cNvSpPr>
                <a:spLocks noChangeShapeType="1"/>
              </p:cNvSpPr>
              <p:nvPr>
                <p:custDataLst>
                  <p:tags r:id="rId640"/>
                </p:custDataLst>
              </p:nvPr>
            </p:nvSpPr>
            <p:spPr bwMode="auto">
              <a:xfrm>
                <a:off x="1918" y="4062"/>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644" name="Line 1189"/>
              <p:cNvSpPr>
                <a:spLocks noChangeShapeType="1"/>
              </p:cNvSpPr>
              <p:nvPr>
                <p:custDataLst>
                  <p:tags r:id="rId641"/>
                </p:custDataLst>
              </p:nvPr>
            </p:nvSpPr>
            <p:spPr bwMode="auto">
              <a:xfrm>
                <a:off x="1951" y="4062"/>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645" name="Line 1190"/>
              <p:cNvSpPr>
                <a:spLocks noChangeShapeType="1"/>
              </p:cNvSpPr>
              <p:nvPr>
                <p:custDataLst>
                  <p:tags r:id="rId642"/>
                </p:custDataLst>
              </p:nvPr>
            </p:nvSpPr>
            <p:spPr bwMode="auto">
              <a:xfrm>
                <a:off x="1983" y="4062"/>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646" name="Line 1191"/>
              <p:cNvSpPr>
                <a:spLocks noChangeShapeType="1"/>
              </p:cNvSpPr>
              <p:nvPr>
                <p:custDataLst>
                  <p:tags r:id="rId643"/>
                </p:custDataLst>
              </p:nvPr>
            </p:nvSpPr>
            <p:spPr bwMode="auto">
              <a:xfrm>
                <a:off x="2016" y="4062"/>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647" name="Line 1192"/>
              <p:cNvSpPr>
                <a:spLocks noChangeShapeType="1"/>
              </p:cNvSpPr>
              <p:nvPr>
                <p:custDataLst>
                  <p:tags r:id="rId644"/>
                </p:custDataLst>
              </p:nvPr>
            </p:nvSpPr>
            <p:spPr bwMode="auto">
              <a:xfrm>
                <a:off x="2049" y="4062"/>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648" name="Line 1193"/>
              <p:cNvSpPr>
                <a:spLocks noChangeShapeType="1"/>
              </p:cNvSpPr>
              <p:nvPr>
                <p:custDataLst>
                  <p:tags r:id="rId645"/>
                </p:custDataLst>
              </p:nvPr>
            </p:nvSpPr>
            <p:spPr bwMode="auto">
              <a:xfrm>
                <a:off x="2082" y="4062"/>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649" name="Line 1194"/>
              <p:cNvSpPr>
                <a:spLocks noChangeShapeType="1"/>
              </p:cNvSpPr>
              <p:nvPr>
                <p:custDataLst>
                  <p:tags r:id="rId646"/>
                </p:custDataLst>
              </p:nvPr>
            </p:nvSpPr>
            <p:spPr bwMode="auto">
              <a:xfrm>
                <a:off x="2115" y="4062"/>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650" name="Line 1195"/>
              <p:cNvSpPr>
                <a:spLocks noChangeShapeType="1"/>
              </p:cNvSpPr>
              <p:nvPr>
                <p:custDataLst>
                  <p:tags r:id="rId647"/>
                </p:custDataLst>
              </p:nvPr>
            </p:nvSpPr>
            <p:spPr bwMode="auto">
              <a:xfrm>
                <a:off x="2147" y="4062"/>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651" name="Line 1196"/>
              <p:cNvSpPr>
                <a:spLocks noChangeShapeType="1"/>
              </p:cNvSpPr>
              <p:nvPr>
                <p:custDataLst>
                  <p:tags r:id="rId648"/>
                </p:custDataLst>
              </p:nvPr>
            </p:nvSpPr>
            <p:spPr bwMode="auto">
              <a:xfrm>
                <a:off x="2180" y="4062"/>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652" name="Line 1197"/>
              <p:cNvSpPr>
                <a:spLocks noChangeShapeType="1"/>
              </p:cNvSpPr>
              <p:nvPr>
                <p:custDataLst>
                  <p:tags r:id="rId649"/>
                </p:custDataLst>
              </p:nvPr>
            </p:nvSpPr>
            <p:spPr bwMode="auto">
              <a:xfrm>
                <a:off x="2213" y="4062"/>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653" name="Line 1198"/>
              <p:cNvSpPr>
                <a:spLocks noChangeShapeType="1"/>
              </p:cNvSpPr>
              <p:nvPr>
                <p:custDataLst>
                  <p:tags r:id="rId650"/>
                </p:custDataLst>
              </p:nvPr>
            </p:nvSpPr>
            <p:spPr bwMode="auto">
              <a:xfrm>
                <a:off x="2246" y="4062"/>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654" name="Line 1199"/>
              <p:cNvSpPr>
                <a:spLocks noChangeShapeType="1"/>
              </p:cNvSpPr>
              <p:nvPr>
                <p:custDataLst>
                  <p:tags r:id="rId651"/>
                </p:custDataLst>
              </p:nvPr>
            </p:nvSpPr>
            <p:spPr bwMode="auto">
              <a:xfrm>
                <a:off x="2278" y="4062"/>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655" name="Line 1200"/>
              <p:cNvSpPr>
                <a:spLocks noChangeShapeType="1"/>
              </p:cNvSpPr>
              <p:nvPr>
                <p:custDataLst>
                  <p:tags r:id="rId652"/>
                </p:custDataLst>
              </p:nvPr>
            </p:nvSpPr>
            <p:spPr bwMode="auto">
              <a:xfrm>
                <a:off x="2311" y="4062"/>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656" name="Line 1201"/>
              <p:cNvSpPr>
                <a:spLocks noChangeShapeType="1"/>
              </p:cNvSpPr>
              <p:nvPr>
                <p:custDataLst>
                  <p:tags r:id="rId653"/>
                </p:custDataLst>
              </p:nvPr>
            </p:nvSpPr>
            <p:spPr bwMode="auto">
              <a:xfrm>
                <a:off x="2344" y="4062"/>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657" name="Line 1202"/>
              <p:cNvSpPr>
                <a:spLocks noChangeShapeType="1"/>
              </p:cNvSpPr>
              <p:nvPr>
                <p:custDataLst>
                  <p:tags r:id="rId654"/>
                </p:custDataLst>
              </p:nvPr>
            </p:nvSpPr>
            <p:spPr bwMode="auto">
              <a:xfrm>
                <a:off x="2377" y="4062"/>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658" name="Line 1203"/>
              <p:cNvSpPr>
                <a:spLocks noChangeShapeType="1"/>
              </p:cNvSpPr>
              <p:nvPr>
                <p:custDataLst>
                  <p:tags r:id="rId655"/>
                </p:custDataLst>
              </p:nvPr>
            </p:nvSpPr>
            <p:spPr bwMode="auto">
              <a:xfrm>
                <a:off x="2410" y="4062"/>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659" name="Line 1204"/>
              <p:cNvSpPr>
                <a:spLocks noChangeShapeType="1"/>
              </p:cNvSpPr>
              <p:nvPr>
                <p:custDataLst>
                  <p:tags r:id="rId656"/>
                </p:custDataLst>
              </p:nvPr>
            </p:nvSpPr>
            <p:spPr bwMode="auto">
              <a:xfrm>
                <a:off x="2442" y="4062"/>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660" name="Line 1205"/>
              <p:cNvSpPr>
                <a:spLocks noChangeShapeType="1"/>
              </p:cNvSpPr>
              <p:nvPr>
                <p:custDataLst>
                  <p:tags r:id="rId657"/>
                </p:custDataLst>
              </p:nvPr>
            </p:nvSpPr>
            <p:spPr bwMode="auto">
              <a:xfrm>
                <a:off x="2475" y="4062"/>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661" name="Line 1206"/>
              <p:cNvSpPr>
                <a:spLocks noChangeShapeType="1"/>
              </p:cNvSpPr>
              <p:nvPr>
                <p:custDataLst>
                  <p:tags r:id="rId658"/>
                </p:custDataLst>
              </p:nvPr>
            </p:nvSpPr>
            <p:spPr bwMode="auto">
              <a:xfrm>
                <a:off x="2508" y="4062"/>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662" name="Line 1207"/>
              <p:cNvSpPr>
                <a:spLocks noChangeShapeType="1"/>
              </p:cNvSpPr>
              <p:nvPr>
                <p:custDataLst>
                  <p:tags r:id="rId659"/>
                </p:custDataLst>
              </p:nvPr>
            </p:nvSpPr>
            <p:spPr bwMode="auto">
              <a:xfrm>
                <a:off x="2541" y="4062"/>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663" name="Line 1208"/>
              <p:cNvSpPr>
                <a:spLocks noChangeShapeType="1"/>
              </p:cNvSpPr>
              <p:nvPr>
                <p:custDataLst>
                  <p:tags r:id="rId660"/>
                </p:custDataLst>
              </p:nvPr>
            </p:nvSpPr>
            <p:spPr bwMode="auto">
              <a:xfrm>
                <a:off x="2574" y="4062"/>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664" name="Line 1209"/>
              <p:cNvSpPr>
                <a:spLocks noChangeShapeType="1"/>
              </p:cNvSpPr>
              <p:nvPr>
                <p:custDataLst>
                  <p:tags r:id="rId661"/>
                </p:custDataLst>
              </p:nvPr>
            </p:nvSpPr>
            <p:spPr bwMode="auto">
              <a:xfrm>
                <a:off x="2606" y="4062"/>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665" name="Line 1210"/>
              <p:cNvSpPr>
                <a:spLocks noChangeShapeType="1"/>
              </p:cNvSpPr>
              <p:nvPr>
                <p:custDataLst>
                  <p:tags r:id="rId662"/>
                </p:custDataLst>
              </p:nvPr>
            </p:nvSpPr>
            <p:spPr bwMode="auto">
              <a:xfrm>
                <a:off x="2639" y="4062"/>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666" name="Line 1211"/>
              <p:cNvSpPr>
                <a:spLocks noChangeShapeType="1"/>
              </p:cNvSpPr>
              <p:nvPr>
                <p:custDataLst>
                  <p:tags r:id="rId663"/>
                </p:custDataLst>
              </p:nvPr>
            </p:nvSpPr>
            <p:spPr bwMode="auto">
              <a:xfrm>
                <a:off x="2672" y="4062"/>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667" name="Line 1212"/>
              <p:cNvSpPr>
                <a:spLocks noChangeShapeType="1"/>
              </p:cNvSpPr>
              <p:nvPr>
                <p:custDataLst>
                  <p:tags r:id="rId664"/>
                </p:custDataLst>
              </p:nvPr>
            </p:nvSpPr>
            <p:spPr bwMode="auto">
              <a:xfrm>
                <a:off x="2705" y="4062"/>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668" name="Line 1213"/>
              <p:cNvSpPr>
                <a:spLocks noChangeShapeType="1"/>
              </p:cNvSpPr>
              <p:nvPr>
                <p:custDataLst>
                  <p:tags r:id="rId665"/>
                </p:custDataLst>
              </p:nvPr>
            </p:nvSpPr>
            <p:spPr bwMode="auto">
              <a:xfrm>
                <a:off x="2737" y="4062"/>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669" name="Line 1214"/>
              <p:cNvSpPr>
                <a:spLocks noChangeShapeType="1"/>
              </p:cNvSpPr>
              <p:nvPr>
                <p:custDataLst>
                  <p:tags r:id="rId666"/>
                </p:custDataLst>
              </p:nvPr>
            </p:nvSpPr>
            <p:spPr bwMode="auto">
              <a:xfrm>
                <a:off x="2770" y="4062"/>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670" name="Line 1215"/>
              <p:cNvSpPr>
                <a:spLocks noChangeShapeType="1"/>
              </p:cNvSpPr>
              <p:nvPr>
                <p:custDataLst>
                  <p:tags r:id="rId667"/>
                </p:custDataLst>
              </p:nvPr>
            </p:nvSpPr>
            <p:spPr bwMode="auto">
              <a:xfrm>
                <a:off x="2803" y="4062"/>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671" name="Line 1216"/>
              <p:cNvSpPr>
                <a:spLocks noChangeShapeType="1"/>
              </p:cNvSpPr>
              <p:nvPr>
                <p:custDataLst>
                  <p:tags r:id="rId668"/>
                </p:custDataLst>
              </p:nvPr>
            </p:nvSpPr>
            <p:spPr bwMode="auto">
              <a:xfrm>
                <a:off x="2836" y="4062"/>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672" name="Line 1217"/>
              <p:cNvSpPr>
                <a:spLocks noChangeShapeType="1"/>
              </p:cNvSpPr>
              <p:nvPr>
                <p:custDataLst>
                  <p:tags r:id="rId669"/>
                </p:custDataLst>
              </p:nvPr>
            </p:nvSpPr>
            <p:spPr bwMode="auto">
              <a:xfrm>
                <a:off x="2869" y="4062"/>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673" name="Line 1218"/>
              <p:cNvSpPr>
                <a:spLocks noChangeShapeType="1"/>
              </p:cNvSpPr>
              <p:nvPr>
                <p:custDataLst>
                  <p:tags r:id="rId670"/>
                </p:custDataLst>
              </p:nvPr>
            </p:nvSpPr>
            <p:spPr bwMode="auto">
              <a:xfrm>
                <a:off x="2901" y="4062"/>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674" name="Line 1219"/>
              <p:cNvSpPr>
                <a:spLocks noChangeShapeType="1"/>
              </p:cNvSpPr>
              <p:nvPr>
                <p:custDataLst>
                  <p:tags r:id="rId671"/>
                </p:custDataLst>
              </p:nvPr>
            </p:nvSpPr>
            <p:spPr bwMode="auto">
              <a:xfrm>
                <a:off x="2934" y="4062"/>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675" name="Line 1220"/>
              <p:cNvSpPr>
                <a:spLocks noChangeShapeType="1"/>
              </p:cNvSpPr>
              <p:nvPr>
                <p:custDataLst>
                  <p:tags r:id="rId672"/>
                </p:custDataLst>
              </p:nvPr>
            </p:nvSpPr>
            <p:spPr bwMode="auto">
              <a:xfrm>
                <a:off x="2967" y="4062"/>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676" name="Line 1221"/>
              <p:cNvSpPr>
                <a:spLocks noChangeShapeType="1"/>
              </p:cNvSpPr>
              <p:nvPr>
                <p:custDataLst>
                  <p:tags r:id="rId673"/>
                </p:custDataLst>
              </p:nvPr>
            </p:nvSpPr>
            <p:spPr bwMode="auto">
              <a:xfrm>
                <a:off x="3000" y="4062"/>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677" name="Line 1222"/>
              <p:cNvSpPr>
                <a:spLocks noChangeShapeType="1"/>
              </p:cNvSpPr>
              <p:nvPr>
                <p:custDataLst>
                  <p:tags r:id="rId674"/>
                </p:custDataLst>
              </p:nvPr>
            </p:nvSpPr>
            <p:spPr bwMode="auto">
              <a:xfrm>
                <a:off x="3033" y="4062"/>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678" name="Line 1223"/>
              <p:cNvSpPr>
                <a:spLocks noChangeShapeType="1"/>
              </p:cNvSpPr>
              <p:nvPr>
                <p:custDataLst>
                  <p:tags r:id="rId675"/>
                </p:custDataLst>
              </p:nvPr>
            </p:nvSpPr>
            <p:spPr bwMode="auto">
              <a:xfrm>
                <a:off x="3065" y="4062"/>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679" name="Line 1224"/>
              <p:cNvSpPr>
                <a:spLocks noChangeShapeType="1"/>
              </p:cNvSpPr>
              <p:nvPr>
                <p:custDataLst>
                  <p:tags r:id="rId676"/>
                </p:custDataLst>
              </p:nvPr>
            </p:nvSpPr>
            <p:spPr bwMode="auto">
              <a:xfrm>
                <a:off x="3098" y="4062"/>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680" name="Line 1225"/>
              <p:cNvSpPr>
                <a:spLocks noChangeShapeType="1"/>
              </p:cNvSpPr>
              <p:nvPr>
                <p:custDataLst>
                  <p:tags r:id="rId677"/>
                </p:custDataLst>
              </p:nvPr>
            </p:nvSpPr>
            <p:spPr bwMode="auto">
              <a:xfrm>
                <a:off x="3131" y="4062"/>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681" name="Line 1226"/>
              <p:cNvSpPr>
                <a:spLocks noChangeShapeType="1"/>
              </p:cNvSpPr>
              <p:nvPr>
                <p:custDataLst>
                  <p:tags r:id="rId678"/>
                </p:custDataLst>
              </p:nvPr>
            </p:nvSpPr>
            <p:spPr bwMode="auto">
              <a:xfrm>
                <a:off x="3164" y="4062"/>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682" name="Line 1227"/>
              <p:cNvSpPr>
                <a:spLocks noChangeShapeType="1"/>
              </p:cNvSpPr>
              <p:nvPr>
                <p:custDataLst>
                  <p:tags r:id="rId679"/>
                </p:custDataLst>
              </p:nvPr>
            </p:nvSpPr>
            <p:spPr bwMode="auto">
              <a:xfrm>
                <a:off x="3196" y="4062"/>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683" name="Line 1228"/>
              <p:cNvSpPr>
                <a:spLocks noChangeShapeType="1"/>
              </p:cNvSpPr>
              <p:nvPr>
                <p:custDataLst>
                  <p:tags r:id="rId680"/>
                </p:custDataLst>
              </p:nvPr>
            </p:nvSpPr>
            <p:spPr bwMode="auto">
              <a:xfrm>
                <a:off x="3229" y="4062"/>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684" name="Line 1229"/>
              <p:cNvSpPr>
                <a:spLocks noChangeShapeType="1"/>
              </p:cNvSpPr>
              <p:nvPr>
                <p:custDataLst>
                  <p:tags r:id="rId681"/>
                </p:custDataLst>
              </p:nvPr>
            </p:nvSpPr>
            <p:spPr bwMode="auto">
              <a:xfrm>
                <a:off x="3262" y="4062"/>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685" name="Line 1230"/>
              <p:cNvSpPr>
                <a:spLocks noChangeShapeType="1"/>
              </p:cNvSpPr>
              <p:nvPr>
                <p:custDataLst>
                  <p:tags r:id="rId682"/>
                </p:custDataLst>
              </p:nvPr>
            </p:nvSpPr>
            <p:spPr bwMode="auto">
              <a:xfrm>
                <a:off x="3295" y="4062"/>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686" name="Line 1231"/>
              <p:cNvSpPr>
                <a:spLocks noChangeShapeType="1"/>
              </p:cNvSpPr>
              <p:nvPr>
                <p:custDataLst>
                  <p:tags r:id="rId683"/>
                </p:custDataLst>
              </p:nvPr>
            </p:nvSpPr>
            <p:spPr bwMode="auto">
              <a:xfrm>
                <a:off x="3328" y="4062"/>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687" name="Line 1232"/>
              <p:cNvSpPr>
                <a:spLocks noChangeShapeType="1"/>
              </p:cNvSpPr>
              <p:nvPr>
                <p:custDataLst>
                  <p:tags r:id="rId684"/>
                </p:custDataLst>
              </p:nvPr>
            </p:nvSpPr>
            <p:spPr bwMode="auto">
              <a:xfrm>
                <a:off x="3360" y="4062"/>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688" name="Line 1233"/>
              <p:cNvSpPr>
                <a:spLocks noChangeShapeType="1"/>
              </p:cNvSpPr>
              <p:nvPr>
                <p:custDataLst>
                  <p:tags r:id="rId685"/>
                </p:custDataLst>
              </p:nvPr>
            </p:nvSpPr>
            <p:spPr bwMode="auto">
              <a:xfrm>
                <a:off x="3393" y="4062"/>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689" name="Line 1234"/>
              <p:cNvSpPr>
                <a:spLocks noChangeShapeType="1"/>
              </p:cNvSpPr>
              <p:nvPr>
                <p:custDataLst>
                  <p:tags r:id="rId686"/>
                </p:custDataLst>
              </p:nvPr>
            </p:nvSpPr>
            <p:spPr bwMode="auto">
              <a:xfrm>
                <a:off x="3426" y="4062"/>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690" name="Line 1235"/>
              <p:cNvSpPr>
                <a:spLocks noChangeShapeType="1"/>
              </p:cNvSpPr>
              <p:nvPr>
                <p:custDataLst>
                  <p:tags r:id="rId687"/>
                </p:custDataLst>
              </p:nvPr>
            </p:nvSpPr>
            <p:spPr bwMode="auto">
              <a:xfrm>
                <a:off x="3459" y="4062"/>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691" name="Line 1236"/>
              <p:cNvSpPr>
                <a:spLocks noChangeShapeType="1"/>
              </p:cNvSpPr>
              <p:nvPr>
                <p:custDataLst>
                  <p:tags r:id="rId688"/>
                </p:custDataLst>
              </p:nvPr>
            </p:nvSpPr>
            <p:spPr bwMode="auto">
              <a:xfrm>
                <a:off x="3492" y="4062"/>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692" name="Line 1237"/>
              <p:cNvSpPr>
                <a:spLocks noChangeShapeType="1"/>
              </p:cNvSpPr>
              <p:nvPr>
                <p:custDataLst>
                  <p:tags r:id="rId689"/>
                </p:custDataLst>
              </p:nvPr>
            </p:nvSpPr>
            <p:spPr bwMode="auto">
              <a:xfrm>
                <a:off x="3524" y="4062"/>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693" name="Line 1238"/>
              <p:cNvSpPr>
                <a:spLocks noChangeShapeType="1"/>
              </p:cNvSpPr>
              <p:nvPr>
                <p:custDataLst>
                  <p:tags r:id="rId690"/>
                </p:custDataLst>
              </p:nvPr>
            </p:nvSpPr>
            <p:spPr bwMode="auto">
              <a:xfrm>
                <a:off x="3557" y="4062"/>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694" name="Line 1239"/>
              <p:cNvSpPr>
                <a:spLocks noChangeShapeType="1"/>
              </p:cNvSpPr>
              <p:nvPr>
                <p:custDataLst>
                  <p:tags r:id="rId691"/>
                </p:custDataLst>
              </p:nvPr>
            </p:nvSpPr>
            <p:spPr bwMode="auto">
              <a:xfrm>
                <a:off x="3590" y="4062"/>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695" name="Line 1240"/>
              <p:cNvSpPr>
                <a:spLocks noChangeShapeType="1"/>
              </p:cNvSpPr>
              <p:nvPr>
                <p:custDataLst>
                  <p:tags r:id="rId692"/>
                </p:custDataLst>
              </p:nvPr>
            </p:nvSpPr>
            <p:spPr bwMode="auto">
              <a:xfrm>
                <a:off x="3623" y="4062"/>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696" name="Line 1241"/>
              <p:cNvSpPr>
                <a:spLocks noChangeShapeType="1"/>
              </p:cNvSpPr>
              <p:nvPr>
                <p:custDataLst>
                  <p:tags r:id="rId693"/>
                </p:custDataLst>
              </p:nvPr>
            </p:nvSpPr>
            <p:spPr bwMode="auto">
              <a:xfrm>
                <a:off x="3655" y="4062"/>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697" name="Line 1242"/>
              <p:cNvSpPr>
                <a:spLocks noChangeShapeType="1"/>
              </p:cNvSpPr>
              <p:nvPr>
                <p:custDataLst>
                  <p:tags r:id="rId694"/>
                </p:custDataLst>
              </p:nvPr>
            </p:nvSpPr>
            <p:spPr bwMode="auto">
              <a:xfrm>
                <a:off x="3688" y="4062"/>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698" name="Line 1243"/>
              <p:cNvSpPr>
                <a:spLocks noChangeShapeType="1"/>
              </p:cNvSpPr>
              <p:nvPr>
                <p:custDataLst>
                  <p:tags r:id="rId695"/>
                </p:custDataLst>
              </p:nvPr>
            </p:nvSpPr>
            <p:spPr bwMode="auto">
              <a:xfrm>
                <a:off x="3721" y="4062"/>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699" name="Line 1244"/>
              <p:cNvSpPr>
                <a:spLocks noChangeShapeType="1"/>
              </p:cNvSpPr>
              <p:nvPr>
                <p:custDataLst>
                  <p:tags r:id="rId696"/>
                </p:custDataLst>
              </p:nvPr>
            </p:nvSpPr>
            <p:spPr bwMode="auto">
              <a:xfrm>
                <a:off x="3754" y="4062"/>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700" name="Line 1245"/>
              <p:cNvSpPr>
                <a:spLocks noChangeShapeType="1"/>
              </p:cNvSpPr>
              <p:nvPr>
                <p:custDataLst>
                  <p:tags r:id="rId697"/>
                </p:custDataLst>
              </p:nvPr>
            </p:nvSpPr>
            <p:spPr bwMode="auto">
              <a:xfrm>
                <a:off x="3787" y="4062"/>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701" name="Line 1246"/>
              <p:cNvSpPr>
                <a:spLocks noChangeShapeType="1"/>
              </p:cNvSpPr>
              <p:nvPr>
                <p:custDataLst>
                  <p:tags r:id="rId698"/>
                </p:custDataLst>
              </p:nvPr>
            </p:nvSpPr>
            <p:spPr bwMode="auto">
              <a:xfrm>
                <a:off x="3819" y="4062"/>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702" name="Line 1247"/>
              <p:cNvSpPr>
                <a:spLocks noChangeShapeType="1"/>
              </p:cNvSpPr>
              <p:nvPr>
                <p:custDataLst>
                  <p:tags r:id="rId699"/>
                </p:custDataLst>
              </p:nvPr>
            </p:nvSpPr>
            <p:spPr bwMode="auto">
              <a:xfrm>
                <a:off x="3852" y="4062"/>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703" name="Line 1248"/>
              <p:cNvSpPr>
                <a:spLocks noChangeShapeType="1"/>
              </p:cNvSpPr>
              <p:nvPr>
                <p:custDataLst>
                  <p:tags r:id="rId700"/>
                </p:custDataLst>
              </p:nvPr>
            </p:nvSpPr>
            <p:spPr bwMode="auto">
              <a:xfrm>
                <a:off x="3885" y="4062"/>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704" name="Line 1249"/>
              <p:cNvSpPr>
                <a:spLocks noChangeShapeType="1"/>
              </p:cNvSpPr>
              <p:nvPr>
                <p:custDataLst>
                  <p:tags r:id="rId701"/>
                </p:custDataLst>
              </p:nvPr>
            </p:nvSpPr>
            <p:spPr bwMode="auto">
              <a:xfrm>
                <a:off x="3918" y="4062"/>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705" name="Line 1250"/>
              <p:cNvSpPr>
                <a:spLocks noChangeShapeType="1"/>
              </p:cNvSpPr>
              <p:nvPr>
                <p:custDataLst>
                  <p:tags r:id="rId702"/>
                </p:custDataLst>
              </p:nvPr>
            </p:nvSpPr>
            <p:spPr bwMode="auto">
              <a:xfrm>
                <a:off x="3951" y="4062"/>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706" name="Line 1251"/>
              <p:cNvSpPr>
                <a:spLocks noChangeShapeType="1"/>
              </p:cNvSpPr>
              <p:nvPr>
                <p:custDataLst>
                  <p:tags r:id="rId703"/>
                </p:custDataLst>
              </p:nvPr>
            </p:nvSpPr>
            <p:spPr bwMode="auto">
              <a:xfrm>
                <a:off x="3983" y="4062"/>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707" name="Line 1252"/>
              <p:cNvSpPr>
                <a:spLocks noChangeShapeType="1"/>
              </p:cNvSpPr>
              <p:nvPr>
                <p:custDataLst>
                  <p:tags r:id="rId704"/>
                </p:custDataLst>
              </p:nvPr>
            </p:nvSpPr>
            <p:spPr bwMode="auto">
              <a:xfrm>
                <a:off x="4016" y="4062"/>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708" name="Line 1253"/>
              <p:cNvSpPr>
                <a:spLocks noChangeShapeType="1"/>
              </p:cNvSpPr>
              <p:nvPr>
                <p:custDataLst>
                  <p:tags r:id="rId705"/>
                </p:custDataLst>
              </p:nvPr>
            </p:nvSpPr>
            <p:spPr bwMode="auto">
              <a:xfrm>
                <a:off x="4049" y="4062"/>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709" name="Line 1254"/>
              <p:cNvSpPr>
                <a:spLocks noChangeShapeType="1"/>
              </p:cNvSpPr>
              <p:nvPr>
                <p:custDataLst>
                  <p:tags r:id="rId706"/>
                </p:custDataLst>
              </p:nvPr>
            </p:nvSpPr>
            <p:spPr bwMode="auto">
              <a:xfrm>
                <a:off x="4082" y="4062"/>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710" name="Line 1255"/>
              <p:cNvSpPr>
                <a:spLocks noChangeShapeType="1"/>
              </p:cNvSpPr>
              <p:nvPr>
                <p:custDataLst>
                  <p:tags r:id="rId707"/>
                </p:custDataLst>
              </p:nvPr>
            </p:nvSpPr>
            <p:spPr bwMode="auto">
              <a:xfrm>
                <a:off x="4114" y="4062"/>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711" name="Line 1256"/>
              <p:cNvSpPr>
                <a:spLocks noChangeShapeType="1"/>
              </p:cNvSpPr>
              <p:nvPr>
                <p:custDataLst>
                  <p:tags r:id="rId708"/>
                </p:custDataLst>
              </p:nvPr>
            </p:nvSpPr>
            <p:spPr bwMode="auto">
              <a:xfrm>
                <a:off x="4147" y="4062"/>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712" name="Line 1257"/>
              <p:cNvSpPr>
                <a:spLocks noChangeShapeType="1"/>
              </p:cNvSpPr>
              <p:nvPr>
                <p:custDataLst>
                  <p:tags r:id="rId709"/>
                </p:custDataLst>
              </p:nvPr>
            </p:nvSpPr>
            <p:spPr bwMode="auto">
              <a:xfrm>
                <a:off x="4180" y="4062"/>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713" name="Freeform 1258"/>
              <p:cNvSpPr>
                <a:spLocks/>
              </p:cNvSpPr>
              <p:nvPr>
                <p:custDataLst>
                  <p:tags r:id="rId710"/>
                </p:custDataLst>
              </p:nvPr>
            </p:nvSpPr>
            <p:spPr bwMode="auto">
              <a:xfrm>
                <a:off x="4213" y="4051"/>
                <a:ext cx="15" cy="9"/>
              </a:xfrm>
              <a:custGeom>
                <a:avLst/>
                <a:gdLst>
                  <a:gd name="T0" fmla="*/ 0 w 11"/>
                  <a:gd name="T1" fmla="*/ 9368 h 6"/>
                  <a:gd name="T2" fmla="*/ 2693 w 11"/>
                  <a:gd name="T3" fmla="*/ 2397 h 6"/>
                  <a:gd name="T4" fmla="*/ 2824 w 11"/>
                  <a:gd name="T5" fmla="*/ 0 h 6"/>
                  <a:gd name="T6" fmla="*/ 0 60000 65536"/>
                  <a:gd name="T7" fmla="*/ 0 60000 65536"/>
                  <a:gd name="T8" fmla="*/ 0 60000 65536"/>
                  <a:gd name="T9" fmla="*/ 0 w 11"/>
                  <a:gd name="T10" fmla="*/ 0 h 6"/>
                  <a:gd name="T11" fmla="*/ 11 w 11"/>
                  <a:gd name="T12" fmla="*/ 6 h 6"/>
                </a:gdLst>
                <a:ahLst/>
                <a:cxnLst>
                  <a:cxn ang="T6">
                    <a:pos x="T0" y="T1"/>
                  </a:cxn>
                  <a:cxn ang="T7">
                    <a:pos x="T2" y="T3"/>
                  </a:cxn>
                  <a:cxn ang="T8">
                    <a:pos x="T4" y="T5"/>
                  </a:cxn>
                </a:cxnLst>
                <a:rect l="T9" t="T10" r="T11" b="T12"/>
                <a:pathLst>
                  <a:path w="11" h="6">
                    <a:moveTo>
                      <a:pt x="0" y="6"/>
                    </a:moveTo>
                    <a:lnTo>
                      <a:pt x="10" y="1"/>
                    </a:lnTo>
                    <a:lnTo>
                      <a:pt x="11" y="0"/>
                    </a:lnTo>
                  </a:path>
                </a:pathLst>
              </a:custGeom>
              <a:noFill/>
              <a:ln w="12700">
                <a:solidFill>
                  <a:srgbClr val="0000FF"/>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714" name="Freeform 1259"/>
              <p:cNvSpPr>
                <a:spLocks/>
              </p:cNvSpPr>
              <p:nvPr>
                <p:custDataLst>
                  <p:tags r:id="rId711"/>
                </p:custDataLst>
              </p:nvPr>
            </p:nvSpPr>
            <p:spPr bwMode="auto">
              <a:xfrm>
                <a:off x="4239" y="4024"/>
                <a:ext cx="7" cy="15"/>
              </a:xfrm>
              <a:custGeom>
                <a:avLst/>
                <a:gdLst>
                  <a:gd name="T0" fmla="*/ 0 w 5"/>
                  <a:gd name="T1" fmla="*/ 2824 h 11"/>
                  <a:gd name="T2" fmla="*/ 2220 w 5"/>
                  <a:gd name="T3" fmla="*/ 571 h 11"/>
                  <a:gd name="T4" fmla="*/ 2220 w 5"/>
                  <a:gd name="T5" fmla="*/ 0 h 11"/>
                  <a:gd name="T6" fmla="*/ 0 60000 65536"/>
                  <a:gd name="T7" fmla="*/ 0 60000 65536"/>
                  <a:gd name="T8" fmla="*/ 0 60000 65536"/>
                  <a:gd name="T9" fmla="*/ 0 w 5"/>
                  <a:gd name="T10" fmla="*/ 0 h 11"/>
                  <a:gd name="T11" fmla="*/ 5 w 5"/>
                  <a:gd name="T12" fmla="*/ 11 h 11"/>
                </a:gdLst>
                <a:ahLst/>
                <a:cxnLst>
                  <a:cxn ang="T6">
                    <a:pos x="T0" y="T1"/>
                  </a:cxn>
                  <a:cxn ang="T7">
                    <a:pos x="T2" y="T3"/>
                  </a:cxn>
                  <a:cxn ang="T8">
                    <a:pos x="T4" y="T5"/>
                  </a:cxn>
                </a:cxnLst>
                <a:rect l="T9" t="T10" r="T11" b="T12"/>
                <a:pathLst>
                  <a:path w="5" h="11">
                    <a:moveTo>
                      <a:pt x="0" y="11"/>
                    </a:moveTo>
                    <a:lnTo>
                      <a:pt x="5" y="2"/>
                    </a:lnTo>
                    <a:lnTo>
                      <a:pt x="5" y="0"/>
                    </a:lnTo>
                  </a:path>
                </a:pathLst>
              </a:custGeom>
              <a:noFill/>
              <a:ln w="12700">
                <a:solidFill>
                  <a:srgbClr val="0000FF"/>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715" name="Line 1260"/>
              <p:cNvSpPr>
                <a:spLocks noChangeShapeType="1"/>
              </p:cNvSpPr>
              <p:nvPr>
                <p:custDataLst>
                  <p:tags r:id="rId712"/>
                </p:custDataLst>
              </p:nvPr>
            </p:nvSpPr>
            <p:spPr bwMode="auto">
              <a:xfrm flipV="1">
                <a:off x="4248" y="3991"/>
                <a:ext cx="0" cy="17"/>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716" name="Line 1261"/>
              <p:cNvSpPr>
                <a:spLocks noChangeShapeType="1"/>
              </p:cNvSpPr>
              <p:nvPr>
                <p:custDataLst>
                  <p:tags r:id="rId713"/>
                </p:custDataLst>
              </p:nvPr>
            </p:nvSpPr>
            <p:spPr bwMode="auto">
              <a:xfrm flipV="1">
                <a:off x="4248" y="3958"/>
                <a:ext cx="0" cy="17"/>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717" name="Line 1262"/>
              <p:cNvSpPr>
                <a:spLocks noChangeShapeType="1"/>
              </p:cNvSpPr>
              <p:nvPr>
                <p:custDataLst>
                  <p:tags r:id="rId714"/>
                </p:custDataLst>
              </p:nvPr>
            </p:nvSpPr>
            <p:spPr bwMode="auto">
              <a:xfrm flipV="1">
                <a:off x="4248" y="3926"/>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718" name="Line 1263"/>
              <p:cNvSpPr>
                <a:spLocks noChangeShapeType="1"/>
              </p:cNvSpPr>
              <p:nvPr>
                <p:custDataLst>
                  <p:tags r:id="rId715"/>
                </p:custDataLst>
              </p:nvPr>
            </p:nvSpPr>
            <p:spPr bwMode="auto">
              <a:xfrm flipV="1">
                <a:off x="4248" y="3893"/>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719" name="Line 1264"/>
              <p:cNvSpPr>
                <a:spLocks noChangeShapeType="1"/>
              </p:cNvSpPr>
              <p:nvPr>
                <p:custDataLst>
                  <p:tags r:id="rId716"/>
                </p:custDataLst>
              </p:nvPr>
            </p:nvSpPr>
            <p:spPr bwMode="auto">
              <a:xfrm flipV="1">
                <a:off x="4248" y="3860"/>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720" name="Line 1265"/>
              <p:cNvSpPr>
                <a:spLocks noChangeShapeType="1"/>
              </p:cNvSpPr>
              <p:nvPr>
                <p:custDataLst>
                  <p:tags r:id="rId717"/>
                </p:custDataLst>
              </p:nvPr>
            </p:nvSpPr>
            <p:spPr bwMode="auto">
              <a:xfrm flipV="1">
                <a:off x="4248" y="3827"/>
                <a:ext cx="0" cy="17"/>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721" name="Line 1266"/>
              <p:cNvSpPr>
                <a:spLocks noChangeShapeType="1"/>
              </p:cNvSpPr>
              <p:nvPr>
                <p:custDataLst>
                  <p:tags r:id="rId718"/>
                </p:custDataLst>
              </p:nvPr>
            </p:nvSpPr>
            <p:spPr bwMode="auto">
              <a:xfrm flipV="1">
                <a:off x="4248" y="3795"/>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722" name="Line 1267"/>
              <p:cNvSpPr>
                <a:spLocks noChangeShapeType="1"/>
              </p:cNvSpPr>
              <p:nvPr>
                <p:custDataLst>
                  <p:tags r:id="rId719"/>
                </p:custDataLst>
              </p:nvPr>
            </p:nvSpPr>
            <p:spPr bwMode="auto">
              <a:xfrm flipV="1">
                <a:off x="4248" y="3762"/>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723" name="Line 1268"/>
              <p:cNvSpPr>
                <a:spLocks noChangeShapeType="1"/>
              </p:cNvSpPr>
              <p:nvPr>
                <p:custDataLst>
                  <p:tags r:id="rId720"/>
                </p:custDataLst>
              </p:nvPr>
            </p:nvSpPr>
            <p:spPr bwMode="auto">
              <a:xfrm flipV="1">
                <a:off x="4248" y="3729"/>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724" name="Line 1269"/>
              <p:cNvSpPr>
                <a:spLocks noChangeShapeType="1"/>
              </p:cNvSpPr>
              <p:nvPr>
                <p:custDataLst>
                  <p:tags r:id="rId721"/>
                </p:custDataLst>
              </p:nvPr>
            </p:nvSpPr>
            <p:spPr bwMode="auto">
              <a:xfrm flipV="1">
                <a:off x="4248" y="3696"/>
                <a:ext cx="0" cy="17"/>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725" name="Line 1270"/>
              <p:cNvSpPr>
                <a:spLocks noChangeShapeType="1"/>
              </p:cNvSpPr>
              <p:nvPr>
                <p:custDataLst>
                  <p:tags r:id="rId722"/>
                </p:custDataLst>
              </p:nvPr>
            </p:nvSpPr>
            <p:spPr bwMode="auto">
              <a:xfrm flipV="1">
                <a:off x="4248" y="3663"/>
                <a:ext cx="0" cy="17"/>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726" name="Line 1271"/>
              <p:cNvSpPr>
                <a:spLocks noChangeShapeType="1"/>
              </p:cNvSpPr>
              <p:nvPr>
                <p:custDataLst>
                  <p:tags r:id="rId723"/>
                </p:custDataLst>
              </p:nvPr>
            </p:nvSpPr>
            <p:spPr bwMode="auto">
              <a:xfrm flipV="1">
                <a:off x="4248" y="3631"/>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727" name="Line 1272"/>
              <p:cNvSpPr>
                <a:spLocks noChangeShapeType="1"/>
              </p:cNvSpPr>
              <p:nvPr>
                <p:custDataLst>
                  <p:tags r:id="rId724"/>
                </p:custDataLst>
              </p:nvPr>
            </p:nvSpPr>
            <p:spPr bwMode="auto">
              <a:xfrm flipV="1">
                <a:off x="4248" y="3598"/>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728" name="Line 1273"/>
              <p:cNvSpPr>
                <a:spLocks noChangeShapeType="1"/>
              </p:cNvSpPr>
              <p:nvPr>
                <p:custDataLst>
                  <p:tags r:id="rId725"/>
                </p:custDataLst>
              </p:nvPr>
            </p:nvSpPr>
            <p:spPr bwMode="auto">
              <a:xfrm flipV="1">
                <a:off x="4248" y="3565"/>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729" name="Line 1274"/>
              <p:cNvSpPr>
                <a:spLocks noChangeShapeType="1"/>
              </p:cNvSpPr>
              <p:nvPr>
                <p:custDataLst>
                  <p:tags r:id="rId726"/>
                </p:custDataLst>
              </p:nvPr>
            </p:nvSpPr>
            <p:spPr bwMode="auto">
              <a:xfrm flipV="1">
                <a:off x="4248" y="3532"/>
                <a:ext cx="0" cy="17"/>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730" name="Line 1275"/>
              <p:cNvSpPr>
                <a:spLocks noChangeShapeType="1"/>
              </p:cNvSpPr>
              <p:nvPr>
                <p:custDataLst>
                  <p:tags r:id="rId727"/>
                </p:custDataLst>
              </p:nvPr>
            </p:nvSpPr>
            <p:spPr bwMode="auto">
              <a:xfrm flipV="1">
                <a:off x="4248" y="3499"/>
                <a:ext cx="0" cy="17"/>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731" name="Line 1276"/>
              <p:cNvSpPr>
                <a:spLocks noChangeShapeType="1"/>
              </p:cNvSpPr>
              <p:nvPr>
                <p:custDataLst>
                  <p:tags r:id="rId728"/>
                </p:custDataLst>
              </p:nvPr>
            </p:nvSpPr>
            <p:spPr bwMode="auto">
              <a:xfrm flipV="1">
                <a:off x="4248" y="3467"/>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732" name="Line 1277"/>
              <p:cNvSpPr>
                <a:spLocks noChangeShapeType="1"/>
              </p:cNvSpPr>
              <p:nvPr>
                <p:custDataLst>
                  <p:tags r:id="rId729"/>
                </p:custDataLst>
              </p:nvPr>
            </p:nvSpPr>
            <p:spPr bwMode="auto">
              <a:xfrm flipV="1">
                <a:off x="4248" y="3434"/>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733" name="Line 1278"/>
              <p:cNvSpPr>
                <a:spLocks noChangeShapeType="1"/>
              </p:cNvSpPr>
              <p:nvPr>
                <p:custDataLst>
                  <p:tags r:id="rId730"/>
                </p:custDataLst>
              </p:nvPr>
            </p:nvSpPr>
            <p:spPr bwMode="auto">
              <a:xfrm flipV="1">
                <a:off x="4248" y="3401"/>
                <a:ext cx="0" cy="17"/>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734" name="Line 1279"/>
              <p:cNvSpPr>
                <a:spLocks noChangeShapeType="1"/>
              </p:cNvSpPr>
              <p:nvPr>
                <p:custDataLst>
                  <p:tags r:id="rId731"/>
                </p:custDataLst>
              </p:nvPr>
            </p:nvSpPr>
            <p:spPr bwMode="auto">
              <a:xfrm flipV="1">
                <a:off x="4248" y="3368"/>
                <a:ext cx="0" cy="17"/>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735" name="Line 1280"/>
              <p:cNvSpPr>
                <a:spLocks noChangeShapeType="1"/>
              </p:cNvSpPr>
              <p:nvPr>
                <p:custDataLst>
                  <p:tags r:id="rId732"/>
                </p:custDataLst>
              </p:nvPr>
            </p:nvSpPr>
            <p:spPr bwMode="auto">
              <a:xfrm flipV="1">
                <a:off x="4248" y="3336"/>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736" name="Line 1281"/>
              <p:cNvSpPr>
                <a:spLocks noChangeShapeType="1"/>
              </p:cNvSpPr>
              <p:nvPr>
                <p:custDataLst>
                  <p:tags r:id="rId733"/>
                </p:custDataLst>
              </p:nvPr>
            </p:nvSpPr>
            <p:spPr bwMode="auto">
              <a:xfrm flipV="1">
                <a:off x="4248" y="3303"/>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737" name="Line 1282"/>
              <p:cNvSpPr>
                <a:spLocks noChangeShapeType="1"/>
              </p:cNvSpPr>
              <p:nvPr>
                <p:custDataLst>
                  <p:tags r:id="rId734"/>
                </p:custDataLst>
              </p:nvPr>
            </p:nvSpPr>
            <p:spPr bwMode="auto">
              <a:xfrm flipV="1">
                <a:off x="4248" y="3270"/>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738" name="Line 1283"/>
              <p:cNvSpPr>
                <a:spLocks noChangeShapeType="1"/>
              </p:cNvSpPr>
              <p:nvPr>
                <p:custDataLst>
                  <p:tags r:id="rId735"/>
                </p:custDataLst>
              </p:nvPr>
            </p:nvSpPr>
            <p:spPr bwMode="auto">
              <a:xfrm flipV="1">
                <a:off x="4248" y="3237"/>
                <a:ext cx="0" cy="17"/>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739" name="Line 1284"/>
              <p:cNvSpPr>
                <a:spLocks noChangeShapeType="1"/>
              </p:cNvSpPr>
              <p:nvPr>
                <p:custDataLst>
                  <p:tags r:id="rId736"/>
                </p:custDataLst>
              </p:nvPr>
            </p:nvSpPr>
            <p:spPr bwMode="auto">
              <a:xfrm flipV="1">
                <a:off x="4248" y="3204"/>
                <a:ext cx="0" cy="17"/>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740" name="Line 1285"/>
              <p:cNvSpPr>
                <a:spLocks noChangeShapeType="1"/>
              </p:cNvSpPr>
              <p:nvPr>
                <p:custDataLst>
                  <p:tags r:id="rId737"/>
                </p:custDataLst>
              </p:nvPr>
            </p:nvSpPr>
            <p:spPr bwMode="auto">
              <a:xfrm flipV="1">
                <a:off x="4248" y="3172"/>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741" name="Line 1286"/>
              <p:cNvSpPr>
                <a:spLocks noChangeShapeType="1"/>
              </p:cNvSpPr>
              <p:nvPr>
                <p:custDataLst>
                  <p:tags r:id="rId738"/>
                </p:custDataLst>
              </p:nvPr>
            </p:nvSpPr>
            <p:spPr bwMode="auto">
              <a:xfrm flipV="1">
                <a:off x="4248" y="3139"/>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742" name="Line 1287"/>
              <p:cNvSpPr>
                <a:spLocks noChangeShapeType="1"/>
              </p:cNvSpPr>
              <p:nvPr>
                <p:custDataLst>
                  <p:tags r:id="rId739"/>
                </p:custDataLst>
              </p:nvPr>
            </p:nvSpPr>
            <p:spPr bwMode="auto">
              <a:xfrm flipV="1">
                <a:off x="4248" y="3106"/>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743" name="Line 1288"/>
              <p:cNvSpPr>
                <a:spLocks noChangeShapeType="1"/>
              </p:cNvSpPr>
              <p:nvPr>
                <p:custDataLst>
                  <p:tags r:id="rId740"/>
                </p:custDataLst>
              </p:nvPr>
            </p:nvSpPr>
            <p:spPr bwMode="auto">
              <a:xfrm flipV="1">
                <a:off x="4248" y="3073"/>
                <a:ext cx="0" cy="17"/>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744" name="Line 1289"/>
              <p:cNvSpPr>
                <a:spLocks noChangeShapeType="1"/>
              </p:cNvSpPr>
              <p:nvPr>
                <p:custDataLst>
                  <p:tags r:id="rId741"/>
                </p:custDataLst>
              </p:nvPr>
            </p:nvSpPr>
            <p:spPr bwMode="auto">
              <a:xfrm flipV="1">
                <a:off x="4248" y="3040"/>
                <a:ext cx="0" cy="17"/>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745" name="Line 1290"/>
              <p:cNvSpPr>
                <a:spLocks noChangeShapeType="1"/>
              </p:cNvSpPr>
              <p:nvPr>
                <p:custDataLst>
                  <p:tags r:id="rId742"/>
                </p:custDataLst>
              </p:nvPr>
            </p:nvSpPr>
            <p:spPr bwMode="auto">
              <a:xfrm flipV="1">
                <a:off x="4248" y="3008"/>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746" name="Line 1291"/>
              <p:cNvSpPr>
                <a:spLocks noChangeShapeType="1"/>
              </p:cNvSpPr>
              <p:nvPr>
                <p:custDataLst>
                  <p:tags r:id="rId743"/>
                </p:custDataLst>
              </p:nvPr>
            </p:nvSpPr>
            <p:spPr bwMode="auto">
              <a:xfrm flipV="1">
                <a:off x="4248" y="2975"/>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747" name="Line 1292"/>
              <p:cNvSpPr>
                <a:spLocks noChangeShapeType="1"/>
              </p:cNvSpPr>
              <p:nvPr>
                <p:custDataLst>
                  <p:tags r:id="rId744"/>
                </p:custDataLst>
              </p:nvPr>
            </p:nvSpPr>
            <p:spPr bwMode="auto">
              <a:xfrm flipV="1">
                <a:off x="4248" y="2942"/>
                <a:ext cx="0" cy="17"/>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748" name="Line 1293"/>
              <p:cNvSpPr>
                <a:spLocks noChangeShapeType="1"/>
              </p:cNvSpPr>
              <p:nvPr>
                <p:custDataLst>
                  <p:tags r:id="rId745"/>
                </p:custDataLst>
              </p:nvPr>
            </p:nvSpPr>
            <p:spPr bwMode="auto">
              <a:xfrm flipV="1">
                <a:off x="4248" y="2909"/>
                <a:ext cx="0" cy="17"/>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749" name="Line 1294"/>
              <p:cNvSpPr>
                <a:spLocks noChangeShapeType="1"/>
              </p:cNvSpPr>
              <p:nvPr>
                <p:custDataLst>
                  <p:tags r:id="rId746"/>
                </p:custDataLst>
              </p:nvPr>
            </p:nvSpPr>
            <p:spPr bwMode="auto">
              <a:xfrm flipV="1">
                <a:off x="4248" y="2877"/>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750" name="Line 1295"/>
              <p:cNvSpPr>
                <a:spLocks noChangeShapeType="1"/>
              </p:cNvSpPr>
              <p:nvPr>
                <p:custDataLst>
                  <p:tags r:id="rId747"/>
                </p:custDataLst>
              </p:nvPr>
            </p:nvSpPr>
            <p:spPr bwMode="auto">
              <a:xfrm flipV="1">
                <a:off x="4248" y="2844"/>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751" name="Line 1296"/>
              <p:cNvSpPr>
                <a:spLocks noChangeShapeType="1"/>
              </p:cNvSpPr>
              <p:nvPr>
                <p:custDataLst>
                  <p:tags r:id="rId748"/>
                </p:custDataLst>
              </p:nvPr>
            </p:nvSpPr>
            <p:spPr bwMode="auto">
              <a:xfrm flipV="1">
                <a:off x="4248" y="2811"/>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752" name="Line 1297"/>
              <p:cNvSpPr>
                <a:spLocks noChangeShapeType="1"/>
              </p:cNvSpPr>
              <p:nvPr>
                <p:custDataLst>
                  <p:tags r:id="rId749"/>
                </p:custDataLst>
              </p:nvPr>
            </p:nvSpPr>
            <p:spPr bwMode="auto">
              <a:xfrm flipV="1">
                <a:off x="4248" y="2778"/>
                <a:ext cx="0" cy="17"/>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753" name="Line 1298"/>
              <p:cNvSpPr>
                <a:spLocks noChangeShapeType="1"/>
              </p:cNvSpPr>
              <p:nvPr>
                <p:custDataLst>
                  <p:tags r:id="rId750"/>
                </p:custDataLst>
              </p:nvPr>
            </p:nvSpPr>
            <p:spPr bwMode="auto">
              <a:xfrm flipV="1">
                <a:off x="4248" y="2745"/>
                <a:ext cx="0" cy="17"/>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754" name="Line 1299"/>
              <p:cNvSpPr>
                <a:spLocks noChangeShapeType="1"/>
              </p:cNvSpPr>
              <p:nvPr>
                <p:custDataLst>
                  <p:tags r:id="rId751"/>
                </p:custDataLst>
              </p:nvPr>
            </p:nvSpPr>
            <p:spPr bwMode="auto">
              <a:xfrm flipV="1">
                <a:off x="4248" y="2713"/>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755" name="Line 1300"/>
              <p:cNvSpPr>
                <a:spLocks noChangeShapeType="1"/>
              </p:cNvSpPr>
              <p:nvPr>
                <p:custDataLst>
                  <p:tags r:id="rId752"/>
                </p:custDataLst>
              </p:nvPr>
            </p:nvSpPr>
            <p:spPr bwMode="auto">
              <a:xfrm flipV="1">
                <a:off x="4248" y="2680"/>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756" name="Line 1301"/>
              <p:cNvSpPr>
                <a:spLocks noChangeShapeType="1"/>
              </p:cNvSpPr>
              <p:nvPr>
                <p:custDataLst>
                  <p:tags r:id="rId753"/>
                </p:custDataLst>
              </p:nvPr>
            </p:nvSpPr>
            <p:spPr bwMode="auto">
              <a:xfrm flipV="1">
                <a:off x="4248" y="2647"/>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757" name="Line 1302"/>
              <p:cNvSpPr>
                <a:spLocks noChangeShapeType="1"/>
              </p:cNvSpPr>
              <p:nvPr>
                <p:custDataLst>
                  <p:tags r:id="rId754"/>
                </p:custDataLst>
              </p:nvPr>
            </p:nvSpPr>
            <p:spPr bwMode="auto">
              <a:xfrm flipV="1">
                <a:off x="4248" y="2614"/>
                <a:ext cx="0" cy="17"/>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758" name="Line 1303"/>
              <p:cNvSpPr>
                <a:spLocks noChangeShapeType="1"/>
              </p:cNvSpPr>
              <p:nvPr>
                <p:custDataLst>
                  <p:tags r:id="rId755"/>
                </p:custDataLst>
              </p:nvPr>
            </p:nvSpPr>
            <p:spPr bwMode="auto">
              <a:xfrm flipV="1">
                <a:off x="4248" y="2582"/>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759" name="Line 1304"/>
              <p:cNvSpPr>
                <a:spLocks noChangeShapeType="1"/>
              </p:cNvSpPr>
              <p:nvPr>
                <p:custDataLst>
                  <p:tags r:id="rId756"/>
                </p:custDataLst>
              </p:nvPr>
            </p:nvSpPr>
            <p:spPr bwMode="auto">
              <a:xfrm flipV="1">
                <a:off x="4248" y="2549"/>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760" name="Line 1305"/>
              <p:cNvSpPr>
                <a:spLocks noChangeShapeType="1"/>
              </p:cNvSpPr>
              <p:nvPr>
                <p:custDataLst>
                  <p:tags r:id="rId757"/>
                </p:custDataLst>
              </p:nvPr>
            </p:nvSpPr>
            <p:spPr bwMode="auto">
              <a:xfrm flipV="1">
                <a:off x="4248" y="2516"/>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761" name="Line 1306"/>
              <p:cNvSpPr>
                <a:spLocks noChangeShapeType="1"/>
              </p:cNvSpPr>
              <p:nvPr>
                <p:custDataLst>
                  <p:tags r:id="rId758"/>
                </p:custDataLst>
              </p:nvPr>
            </p:nvSpPr>
            <p:spPr bwMode="auto">
              <a:xfrm flipV="1">
                <a:off x="4248" y="2483"/>
                <a:ext cx="0" cy="17"/>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762" name="Line 1307"/>
              <p:cNvSpPr>
                <a:spLocks noChangeShapeType="1"/>
              </p:cNvSpPr>
              <p:nvPr>
                <p:custDataLst>
                  <p:tags r:id="rId759"/>
                </p:custDataLst>
              </p:nvPr>
            </p:nvSpPr>
            <p:spPr bwMode="auto">
              <a:xfrm flipV="1">
                <a:off x="4248" y="2450"/>
                <a:ext cx="0" cy="17"/>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763" name="Line 1308"/>
              <p:cNvSpPr>
                <a:spLocks noChangeShapeType="1"/>
              </p:cNvSpPr>
              <p:nvPr>
                <p:custDataLst>
                  <p:tags r:id="rId760"/>
                </p:custDataLst>
              </p:nvPr>
            </p:nvSpPr>
            <p:spPr bwMode="auto">
              <a:xfrm flipV="1">
                <a:off x="4248" y="2418"/>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764" name="Line 1309"/>
              <p:cNvSpPr>
                <a:spLocks noChangeShapeType="1"/>
              </p:cNvSpPr>
              <p:nvPr>
                <p:custDataLst>
                  <p:tags r:id="rId761"/>
                </p:custDataLst>
              </p:nvPr>
            </p:nvSpPr>
            <p:spPr bwMode="auto">
              <a:xfrm flipV="1">
                <a:off x="4248" y="2385"/>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765" name="Line 1310"/>
              <p:cNvSpPr>
                <a:spLocks noChangeShapeType="1"/>
              </p:cNvSpPr>
              <p:nvPr>
                <p:custDataLst>
                  <p:tags r:id="rId762"/>
                </p:custDataLst>
              </p:nvPr>
            </p:nvSpPr>
            <p:spPr bwMode="auto">
              <a:xfrm flipV="1">
                <a:off x="4248" y="2352"/>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766" name="Line 1311"/>
              <p:cNvSpPr>
                <a:spLocks noChangeShapeType="1"/>
              </p:cNvSpPr>
              <p:nvPr>
                <p:custDataLst>
                  <p:tags r:id="rId763"/>
                </p:custDataLst>
              </p:nvPr>
            </p:nvSpPr>
            <p:spPr bwMode="auto">
              <a:xfrm flipV="1">
                <a:off x="4248" y="2319"/>
                <a:ext cx="0" cy="17"/>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767" name="Line 1312"/>
              <p:cNvSpPr>
                <a:spLocks noChangeShapeType="1"/>
              </p:cNvSpPr>
              <p:nvPr>
                <p:custDataLst>
                  <p:tags r:id="rId764"/>
                </p:custDataLst>
              </p:nvPr>
            </p:nvSpPr>
            <p:spPr bwMode="auto">
              <a:xfrm flipV="1">
                <a:off x="4248" y="2286"/>
                <a:ext cx="0" cy="17"/>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768" name="Line 1313"/>
              <p:cNvSpPr>
                <a:spLocks noChangeShapeType="1"/>
              </p:cNvSpPr>
              <p:nvPr>
                <p:custDataLst>
                  <p:tags r:id="rId765"/>
                </p:custDataLst>
              </p:nvPr>
            </p:nvSpPr>
            <p:spPr bwMode="auto">
              <a:xfrm flipV="1">
                <a:off x="4248" y="2254"/>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769" name="Line 1314"/>
              <p:cNvSpPr>
                <a:spLocks noChangeShapeType="1"/>
              </p:cNvSpPr>
              <p:nvPr>
                <p:custDataLst>
                  <p:tags r:id="rId766"/>
                </p:custDataLst>
              </p:nvPr>
            </p:nvSpPr>
            <p:spPr bwMode="auto">
              <a:xfrm flipV="1">
                <a:off x="4248" y="2221"/>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770" name="Line 1315"/>
              <p:cNvSpPr>
                <a:spLocks noChangeShapeType="1"/>
              </p:cNvSpPr>
              <p:nvPr>
                <p:custDataLst>
                  <p:tags r:id="rId767"/>
                </p:custDataLst>
              </p:nvPr>
            </p:nvSpPr>
            <p:spPr bwMode="auto">
              <a:xfrm flipV="1">
                <a:off x="4248" y="2188"/>
                <a:ext cx="0" cy="17"/>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771" name="Line 1316"/>
              <p:cNvSpPr>
                <a:spLocks noChangeShapeType="1"/>
              </p:cNvSpPr>
              <p:nvPr>
                <p:custDataLst>
                  <p:tags r:id="rId768"/>
                </p:custDataLst>
              </p:nvPr>
            </p:nvSpPr>
            <p:spPr bwMode="auto">
              <a:xfrm flipV="1">
                <a:off x="4248" y="2155"/>
                <a:ext cx="0" cy="17"/>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772" name="Line 1317"/>
              <p:cNvSpPr>
                <a:spLocks noChangeShapeType="1"/>
              </p:cNvSpPr>
              <p:nvPr>
                <p:custDataLst>
                  <p:tags r:id="rId769"/>
                </p:custDataLst>
              </p:nvPr>
            </p:nvSpPr>
            <p:spPr bwMode="auto">
              <a:xfrm flipV="1">
                <a:off x="4248" y="2123"/>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773" name="Line 1318"/>
              <p:cNvSpPr>
                <a:spLocks noChangeShapeType="1"/>
              </p:cNvSpPr>
              <p:nvPr>
                <p:custDataLst>
                  <p:tags r:id="rId770"/>
                </p:custDataLst>
              </p:nvPr>
            </p:nvSpPr>
            <p:spPr bwMode="auto">
              <a:xfrm flipV="1">
                <a:off x="4248" y="2090"/>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774" name="Line 1319"/>
              <p:cNvSpPr>
                <a:spLocks noChangeShapeType="1"/>
              </p:cNvSpPr>
              <p:nvPr>
                <p:custDataLst>
                  <p:tags r:id="rId771"/>
                </p:custDataLst>
              </p:nvPr>
            </p:nvSpPr>
            <p:spPr bwMode="auto">
              <a:xfrm flipV="1">
                <a:off x="4248" y="2057"/>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775" name="Line 1320"/>
              <p:cNvSpPr>
                <a:spLocks noChangeShapeType="1"/>
              </p:cNvSpPr>
              <p:nvPr>
                <p:custDataLst>
                  <p:tags r:id="rId772"/>
                </p:custDataLst>
              </p:nvPr>
            </p:nvSpPr>
            <p:spPr bwMode="auto">
              <a:xfrm flipV="1">
                <a:off x="4248" y="2024"/>
                <a:ext cx="0" cy="17"/>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776" name="Line 1321"/>
              <p:cNvSpPr>
                <a:spLocks noChangeShapeType="1"/>
              </p:cNvSpPr>
              <p:nvPr>
                <p:custDataLst>
                  <p:tags r:id="rId773"/>
                </p:custDataLst>
              </p:nvPr>
            </p:nvSpPr>
            <p:spPr bwMode="auto">
              <a:xfrm flipV="1">
                <a:off x="4248" y="1991"/>
                <a:ext cx="0" cy="17"/>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777" name="Freeform 1322"/>
              <p:cNvSpPr>
                <a:spLocks/>
              </p:cNvSpPr>
              <p:nvPr>
                <p:custDataLst>
                  <p:tags r:id="rId774"/>
                </p:custDataLst>
              </p:nvPr>
            </p:nvSpPr>
            <p:spPr bwMode="auto">
              <a:xfrm>
                <a:off x="4248" y="1959"/>
                <a:ext cx="0" cy="16"/>
              </a:xfrm>
              <a:custGeom>
                <a:avLst/>
                <a:gdLst>
                  <a:gd name="T0" fmla="*/ 2069 h 12"/>
                  <a:gd name="T1" fmla="*/ 491 h 12"/>
                  <a:gd name="T2" fmla="*/ 0 h 12"/>
                  <a:gd name="T3" fmla="*/ 0 60000 65536"/>
                  <a:gd name="T4" fmla="*/ 0 60000 65536"/>
                  <a:gd name="T5" fmla="*/ 0 60000 65536"/>
                  <a:gd name="T6" fmla="*/ 0 h 12"/>
                  <a:gd name="T7" fmla="*/ 12 h 12"/>
                </a:gdLst>
                <a:ahLst/>
                <a:cxnLst>
                  <a:cxn ang="T3">
                    <a:pos x="0" y="T0"/>
                  </a:cxn>
                  <a:cxn ang="T4">
                    <a:pos x="0" y="T1"/>
                  </a:cxn>
                  <a:cxn ang="T5">
                    <a:pos x="0" y="T2"/>
                  </a:cxn>
                </a:cxnLst>
                <a:rect l="0" t="T6" r="0" b="T7"/>
                <a:pathLst>
                  <a:path h="12">
                    <a:moveTo>
                      <a:pt x="0" y="12"/>
                    </a:moveTo>
                    <a:lnTo>
                      <a:pt x="0" y="3"/>
                    </a:lnTo>
                    <a:lnTo>
                      <a:pt x="0" y="0"/>
                    </a:lnTo>
                  </a:path>
                </a:pathLst>
              </a:custGeom>
              <a:noFill/>
              <a:ln w="12700">
                <a:solidFill>
                  <a:srgbClr val="0000FF"/>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778" name="Freeform 1323"/>
              <p:cNvSpPr>
                <a:spLocks/>
              </p:cNvSpPr>
              <p:nvPr>
                <p:custDataLst>
                  <p:tags r:id="rId775"/>
                </p:custDataLst>
              </p:nvPr>
            </p:nvSpPr>
            <p:spPr bwMode="auto">
              <a:xfrm>
                <a:off x="4235" y="1930"/>
                <a:ext cx="9" cy="14"/>
              </a:xfrm>
              <a:custGeom>
                <a:avLst/>
                <a:gdLst>
                  <a:gd name="T0" fmla="*/ 631 w 7"/>
                  <a:gd name="T1" fmla="*/ 4351 h 10"/>
                  <a:gd name="T2" fmla="*/ 208 w 7"/>
                  <a:gd name="T3" fmla="*/ 844 h 10"/>
                  <a:gd name="T4" fmla="*/ 0 w 7"/>
                  <a:gd name="T5" fmla="*/ 0 h 10"/>
                  <a:gd name="T6" fmla="*/ 0 60000 65536"/>
                  <a:gd name="T7" fmla="*/ 0 60000 65536"/>
                  <a:gd name="T8" fmla="*/ 0 60000 65536"/>
                  <a:gd name="T9" fmla="*/ 0 w 7"/>
                  <a:gd name="T10" fmla="*/ 0 h 10"/>
                  <a:gd name="T11" fmla="*/ 7 w 7"/>
                  <a:gd name="T12" fmla="*/ 10 h 10"/>
                </a:gdLst>
                <a:ahLst/>
                <a:cxnLst>
                  <a:cxn ang="T6">
                    <a:pos x="T0" y="T1"/>
                  </a:cxn>
                  <a:cxn ang="T7">
                    <a:pos x="T2" y="T3"/>
                  </a:cxn>
                  <a:cxn ang="T8">
                    <a:pos x="T4" y="T5"/>
                  </a:cxn>
                </a:cxnLst>
                <a:rect l="T9" t="T10" r="T11" b="T12"/>
                <a:pathLst>
                  <a:path w="7" h="10">
                    <a:moveTo>
                      <a:pt x="7" y="10"/>
                    </a:moveTo>
                    <a:lnTo>
                      <a:pt x="2" y="2"/>
                    </a:lnTo>
                    <a:lnTo>
                      <a:pt x="0" y="0"/>
                    </a:lnTo>
                  </a:path>
                </a:pathLst>
              </a:custGeom>
              <a:noFill/>
              <a:ln w="12700">
                <a:solidFill>
                  <a:srgbClr val="0000FF"/>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779" name="Freeform 1324"/>
              <p:cNvSpPr>
                <a:spLocks/>
              </p:cNvSpPr>
              <p:nvPr>
                <p:custDataLst>
                  <p:tags r:id="rId776"/>
                </p:custDataLst>
              </p:nvPr>
            </p:nvSpPr>
            <p:spPr bwMode="auto">
              <a:xfrm>
                <a:off x="4209" y="1912"/>
                <a:ext cx="15" cy="7"/>
              </a:xfrm>
              <a:custGeom>
                <a:avLst/>
                <a:gdLst>
                  <a:gd name="T0" fmla="*/ 2824 w 11"/>
                  <a:gd name="T1" fmla="*/ 2220 h 5"/>
                  <a:gd name="T2" fmla="*/ 779 w 11"/>
                  <a:gd name="T3" fmla="*/ 1 h 5"/>
                  <a:gd name="T4" fmla="*/ 0 w 11"/>
                  <a:gd name="T5" fmla="*/ 0 h 5"/>
                  <a:gd name="T6" fmla="*/ 0 60000 65536"/>
                  <a:gd name="T7" fmla="*/ 0 60000 65536"/>
                  <a:gd name="T8" fmla="*/ 0 60000 65536"/>
                  <a:gd name="T9" fmla="*/ 0 w 11"/>
                  <a:gd name="T10" fmla="*/ 0 h 5"/>
                  <a:gd name="T11" fmla="*/ 11 w 11"/>
                  <a:gd name="T12" fmla="*/ 5 h 5"/>
                </a:gdLst>
                <a:ahLst/>
                <a:cxnLst>
                  <a:cxn ang="T6">
                    <a:pos x="T0" y="T1"/>
                  </a:cxn>
                  <a:cxn ang="T7">
                    <a:pos x="T2" y="T3"/>
                  </a:cxn>
                  <a:cxn ang="T8">
                    <a:pos x="T4" y="T5"/>
                  </a:cxn>
                </a:cxnLst>
                <a:rect l="T9" t="T10" r="T11" b="T12"/>
                <a:pathLst>
                  <a:path w="11" h="5">
                    <a:moveTo>
                      <a:pt x="11" y="5"/>
                    </a:moveTo>
                    <a:lnTo>
                      <a:pt x="3" y="1"/>
                    </a:lnTo>
                    <a:lnTo>
                      <a:pt x="0" y="0"/>
                    </a:lnTo>
                  </a:path>
                </a:pathLst>
              </a:custGeom>
              <a:noFill/>
              <a:ln w="12700">
                <a:solidFill>
                  <a:srgbClr val="0000FF"/>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780" name="Line 1325"/>
              <p:cNvSpPr>
                <a:spLocks noChangeShapeType="1"/>
              </p:cNvSpPr>
              <p:nvPr>
                <p:custDataLst>
                  <p:tags r:id="rId777"/>
                </p:custDataLst>
              </p:nvPr>
            </p:nvSpPr>
            <p:spPr bwMode="auto">
              <a:xfrm flipH="1">
                <a:off x="4176" y="1911"/>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781" name="Line 1326"/>
              <p:cNvSpPr>
                <a:spLocks noChangeShapeType="1"/>
              </p:cNvSpPr>
              <p:nvPr>
                <p:custDataLst>
                  <p:tags r:id="rId778"/>
                </p:custDataLst>
              </p:nvPr>
            </p:nvSpPr>
            <p:spPr bwMode="auto">
              <a:xfrm flipH="1">
                <a:off x="4143" y="1911"/>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782" name="Line 1327"/>
              <p:cNvSpPr>
                <a:spLocks noChangeShapeType="1"/>
              </p:cNvSpPr>
              <p:nvPr>
                <p:custDataLst>
                  <p:tags r:id="rId779"/>
                </p:custDataLst>
              </p:nvPr>
            </p:nvSpPr>
            <p:spPr bwMode="auto">
              <a:xfrm flipH="1">
                <a:off x="4110" y="1911"/>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783" name="Line 1328"/>
              <p:cNvSpPr>
                <a:spLocks noChangeShapeType="1"/>
              </p:cNvSpPr>
              <p:nvPr>
                <p:custDataLst>
                  <p:tags r:id="rId780"/>
                </p:custDataLst>
              </p:nvPr>
            </p:nvSpPr>
            <p:spPr bwMode="auto">
              <a:xfrm flipH="1">
                <a:off x="4078" y="1911"/>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784" name="Line 1329"/>
              <p:cNvSpPr>
                <a:spLocks noChangeShapeType="1"/>
              </p:cNvSpPr>
              <p:nvPr>
                <p:custDataLst>
                  <p:tags r:id="rId781"/>
                </p:custDataLst>
              </p:nvPr>
            </p:nvSpPr>
            <p:spPr bwMode="auto">
              <a:xfrm flipH="1">
                <a:off x="4045" y="1911"/>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785" name="Line 1330"/>
              <p:cNvSpPr>
                <a:spLocks noChangeShapeType="1"/>
              </p:cNvSpPr>
              <p:nvPr>
                <p:custDataLst>
                  <p:tags r:id="rId782"/>
                </p:custDataLst>
              </p:nvPr>
            </p:nvSpPr>
            <p:spPr bwMode="auto">
              <a:xfrm flipH="1">
                <a:off x="4012" y="1911"/>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786" name="Line 1331"/>
              <p:cNvSpPr>
                <a:spLocks noChangeShapeType="1"/>
              </p:cNvSpPr>
              <p:nvPr>
                <p:custDataLst>
                  <p:tags r:id="rId783"/>
                </p:custDataLst>
              </p:nvPr>
            </p:nvSpPr>
            <p:spPr bwMode="auto">
              <a:xfrm flipH="1">
                <a:off x="3979" y="1911"/>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787" name="Line 1332"/>
              <p:cNvSpPr>
                <a:spLocks noChangeShapeType="1"/>
              </p:cNvSpPr>
              <p:nvPr>
                <p:custDataLst>
                  <p:tags r:id="rId784"/>
                </p:custDataLst>
              </p:nvPr>
            </p:nvSpPr>
            <p:spPr bwMode="auto">
              <a:xfrm flipH="1">
                <a:off x="3946" y="1911"/>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788" name="Line 1333"/>
              <p:cNvSpPr>
                <a:spLocks noChangeShapeType="1"/>
              </p:cNvSpPr>
              <p:nvPr>
                <p:custDataLst>
                  <p:tags r:id="rId785"/>
                </p:custDataLst>
              </p:nvPr>
            </p:nvSpPr>
            <p:spPr bwMode="auto">
              <a:xfrm flipH="1">
                <a:off x="3914" y="1911"/>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789" name="Line 1334"/>
              <p:cNvSpPr>
                <a:spLocks noChangeShapeType="1"/>
              </p:cNvSpPr>
              <p:nvPr>
                <p:custDataLst>
                  <p:tags r:id="rId786"/>
                </p:custDataLst>
              </p:nvPr>
            </p:nvSpPr>
            <p:spPr bwMode="auto">
              <a:xfrm flipH="1">
                <a:off x="3881" y="1911"/>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790" name="Line 1335"/>
              <p:cNvSpPr>
                <a:spLocks noChangeShapeType="1"/>
              </p:cNvSpPr>
              <p:nvPr>
                <p:custDataLst>
                  <p:tags r:id="rId787"/>
                </p:custDataLst>
              </p:nvPr>
            </p:nvSpPr>
            <p:spPr bwMode="auto">
              <a:xfrm flipH="1">
                <a:off x="3848" y="1911"/>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791" name="Line 1336"/>
              <p:cNvSpPr>
                <a:spLocks noChangeShapeType="1"/>
              </p:cNvSpPr>
              <p:nvPr>
                <p:custDataLst>
                  <p:tags r:id="rId788"/>
                </p:custDataLst>
              </p:nvPr>
            </p:nvSpPr>
            <p:spPr bwMode="auto">
              <a:xfrm flipH="1">
                <a:off x="3815" y="1911"/>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792" name="Line 1337"/>
              <p:cNvSpPr>
                <a:spLocks noChangeShapeType="1"/>
              </p:cNvSpPr>
              <p:nvPr>
                <p:custDataLst>
                  <p:tags r:id="rId789"/>
                </p:custDataLst>
              </p:nvPr>
            </p:nvSpPr>
            <p:spPr bwMode="auto">
              <a:xfrm flipH="1">
                <a:off x="3783" y="1911"/>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793" name="Line 1338"/>
              <p:cNvSpPr>
                <a:spLocks noChangeShapeType="1"/>
              </p:cNvSpPr>
              <p:nvPr>
                <p:custDataLst>
                  <p:tags r:id="rId790"/>
                </p:custDataLst>
              </p:nvPr>
            </p:nvSpPr>
            <p:spPr bwMode="auto">
              <a:xfrm flipH="1">
                <a:off x="3750" y="1911"/>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794" name="Line 1339"/>
              <p:cNvSpPr>
                <a:spLocks noChangeShapeType="1"/>
              </p:cNvSpPr>
              <p:nvPr>
                <p:custDataLst>
                  <p:tags r:id="rId791"/>
                </p:custDataLst>
              </p:nvPr>
            </p:nvSpPr>
            <p:spPr bwMode="auto">
              <a:xfrm flipH="1">
                <a:off x="3717" y="1911"/>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795" name="Line 1340"/>
              <p:cNvSpPr>
                <a:spLocks noChangeShapeType="1"/>
              </p:cNvSpPr>
              <p:nvPr>
                <p:custDataLst>
                  <p:tags r:id="rId792"/>
                </p:custDataLst>
              </p:nvPr>
            </p:nvSpPr>
            <p:spPr bwMode="auto">
              <a:xfrm flipH="1">
                <a:off x="3684" y="1911"/>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796" name="Line 1341"/>
              <p:cNvSpPr>
                <a:spLocks noChangeShapeType="1"/>
              </p:cNvSpPr>
              <p:nvPr>
                <p:custDataLst>
                  <p:tags r:id="rId793"/>
                </p:custDataLst>
              </p:nvPr>
            </p:nvSpPr>
            <p:spPr bwMode="auto">
              <a:xfrm flipH="1">
                <a:off x="3651" y="1911"/>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797" name="Line 1342"/>
              <p:cNvSpPr>
                <a:spLocks noChangeShapeType="1"/>
              </p:cNvSpPr>
              <p:nvPr>
                <p:custDataLst>
                  <p:tags r:id="rId794"/>
                </p:custDataLst>
              </p:nvPr>
            </p:nvSpPr>
            <p:spPr bwMode="auto">
              <a:xfrm flipH="1">
                <a:off x="3619" y="1911"/>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798" name="Line 1343"/>
              <p:cNvSpPr>
                <a:spLocks noChangeShapeType="1"/>
              </p:cNvSpPr>
              <p:nvPr>
                <p:custDataLst>
                  <p:tags r:id="rId795"/>
                </p:custDataLst>
              </p:nvPr>
            </p:nvSpPr>
            <p:spPr bwMode="auto">
              <a:xfrm flipH="1">
                <a:off x="3586" y="1911"/>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799" name="Line 1344"/>
              <p:cNvSpPr>
                <a:spLocks noChangeShapeType="1"/>
              </p:cNvSpPr>
              <p:nvPr>
                <p:custDataLst>
                  <p:tags r:id="rId796"/>
                </p:custDataLst>
              </p:nvPr>
            </p:nvSpPr>
            <p:spPr bwMode="auto">
              <a:xfrm flipH="1">
                <a:off x="3553" y="1911"/>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800" name="Line 1345"/>
              <p:cNvSpPr>
                <a:spLocks noChangeShapeType="1"/>
              </p:cNvSpPr>
              <p:nvPr>
                <p:custDataLst>
                  <p:tags r:id="rId797"/>
                </p:custDataLst>
              </p:nvPr>
            </p:nvSpPr>
            <p:spPr bwMode="auto">
              <a:xfrm flipH="1">
                <a:off x="3520" y="1911"/>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801" name="Line 1346"/>
              <p:cNvSpPr>
                <a:spLocks noChangeShapeType="1"/>
              </p:cNvSpPr>
              <p:nvPr>
                <p:custDataLst>
                  <p:tags r:id="rId798"/>
                </p:custDataLst>
              </p:nvPr>
            </p:nvSpPr>
            <p:spPr bwMode="auto">
              <a:xfrm flipH="1">
                <a:off x="3487" y="1911"/>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802" name="Line 1347"/>
              <p:cNvSpPr>
                <a:spLocks noChangeShapeType="1"/>
              </p:cNvSpPr>
              <p:nvPr>
                <p:custDataLst>
                  <p:tags r:id="rId799"/>
                </p:custDataLst>
              </p:nvPr>
            </p:nvSpPr>
            <p:spPr bwMode="auto">
              <a:xfrm flipH="1">
                <a:off x="3455" y="1911"/>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803" name="Line 1348"/>
              <p:cNvSpPr>
                <a:spLocks noChangeShapeType="1"/>
              </p:cNvSpPr>
              <p:nvPr>
                <p:custDataLst>
                  <p:tags r:id="rId800"/>
                </p:custDataLst>
              </p:nvPr>
            </p:nvSpPr>
            <p:spPr bwMode="auto">
              <a:xfrm flipH="1">
                <a:off x="3422" y="1911"/>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804" name="Line 1349"/>
              <p:cNvSpPr>
                <a:spLocks noChangeShapeType="1"/>
              </p:cNvSpPr>
              <p:nvPr>
                <p:custDataLst>
                  <p:tags r:id="rId801"/>
                </p:custDataLst>
              </p:nvPr>
            </p:nvSpPr>
            <p:spPr bwMode="auto">
              <a:xfrm flipH="1">
                <a:off x="3389" y="1911"/>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805" name="Line 1350"/>
              <p:cNvSpPr>
                <a:spLocks noChangeShapeType="1"/>
              </p:cNvSpPr>
              <p:nvPr>
                <p:custDataLst>
                  <p:tags r:id="rId802"/>
                </p:custDataLst>
              </p:nvPr>
            </p:nvSpPr>
            <p:spPr bwMode="auto">
              <a:xfrm flipH="1">
                <a:off x="3356" y="1911"/>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806" name="Line 1351"/>
              <p:cNvSpPr>
                <a:spLocks noChangeShapeType="1"/>
              </p:cNvSpPr>
              <p:nvPr>
                <p:custDataLst>
                  <p:tags r:id="rId803"/>
                </p:custDataLst>
              </p:nvPr>
            </p:nvSpPr>
            <p:spPr bwMode="auto">
              <a:xfrm flipH="1">
                <a:off x="3324" y="1911"/>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807" name="Line 1352"/>
              <p:cNvSpPr>
                <a:spLocks noChangeShapeType="1"/>
              </p:cNvSpPr>
              <p:nvPr>
                <p:custDataLst>
                  <p:tags r:id="rId804"/>
                </p:custDataLst>
              </p:nvPr>
            </p:nvSpPr>
            <p:spPr bwMode="auto">
              <a:xfrm flipH="1">
                <a:off x="3291" y="1911"/>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808" name="Line 1353"/>
              <p:cNvSpPr>
                <a:spLocks noChangeShapeType="1"/>
              </p:cNvSpPr>
              <p:nvPr>
                <p:custDataLst>
                  <p:tags r:id="rId805"/>
                </p:custDataLst>
              </p:nvPr>
            </p:nvSpPr>
            <p:spPr bwMode="auto">
              <a:xfrm flipH="1">
                <a:off x="3258" y="1911"/>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809" name="Line 1354"/>
              <p:cNvSpPr>
                <a:spLocks noChangeShapeType="1"/>
              </p:cNvSpPr>
              <p:nvPr>
                <p:custDataLst>
                  <p:tags r:id="rId806"/>
                </p:custDataLst>
              </p:nvPr>
            </p:nvSpPr>
            <p:spPr bwMode="auto">
              <a:xfrm flipH="1">
                <a:off x="3225" y="1911"/>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810" name="Line 1355"/>
              <p:cNvSpPr>
                <a:spLocks noChangeShapeType="1"/>
              </p:cNvSpPr>
              <p:nvPr>
                <p:custDataLst>
                  <p:tags r:id="rId807"/>
                </p:custDataLst>
              </p:nvPr>
            </p:nvSpPr>
            <p:spPr bwMode="auto">
              <a:xfrm flipH="1">
                <a:off x="3192" y="1911"/>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811" name="Line 1356"/>
              <p:cNvSpPr>
                <a:spLocks noChangeShapeType="1"/>
              </p:cNvSpPr>
              <p:nvPr>
                <p:custDataLst>
                  <p:tags r:id="rId808"/>
                </p:custDataLst>
              </p:nvPr>
            </p:nvSpPr>
            <p:spPr bwMode="auto">
              <a:xfrm flipH="1">
                <a:off x="3160" y="1911"/>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812" name="Line 1357"/>
              <p:cNvSpPr>
                <a:spLocks noChangeShapeType="1"/>
              </p:cNvSpPr>
              <p:nvPr>
                <p:custDataLst>
                  <p:tags r:id="rId809"/>
                </p:custDataLst>
              </p:nvPr>
            </p:nvSpPr>
            <p:spPr bwMode="auto">
              <a:xfrm flipH="1">
                <a:off x="3127" y="1911"/>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813" name="Line 1358"/>
              <p:cNvSpPr>
                <a:spLocks noChangeShapeType="1"/>
              </p:cNvSpPr>
              <p:nvPr>
                <p:custDataLst>
                  <p:tags r:id="rId810"/>
                </p:custDataLst>
              </p:nvPr>
            </p:nvSpPr>
            <p:spPr bwMode="auto">
              <a:xfrm flipH="1">
                <a:off x="3094" y="1911"/>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814" name="Line 1359"/>
              <p:cNvSpPr>
                <a:spLocks noChangeShapeType="1"/>
              </p:cNvSpPr>
              <p:nvPr>
                <p:custDataLst>
                  <p:tags r:id="rId811"/>
                </p:custDataLst>
              </p:nvPr>
            </p:nvSpPr>
            <p:spPr bwMode="auto">
              <a:xfrm flipH="1">
                <a:off x="3061" y="1911"/>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815" name="Line 1360"/>
              <p:cNvSpPr>
                <a:spLocks noChangeShapeType="1"/>
              </p:cNvSpPr>
              <p:nvPr>
                <p:custDataLst>
                  <p:tags r:id="rId812"/>
                </p:custDataLst>
              </p:nvPr>
            </p:nvSpPr>
            <p:spPr bwMode="auto">
              <a:xfrm flipH="1">
                <a:off x="3028" y="1911"/>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816" name="Line 1361"/>
              <p:cNvSpPr>
                <a:spLocks noChangeShapeType="1"/>
              </p:cNvSpPr>
              <p:nvPr>
                <p:custDataLst>
                  <p:tags r:id="rId813"/>
                </p:custDataLst>
              </p:nvPr>
            </p:nvSpPr>
            <p:spPr bwMode="auto">
              <a:xfrm flipH="1">
                <a:off x="2996" y="1911"/>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817" name="Line 1362"/>
              <p:cNvSpPr>
                <a:spLocks noChangeShapeType="1"/>
              </p:cNvSpPr>
              <p:nvPr>
                <p:custDataLst>
                  <p:tags r:id="rId814"/>
                </p:custDataLst>
              </p:nvPr>
            </p:nvSpPr>
            <p:spPr bwMode="auto">
              <a:xfrm flipH="1">
                <a:off x="2963" y="1911"/>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818" name="Line 1363"/>
              <p:cNvSpPr>
                <a:spLocks noChangeShapeType="1"/>
              </p:cNvSpPr>
              <p:nvPr>
                <p:custDataLst>
                  <p:tags r:id="rId815"/>
                </p:custDataLst>
              </p:nvPr>
            </p:nvSpPr>
            <p:spPr bwMode="auto">
              <a:xfrm flipH="1">
                <a:off x="2930" y="1911"/>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819" name="Line 1364"/>
              <p:cNvSpPr>
                <a:spLocks noChangeShapeType="1"/>
              </p:cNvSpPr>
              <p:nvPr>
                <p:custDataLst>
                  <p:tags r:id="rId816"/>
                </p:custDataLst>
              </p:nvPr>
            </p:nvSpPr>
            <p:spPr bwMode="auto">
              <a:xfrm flipH="1">
                <a:off x="2897" y="1911"/>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820" name="Line 1365"/>
              <p:cNvSpPr>
                <a:spLocks noChangeShapeType="1"/>
              </p:cNvSpPr>
              <p:nvPr>
                <p:custDataLst>
                  <p:tags r:id="rId817"/>
                </p:custDataLst>
              </p:nvPr>
            </p:nvSpPr>
            <p:spPr bwMode="auto">
              <a:xfrm flipH="1">
                <a:off x="2865" y="1911"/>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821" name="Line 1366"/>
              <p:cNvSpPr>
                <a:spLocks noChangeShapeType="1"/>
              </p:cNvSpPr>
              <p:nvPr>
                <p:custDataLst>
                  <p:tags r:id="rId818"/>
                </p:custDataLst>
              </p:nvPr>
            </p:nvSpPr>
            <p:spPr bwMode="auto">
              <a:xfrm flipH="1">
                <a:off x="2832" y="1911"/>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822" name="Line 1367"/>
              <p:cNvSpPr>
                <a:spLocks noChangeShapeType="1"/>
              </p:cNvSpPr>
              <p:nvPr>
                <p:custDataLst>
                  <p:tags r:id="rId819"/>
                </p:custDataLst>
              </p:nvPr>
            </p:nvSpPr>
            <p:spPr bwMode="auto">
              <a:xfrm flipH="1">
                <a:off x="2799" y="1911"/>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823" name="Line 1368"/>
              <p:cNvSpPr>
                <a:spLocks noChangeShapeType="1"/>
              </p:cNvSpPr>
              <p:nvPr>
                <p:custDataLst>
                  <p:tags r:id="rId820"/>
                </p:custDataLst>
              </p:nvPr>
            </p:nvSpPr>
            <p:spPr bwMode="auto">
              <a:xfrm flipH="1">
                <a:off x="2766" y="1911"/>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824" name="Line 1369"/>
              <p:cNvSpPr>
                <a:spLocks noChangeShapeType="1"/>
              </p:cNvSpPr>
              <p:nvPr>
                <p:custDataLst>
                  <p:tags r:id="rId821"/>
                </p:custDataLst>
              </p:nvPr>
            </p:nvSpPr>
            <p:spPr bwMode="auto">
              <a:xfrm flipH="1">
                <a:off x="2733" y="1911"/>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825" name="Line 1370"/>
              <p:cNvSpPr>
                <a:spLocks noChangeShapeType="1"/>
              </p:cNvSpPr>
              <p:nvPr>
                <p:custDataLst>
                  <p:tags r:id="rId822"/>
                </p:custDataLst>
              </p:nvPr>
            </p:nvSpPr>
            <p:spPr bwMode="auto">
              <a:xfrm flipH="1">
                <a:off x="2701" y="1911"/>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826" name="Line 1371"/>
              <p:cNvSpPr>
                <a:spLocks noChangeShapeType="1"/>
              </p:cNvSpPr>
              <p:nvPr>
                <p:custDataLst>
                  <p:tags r:id="rId823"/>
                </p:custDataLst>
              </p:nvPr>
            </p:nvSpPr>
            <p:spPr bwMode="auto">
              <a:xfrm flipH="1">
                <a:off x="2668" y="1911"/>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827" name="Line 1372"/>
              <p:cNvSpPr>
                <a:spLocks noChangeShapeType="1"/>
              </p:cNvSpPr>
              <p:nvPr>
                <p:custDataLst>
                  <p:tags r:id="rId824"/>
                </p:custDataLst>
              </p:nvPr>
            </p:nvSpPr>
            <p:spPr bwMode="auto">
              <a:xfrm flipH="1">
                <a:off x="2635" y="1911"/>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828" name="Line 1373"/>
              <p:cNvSpPr>
                <a:spLocks noChangeShapeType="1"/>
              </p:cNvSpPr>
              <p:nvPr>
                <p:custDataLst>
                  <p:tags r:id="rId825"/>
                </p:custDataLst>
              </p:nvPr>
            </p:nvSpPr>
            <p:spPr bwMode="auto">
              <a:xfrm flipH="1">
                <a:off x="2602" y="1911"/>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829" name="Line 1374"/>
              <p:cNvSpPr>
                <a:spLocks noChangeShapeType="1"/>
              </p:cNvSpPr>
              <p:nvPr>
                <p:custDataLst>
                  <p:tags r:id="rId826"/>
                </p:custDataLst>
              </p:nvPr>
            </p:nvSpPr>
            <p:spPr bwMode="auto">
              <a:xfrm flipH="1">
                <a:off x="2569" y="1911"/>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830" name="Line 1375"/>
              <p:cNvSpPr>
                <a:spLocks noChangeShapeType="1"/>
              </p:cNvSpPr>
              <p:nvPr>
                <p:custDataLst>
                  <p:tags r:id="rId827"/>
                </p:custDataLst>
              </p:nvPr>
            </p:nvSpPr>
            <p:spPr bwMode="auto">
              <a:xfrm flipH="1">
                <a:off x="2537" y="1911"/>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831" name="Line 1376"/>
              <p:cNvSpPr>
                <a:spLocks noChangeShapeType="1"/>
              </p:cNvSpPr>
              <p:nvPr>
                <p:custDataLst>
                  <p:tags r:id="rId828"/>
                </p:custDataLst>
              </p:nvPr>
            </p:nvSpPr>
            <p:spPr bwMode="auto">
              <a:xfrm flipH="1">
                <a:off x="2504" y="1911"/>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832" name="Line 1377"/>
              <p:cNvSpPr>
                <a:spLocks noChangeShapeType="1"/>
              </p:cNvSpPr>
              <p:nvPr>
                <p:custDataLst>
                  <p:tags r:id="rId829"/>
                </p:custDataLst>
              </p:nvPr>
            </p:nvSpPr>
            <p:spPr bwMode="auto">
              <a:xfrm flipH="1">
                <a:off x="2471" y="1911"/>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833" name="Line 1378"/>
              <p:cNvSpPr>
                <a:spLocks noChangeShapeType="1"/>
              </p:cNvSpPr>
              <p:nvPr>
                <p:custDataLst>
                  <p:tags r:id="rId830"/>
                </p:custDataLst>
              </p:nvPr>
            </p:nvSpPr>
            <p:spPr bwMode="auto">
              <a:xfrm flipH="1">
                <a:off x="2438" y="1911"/>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834" name="Line 1379"/>
              <p:cNvSpPr>
                <a:spLocks noChangeShapeType="1"/>
              </p:cNvSpPr>
              <p:nvPr>
                <p:custDataLst>
                  <p:tags r:id="rId831"/>
                </p:custDataLst>
              </p:nvPr>
            </p:nvSpPr>
            <p:spPr bwMode="auto">
              <a:xfrm flipH="1">
                <a:off x="2406" y="1911"/>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835" name="Line 1380"/>
              <p:cNvSpPr>
                <a:spLocks noChangeShapeType="1"/>
              </p:cNvSpPr>
              <p:nvPr>
                <p:custDataLst>
                  <p:tags r:id="rId832"/>
                </p:custDataLst>
              </p:nvPr>
            </p:nvSpPr>
            <p:spPr bwMode="auto">
              <a:xfrm flipH="1">
                <a:off x="2373" y="1911"/>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836" name="Line 1381"/>
              <p:cNvSpPr>
                <a:spLocks noChangeShapeType="1"/>
              </p:cNvSpPr>
              <p:nvPr>
                <p:custDataLst>
                  <p:tags r:id="rId833"/>
                </p:custDataLst>
              </p:nvPr>
            </p:nvSpPr>
            <p:spPr bwMode="auto">
              <a:xfrm flipH="1">
                <a:off x="2340" y="1911"/>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837" name="Line 1382"/>
              <p:cNvSpPr>
                <a:spLocks noChangeShapeType="1"/>
              </p:cNvSpPr>
              <p:nvPr>
                <p:custDataLst>
                  <p:tags r:id="rId834"/>
                </p:custDataLst>
              </p:nvPr>
            </p:nvSpPr>
            <p:spPr bwMode="auto">
              <a:xfrm flipH="1">
                <a:off x="2307" y="1911"/>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838" name="Line 1383"/>
              <p:cNvSpPr>
                <a:spLocks noChangeShapeType="1"/>
              </p:cNvSpPr>
              <p:nvPr>
                <p:custDataLst>
                  <p:tags r:id="rId835"/>
                </p:custDataLst>
              </p:nvPr>
            </p:nvSpPr>
            <p:spPr bwMode="auto">
              <a:xfrm flipH="1">
                <a:off x="2274" y="1911"/>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839" name="Line 1384"/>
              <p:cNvSpPr>
                <a:spLocks noChangeShapeType="1"/>
              </p:cNvSpPr>
              <p:nvPr>
                <p:custDataLst>
                  <p:tags r:id="rId836"/>
                </p:custDataLst>
              </p:nvPr>
            </p:nvSpPr>
            <p:spPr bwMode="auto">
              <a:xfrm flipH="1">
                <a:off x="2242" y="1911"/>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840" name="Line 1385"/>
              <p:cNvSpPr>
                <a:spLocks noChangeShapeType="1"/>
              </p:cNvSpPr>
              <p:nvPr>
                <p:custDataLst>
                  <p:tags r:id="rId837"/>
                </p:custDataLst>
              </p:nvPr>
            </p:nvSpPr>
            <p:spPr bwMode="auto">
              <a:xfrm flipH="1">
                <a:off x="2209" y="1911"/>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841" name="Line 1386"/>
              <p:cNvSpPr>
                <a:spLocks noChangeShapeType="1"/>
              </p:cNvSpPr>
              <p:nvPr>
                <p:custDataLst>
                  <p:tags r:id="rId838"/>
                </p:custDataLst>
              </p:nvPr>
            </p:nvSpPr>
            <p:spPr bwMode="auto">
              <a:xfrm flipH="1">
                <a:off x="2176" y="1911"/>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842" name="Line 1387"/>
              <p:cNvSpPr>
                <a:spLocks noChangeShapeType="1"/>
              </p:cNvSpPr>
              <p:nvPr>
                <p:custDataLst>
                  <p:tags r:id="rId839"/>
                </p:custDataLst>
              </p:nvPr>
            </p:nvSpPr>
            <p:spPr bwMode="auto">
              <a:xfrm flipH="1">
                <a:off x="2143" y="1911"/>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843" name="Line 1388"/>
              <p:cNvSpPr>
                <a:spLocks noChangeShapeType="1"/>
              </p:cNvSpPr>
              <p:nvPr>
                <p:custDataLst>
                  <p:tags r:id="rId840"/>
                </p:custDataLst>
              </p:nvPr>
            </p:nvSpPr>
            <p:spPr bwMode="auto">
              <a:xfrm flipH="1">
                <a:off x="2110" y="1911"/>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844" name="Line 1389"/>
              <p:cNvSpPr>
                <a:spLocks noChangeShapeType="1"/>
              </p:cNvSpPr>
              <p:nvPr>
                <p:custDataLst>
                  <p:tags r:id="rId841"/>
                </p:custDataLst>
              </p:nvPr>
            </p:nvSpPr>
            <p:spPr bwMode="auto">
              <a:xfrm flipH="1">
                <a:off x="2078" y="1911"/>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845" name="Line 1390"/>
              <p:cNvSpPr>
                <a:spLocks noChangeShapeType="1"/>
              </p:cNvSpPr>
              <p:nvPr>
                <p:custDataLst>
                  <p:tags r:id="rId842"/>
                </p:custDataLst>
              </p:nvPr>
            </p:nvSpPr>
            <p:spPr bwMode="auto">
              <a:xfrm flipH="1">
                <a:off x="2045" y="1911"/>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846" name="Line 1391"/>
              <p:cNvSpPr>
                <a:spLocks noChangeShapeType="1"/>
              </p:cNvSpPr>
              <p:nvPr>
                <p:custDataLst>
                  <p:tags r:id="rId843"/>
                </p:custDataLst>
              </p:nvPr>
            </p:nvSpPr>
            <p:spPr bwMode="auto">
              <a:xfrm flipH="1">
                <a:off x="2012" y="1911"/>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847" name="Line 1392"/>
              <p:cNvSpPr>
                <a:spLocks noChangeShapeType="1"/>
              </p:cNvSpPr>
              <p:nvPr>
                <p:custDataLst>
                  <p:tags r:id="rId844"/>
                </p:custDataLst>
              </p:nvPr>
            </p:nvSpPr>
            <p:spPr bwMode="auto">
              <a:xfrm flipH="1">
                <a:off x="1979" y="1911"/>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848" name="Line 1393"/>
              <p:cNvSpPr>
                <a:spLocks noChangeShapeType="1"/>
              </p:cNvSpPr>
              <p:nvPr>
                <p:custDataLst>
                  <p:tags r:id="rId845"/>
                </p:custDataLst>
              </p:nvPr>
            </p:nvSpPr>
            <p:spPr bwMode="auto">
              <a:xfrm flipH="1">
                <a:off x="1946" y="1911"/>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849" name="Line 1394"/>
              <p:cNvSpPr>
                <a:spLocks noChangeShapeType="1"/>
              </p:cNvSpPr>
              <p:nvPr>
                <p:custDataLst>
                  <p:tags r:id="rId846"/>
                </p:custDataLst>
              </p:nvPr>
            </p:nvSpPr>
            <p:spPr bwMode="auto">
              <a:xfrm flipH="1">
                <a:off x="1914" y="1911"/>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850" name="Line 1395"/>
              <p:cNvSpPr>
                <a:spLocks noChangeShapeType="1"/>
              </p:cNvSpPr>
              <p:nvPr>
                <p:custDataLst>
                  <p:tags r:id="rId847"/>
                </p:custDataLst>
              </p:nvPr>
            </p:nvSpPr>
            <p:spPr bwMode="auto">
              <a:xfrm flipH="1">
                <a:off x="1881" y="1911"/>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851" name="Line 1396"/>
              <p:cNvSpPr>
                <a:spLocks noChangeShapeType="1"/>
              </p:cNvSpPr>
              <p:nvPr>
                <p:custDataLst>
                  <p:tags r:id="rId848"/>
                </p:custDataLst>
              </p:nvPr>
            </p:nvSpPr>
            <p:spPr bwMode="auto">
              <a:xfrm flipH="1">
                <a:off x="1848" y="1911"/>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852" name="Line 1397"/>
              <p:cNvSpPr>
                <a:spLocks noChangeShapeType="1"/>
              </p:cNvSpPr>
              <p:nvPr>
                <p:custDataLst>
                  <p:tags r:id="rId849"/>
                </p:custDataLst>
              </p:nvPr>
            </p:nvSpPr>
            <p:spPr bwMode="auto">
              <a:xfrm flipH="1">
                <a:off x="1815" y="1911"/>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853" name="Line 1398"/>
              <p:cNvSpPr>
                <a:spLocks noChangeShapeType="1"/>
              </p:cNvSpPr>
              <p:nvPr>
                <p:custDataLst>
                  <p:tags r:id="rId850"/>
                </p:custDataLst>
              </p:nvPr>
            </p:nvSpPr>
            <p:spPr bwMode="auto">
              <a:xfrm flipH="1">
                <a:off x="1783" y="1911"/>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854" name="Line 1399"/>
              <p:cNvSpPr>
                <a:spLocks noChangeShapeType="1"/>
              </p:cNvSpPr>
              <p:nvPr>
                <p:custDataLst>
                  <p:tags r:id="rId851"/>
                </p:custDataLst>
              </p:nvPr>
            </p:nvSpPr>
            <p:spPr bwMode="auto">
              <a:xfrm flipH="1">
                <a:off x="1750" y="1911"/>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855" name="Line 1400"/>
              <p:cNvSpPr>
                <a:spLocks noChangeShapeType="1"/>
              </p:cNvSpPr>
              <p:nvPr>
                <p:custDataLst>
                  <p:tags r:id="rId852"/>
                </p:custDataLst>
              </p:nvPr>
            </p:nvSpPr>
            <p:spPr bwMode="auto">
              <a:xfrm flipH="1">
                <a:off x="1717" y="1911"/>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856" name="Line 1401"/>
              <p:cNvSpPr>
                <a:spLocks noChangeShapeType="1"/>
              </p:cNvSpPr>
              <p:nvPr>
                <p:custDataLst>
                  <p:tags r:id="rId853"/>
                </p:custDataLst>
              </p:nvPr>
            </p:nvSpPr>
            <p:spPr bwMode="auto">
              <a:xfrm flipH="1">
                <a:off x="1684" y="1911"/>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857" name="Line 1402"/>
              <p:cNvSpPr>
                <a:spLocks noChangeShapeType="1"/>
              </p:cNvSpPr>
              <p:nvPr>
                <p:custDataLst>
                  <p:tags r:id="rId854"/>
                </p:custDataLst>
              </p:nvPr>
            </p:nvSpPr>
            <p:spPr bwMode="auto">
              <a:xfrm flipH="1">
                <a:off x="1651" y="1911"/>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858" name="Line 1403"/>
              <p:cNvSpPr>
                <a:spLocks noChangeShapeType="1"/>
              </p:cNvSpPr>
              <p:nvPr>
                <p:custDataLst>
                  <p:tags r:id="rId855"/>
                </p:custDataLst>
              </p:nvPr>
            </p:nvSpPr>
            <p:spPr bwMode="auto">
              <a:xfrm flipH="1">
                <a:off x="1619" y="1911"/>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859" name="Line 1404"/>
              <p:cNvSpPr>
                <a:spLocks noChangeShapeType="1"/>
              </p:cNvSpPr>
              <p:nvPr>
                <p:custDataLst>
                  <p:tags r:id="rId856"/>
                </p:custDataLst>
              </p:nvPr>
            </p:nvSpPr>
            <p:spPr bwMode="auto">
              <a:xfrm flipH="1">
                <a:off x="1586" y="1911"/>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860" name="Line 1405"/>
              <p:cNvSpPr>
                <a:spLocks noChangeShapeType="1"/>
              </p:cNvSpPr>
              <p:nvPr>
                <p:custDataLst>
                  <p:tags r:id="rId857"/>
                </p:custDataLst>
              </p:nvPr>
            </p:nvSpPr>
            <p:spPr bwMode="auto">
              <a:xfrm flipH="1">
                <a:off x="1553" y="1911"/>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861" name="Line 1406"/>
              <p:cNvSpPr>
                <a:spLocks noChangeShapeType="1"/>
              </p:cNvSpPr>
              <p:nvPr>
                <p:custDataLst>
                  <p:tags r:id="rId858"/>
                </p:custDataLst>
              </p:nvPr>
            </p:nvSpPr>
            <p:spPr bwMode="auto">
              <a:xfrm flipH="1">
                <a:off x="1520" y="1911"/>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862" name="Line 1407"/>
              <p:cNvSpPr>
                <a:spLocks noChangeShapeType="1"/>
              </p:cNvSpPr>
              <p:nvPr>
                <p:custDataLst>
                  <p:tags r:id="rId859"/>
                </p:custDataLst>
              </p:nvPr>
            </p:nvSpPr>
            <p:spPr bwMode="auto">
              <a:xfrm flipH="1">
                <a:off x="1487" y="1911"/>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863" name="Line 1408"/>
              <p:cNvSpPr>
                <a:spLocks noChangeShapeType="1"/>
              </p:cNvSpPr>
              <p:nvPr>
                <p:custDataLst>
                  <p:tags r:id="rId860"/>
                </p:custDataLst>
              </p:nvPr>
            </p:nvSpPr>
            <p:spPr bwMode="auto">
              <a:xfrm flipH="1">
                <a:off x="1455" y="1911"/>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864" name="Line 1409"/>
              <p:cNvSpPr>
                <a:spLocks noChangeShapeType="1"/>
              </p:cNvSpPr>
              <p:nvPr>
                <p:custDataLst>
                  <p:tags r:id="rId861"/>
                </p:custDataLst>
              </p:nvPr>
            </p:nvSpPr>
            <p:spPr bwMode="auto">
              <a:xfrm flipH="1">
                <a:off x="1422" y="1911"/>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865" name="Line 1410"/>
              <p:cNvSpPr>
                <a:spLocks noChangeShapeType="1"/>
              </p:cNvSpPr>
              <p:nvPr>
                <p:custDataLst>
                  <p:tags r:id="rId862"/>
                </p:custDataLst>
              </p:nvPr>
            </p:nvSpPr>
            <p:spPr bwMode="auto">
              <a:xfrm flipH="1">
                <a:off x="1389" y="1911"/>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866" name="Line 1411"/>
              <p:cNvSpPr>
                <a:spLocks noChangeShapeType="1"/>
              </p:cNvSpPr>
              <p:nvPr>
                <p:custDataLst>
                  <p:tags r:id="rId863"/>
                </p:custDataLst>
              </p:nvPr>
            </p:nvSpPr>
            <p:spPr bwMode="auto">
              <a:xfrm flipH="1">
                <a:off x="1356" y="1911"/>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867" name="Freeform 1412"/>
              <p:cNvSpPr>
                <a:spLocks/>
              </p:cNvSpPr>
              <p:nvPr>
                <p:custDataLst>
                  <p:tags r:id="rId864"/>
                </p:custDataLst>
              </p:nvPr>
            </p:nvSpPr>
            <p:spPr bwMode="auto">
              <a:xfrm>
                <a:off x="1324" y="1911"/>
                <a:ext cx="16" cy="0"/>
              </a:xfrm>
              <a:custGeom>
                <a:avLst/>
                <a:gdLst>
                  <a:gd name="T0" fmla="*/ 2069 w 12"/>
                  <a:gd name="T1" fmla="*/ 491 w 12"/>
                  <a:gd name="T2" fmla="*/ 0 w 12"/>
                  <a:gd name="T3" fmla="*/ 0 60000 65536"/>
                  <a:gd name="T4" fmla="*/ 0 60000 65536"/>
                  <a:gd name="T5" fmla="*/ 0 60000 65536"/>
                  <a:gd name="T6" fmla="*/ 0 w 12"/>
                  <a:gd name="T7" fmla="*/ 12 w 12"/>
                </a:gdLst>
                <a:ahLst/>
                <a:cxnLst>
                  <a:cxn ang="T3">
                    <a:pos x="T0" y="0"/>
                  </a:cxn>
                  <a:cxn ang="T4">
                    <a:pos x="T1" y="0"/>
                  </a:cxn>
                  <a:cxn ang="T5">
                    <a:pos x="T2" y="0"/>
                  </a:cxn>
                </a:cxnLst>
                <a:rect l="T6" t="0" r="T7" b="0"/>
                <a:pathLst>
                  <a:path w="12">
                    <a:moveTo>
                      <a:pt x="12" y="0"/>
                    </a:moveTo>
                    <a:lnTo>
                      <a:pt x="3" y="0"/>
                    </a:lnTo>
                    <a:lnTo>
                      <a:pt x="0" y="0"/>
                    </a:lnTo>
                  </a:path>
                </a:pathLst>
              </a:custGeom>
              <a:noFill/>
              <a:ln w="12700">
                <a:solidFill>
                  <a:srgbClr val="0000FF"/>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868" name="Freeform 1413"/>
              <p:cNvSpPr>
                <a:spLocks/>
              </p:cNvSpPr>
              <p:nvPr>
                <p:custDataLst>
                  <p:tags r:id="rId865"/>
                </p:custDataLst>
              </p:nvPr>
            </p:nvSpPr>
            <p:spPr bwMode="auto">
              <a:xfrm>
                <a:off x="1295" y="1915"/>
                <a:ext cx="14" cy="8"/>
              </a:xfrm>
              <a:custGeom>
                <a:avLst/>
                <a:gdLst>
                  <a:gd name="T0" fmla="*/ 4351 w 10"/>
                  <a:gd name="T1" fmla="*/ 0 h 6"/>
                  <a:gd name="T2" fmla="*/ 844 w 10"/>
                  <a:gd name="T3" fmla="*/ 655 h 6"/>
                  <a:gd name="T4" fmla="*/ 0 w 10"/>
                  <a:gd name="T5" fmla="*/ 1129 h 6"/>
                  <a:gd name="T6" fmla="*/ 0 60000 65536"/>
                  <a:gd name="T7" fmla="*/ 0 60000 65536"/>
                  <a:gd name="T8" fmla="*/ 0 60000 65536"/>
                  <a:gd name="T9" fmla="*/ 0 w 10"/>
                  <a:gd name="T10" fmla="*/ 0 h 6"/>
                  <a:gd name="T11" fmla="*/ 10 w 10"/>
                  <a:gd name="T12" fmla="*/ 6 h 6"/>
                </a:gdLst>
                <a:ahLst/>
                <a:cxnLst>
                  <a:cxn ang="T6">
                    <a:pos x="T0" y="T1"/>
                  </a:cxn>
                  <a:cxn ang="T7">
                    <a:pos x="T2" y="T3"/>
                  </a:cxn>
                  <a:cxn ang="T8">
                    <a:pos x="T4" y="T5"/>
                  </a:cxn>
                </a:cxnLst>
                <a:rect l="T9" t="T10" r="T11" b="T12"/>
                <a:pathLst>
                  <a:path w="10" h="6">
                    <a:moveTo>
                      <a:pt x="10" y="0"/>
                    </a:moveTo>
                    <a:lnTo>
                      <a:pt x="2" y="4"/>
                    </a:lnTo>
                    <a:lnTo>
                      <a:pt x="0" y="6"/>
                    </a:lnTo>
                  </a:path>
                </a:pathLst>
              </a:custGeom>
              <a:noFill/>
              <a:ln w="12700">
                <a:solidFill>
                  <a:srgbClr val="0000FF"/>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869" name="Freeform 1414"/>
              <p:cNvSpPr>
                <a:spLocks/>
              </p:cNvSpPr>
              <p:nvPr>
                <p:custDataLst>
                  <p:tags r:id="rId866"/>
                </p:custDataLst>
              </p:nvPr>
            </p:nvSpPr>
            <p:spPr bwMode="auto">
              <a:xfrm>
                <a:off x="1278" y="1935"/>
                <a:ext cx="7" cy="15"/>
              </a:xfrm>
              <a:custGeom>
                <a:avLst/>
                <a:gdLst>
                  <a:gd name="T0" fmla="*/ 2220 w 5"/>
                  <a:gd name="T1" fmla="*/ 0 h 11"/>
                  <a:gd name="T2" fmla="*/ 0 w 5"/>
                  <a:gd name="T3" fmla="*/ 2071 h 11"/>
                  <a:gd name="T4" fmla="*/ 0 w 5"/>
                  <a:gd name="T5" fmla="*/ 2824 h 11"/>
                  <a:gd name="T6" fmla="*/ 0 60000 65536"/>
                  <a:gd name="T7" fmla="*/ 0 60000 65536"/>
                  <a:gd name="T8" fmla="*/ 0 60000 65536"/>
                  <a:gd name="T9" fmla="*/ 0 w 5"/>
                  <a:gd name="T10" fmla="*/ 0 h 11"/>
                  <a:gd name="T11" fmla="*/ 5 w 5"/>
                  <a:gd name="T12" fmla="*/ 11 h 11"/>
                </a:gdLst>
                <a:ahLst/>
                <a:cxnLst>
                  <a:cxn ang="T6">
                    <a:pos x="T0" y="T1"/>
                  </a:cxn>
                  <a:cxn ang="T7">
                    <a:pos x="T2" y="T3"/>
                  </a:cxn>
                  <a:cxn ang="T8">
                    <a:pos x="T4" y="T5"/>
                  </a:cxn>
                </a:cxnLst>
                <a:rect l="T9" t="T10" r="T11" b="T12"/>
                <a:pathLst>
                  <a:path w="5" h="11">
                    <a:moveTo>
                      <a:pt x="5" y="0"/>
                    </a:moveTo>
                    <a:lnTo>
                      <a:pt x="0" y="8"/>
                    </a:lnTo>
                    <a:lnTo>
                      <a:pt x="0" y="11"/>
                    </a:lnTo>
                  </a:path>
                </a:pathLst>
              </a:custGeom>
              <a:noFill/>
              <a:ln w="12700">
                <a:solidFill>
                  <a:srgbClr val="0000FF"/>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870" name="Line 1415"/>
              <p:cNvSpPr>
                <a:spLocks noChangeShapeType="1"/>
              </p:cNvSpPr>
              <p:nvPr>
                <p:custDataLst>
                  <p:tags r:id="rId867"/>
                </p:custDataLst>
              </p:nvPr>
            </p:nvSpPr>
            <p:spPr bwMode="auto">
              <a:xfrm>
                <a:off x="1276" y="1967"/>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871" name="Line 1416"/>
              <p:cNvSpPr>
                <a:spLocks noChangeShapeType="1"/>
              </p:cNvSpPr>
              <p:nvPr>
                <p:custDataLst>
                  <p:tags r:id="rId868"/>
                </p:custDataLst>
              </p:nvPr>
            </p:nvSpPr>
            <p:spPr bwMode="auto">
              <a:xfrm>
                <a:off x="1276" y="2000"/>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872" name="Line 1417"/>
              <p:cNvSpPr>
                <a:spLocks noChangeShapeType="1"/>
              </p:cNvSpPr>
              <p:nvPr>
                <p:custDataLst>
                  <p:tags r:id="rId869"/>
                </p:custDataLst>
              </p:nvPr>
            </p:nvSpPr>
            <p:spPr bwMode="auto">
              <a:xfrm>
                <a:off x="1276" y="2032"/>
                <a:ext cx="0" cy="17"/>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873" name="Line 1418"/>
              <p:cNvSpPr>
                <a:spLocks noChangeShapeType="1"/>
              </p:cNvSpPr>
              <p:nvPr>
                <p:custDataLst>
                  <p:tags r:id="rId870"/>
                </p:custDataLst>
              </p:nvPr>
            </p:nvSpPr>
            <p:spPr bwMode="auto">
              <a:xfrm>
                <a:off x="1276" y="2065"/>
                <a:ext cx="0" cy="17"/>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874" name="Line 1419"/>
              <p:cNvSpPr>
                <a:spLocks noChangeShapeType="1"/>
              </p:cNvSpPr>
              <p:nvPr>
                <p:custDataLst>
                  <p:tags r:id="rId871"/>
                </p:custDataLst>
              </p:nvPr>
            </p:nvSpPr>
            <p:spPr bwMode="auto">
              <a:xfrm>
                <a:off x="1276" y="2098"/>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875" name="Line 1420"/>
              <p:cNvSpPr>
                <a:spLocks noChangeShapeType="1"/>
              </p:cNvSpPr>
              <p:nvPr>
                <p:custDataLst>
                  <p:tags r:id="rId872"/>
                </p:custDataLst>
              </p:nvPr>
            </p:nvSpPr>
            <p:spPr bwMode="auto">
              <a:xfrm>
                <a:off x="1276" y="2131"/>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876" name="Line 1421"/>
              <p:cNvSpPr>
                <a:spLocks noChangeShapeType="1"/>
              </p:cNvSpPr>
              <p:nvPr>
                <p:custDataLst>
                  <p:tags r:id="rId873"/>
                </p:custDataLst>
              </p:nvPr>
            </p:nvSpPr>
            <p:spPr bwMode="auto">
              <a:xfrm>
                <a:off x="1276" y="2164"/>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877" name="Line 1422"/>
              <p:cNvSpPr>
                <a:spLocks noChangeShapeType="1"/>
              </p:cNvSpPr>
              <p:nvPr>
                <p:custDataLst>
                  <p:tags r:id="rId874"/>
                </p:custDataLst>
              </p:nvPr>
            </p:nvSpPr>
            <p:spPr bwMode="auto">
              <a:xfrm>
                <a:off x="1276" y="2196"/>
                <a:ext cx="0" cy="17"/>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878" name="Line 1423"/>
              <p:cNvSpPr>
                <a:spLocks noChangeShapeType="1"/>
              </p:cNvSpPr>
              <p:nvPr>
                <p:custDataLst>
                  <p:tags r:id="rId875"/>
                </p:custDataLst>
              </p:nvPr>
            </p:nvSpPr>
            <p:spPr bwMode="auto">
              <a:xfrm>
                <a:off x="1276" y="2229"/>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879" name="Line 1424"/>
              <p:cNvSpPr>
                <a:spLocks noChangeShapeType="1"/>
              </p:cNvSpPr>
              <p:nvPr>
                <p:custDataLst>
                  <p:tags r:id="rId876"/>
                </p:custDataLst>
              </p:nvPr>
            </p:nvSpPr>
            <p:spPr bwMode="auto">
              <a:xfrm>
                <a:off x="1276" y="2262"/>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880" name="Line 1425"/>
              <p:cNvSpPr>
                <a:spLocks noChangeShapeType="1"/>
              </p:cNvSpPr>
              <p:nvPr>
                <p:custDataLst>
                  <p:tags r:id="rId877"/>
                </p:custDataLst>
              </p:nvPr>
            </p:nvSpPr>
            <p:spPr bwMode="auto">
              <a:xfrm>
                <a:off x="1276" y="2295"/>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881" name="Line 1426"/>
              <p:cNvSpPr>
                <a:spLocks noChangeShapeType="1"/>
              </p:cNvSpPr>
              <p:nvPr>
                <p:custDataLst>
                  <p:tags r:id="rId878"/>
                </p:custDataLst>
              </p:nvPr>
            </p:nvSpPr>
            <p:spPr bwMode="auto">
              <a:xfrm>
                <a:off x="1276" y="2327"/>
                <a:ext cx="0" cy="17"/>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882" name="Line 1427"/>
              <p:cNvSpPr>
                <a:spLocks noChangeShapeType="1"/>
              </p:cNvSpPr>
              <p:nvPr>
                <p:custDataLst>
                  <p:tags r:id="rId879"/>
                </p:custDataLst>
              </p:nvPr>
            </p:nvSpPr>
            <p:spPr bwMode="auto">
              <a:xfrm>
                <a:off x="1276" y="2360"/>
                <a:ext cx="0" cy="17"/>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883" name="Line 1428"/>
              <p:cNvSpPr>
                <a:spLocks noChangeShapeType="1"/>
              </p:cNvSpPr>
              <p:nvPr>
                <p:custDataLst>
                  <p:tags r:id="rId880"/>
                </p:custDataLst>
              </p:nvPr>
            </p:nvSpPr>
            <p:spPr bwMode="auto">
              <a:xfrm>
                <a:off x="1276" y="2393"/>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884" name="Line 1429"/>
              <p:cNvSpPr>
                <a:spLocks noChangeShapeType="1"/>
              </p:cNvSpPr>
              <p:nvPr>
                <p:custDataLst>
                  <p:tags r:id="rId881"/>
                </p:custDataLst>
              </p:nvPr>
            </p:nvSpPr>
            <p:spPr bwMode="auto">
              <a:xfrm>
                <a:off x="1276" y="2426"/>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885" name="Line 1430"/>
              <p:cNvSpPr>
                <a:spLocks noChangeShapeType="1"/>
              </p:cNvSpPr>
              <p:nvPr>
                <p:custDataLst>
                  <p:tags r:id="rId882"/>
                </p:custDataLst>
              </p:nvPr>
            </p:nvSpPr>
            <p:spPr bwMode="auto">
              <a:xfrm>
                <a:off x="1276" y="2459"/>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886" name="Line 1431"/>
              <p:cNvSpPr>
                <a:spLocks noChangeShapeType="1"/>
              </p:cNvSpPr>
              <p:nvPr>
                <p:custDataLst>
                  <p:tags r:id="rId883"/>
                </p:custDataLst>
              </p:nvPr>
            </p:nvSpPr>
            <p:spPr bwMode="auto">
              <a:xfrm>
                <a:off x="1276" y="2491"/>
                <a:ext cx="0" cy="17"/>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887" name="Line 1432"/>
              <p:cNvSpPr>
                <a:spLocks noChangeShapeType="1"/>
              </p:cNvSpPr>
              <p:nvPr>
                <p:custDataLst>
                  <p:tags r:id="rId884"/>
                </p:custDataLst>
              </p:nvPr>
            </p:nvSpPr>
            <p:spPr bwMode="auto">
              <a:xfrm>
                <a:off x="1276" y="2524"/>
                <a:ext cx="0" cy="17"/>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888" name="Line 1433"/>
              <p:cNvSpPr>
                <a:spLocks noChangeShapeType="1"/>
              </p:cNvSpPr>
              <p:nvPr>
                <p:custDataLst>
                  <p:tags r:id="rId885"/>
                </p:custDataLst>
              </p:nvPr>
            </p:nvSpPr>
            <p:spPr bwMode="auto">
              <a:xfrm>
                <a:off x="1276" y="2557"/>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889" name="Line 1434"/>
              <p:cNvSpPr>
                <a:spLocks noChangeShapeType="1"/>
              </p:cNvSpPr>
              <p:nvPr>
                <p:custDataLst>
                  <p:tags r:id="rId886"/>
                </p:custDataLst>
              </p:nvPr>
            </p:nvSpPr>
            <p:spPr bwMode="auto">
              <a:xfrm>
                <a:off x="1276" y="2590"/>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890" name="Line 1435"/>
              <p:cNvSpPr>
                <a:spLocks noChangeShapeType="1"/>
              </p:cNvSpPr>
              <p:nvPr>
                <p:custDataLst>
                  <p:tags r:id="rId887"/>
                </p:custDataLst>
              </p:nvPr>
            </p:nvSpPr>
            <p:spPr bwMode="auto">
              <a:xfrm>
                <a:off x="1276" y="2623"/>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891" name="Line 1436"/>
              <p:cNvSpPr>
                <a:spLocks noChangeShapeType="1"/>
              </p:cNvSpPr>
              <p:nvPr>
                <p:custDataLst>
                  <p:tags r:id="rId888"/>
                </p:custDataLst>
              </p:nvPr>
            </p:nvSpPr>
            <p:spPr bwMode="auto">
              <a:xfrm>
                <a:off x="1276" y="2655"/>
                <a:ext cx="0" cy="17"/>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892" name="Line 1437"/>
              <p:cNvSpPr>
                <a:spLocks noChangeShapeType="1"/>
              </p:cNvSpPr>
              <p:nvPr>
                <p:custDataLst>
                  <p:tags r:id="rId889"/>
                </p:custDataLst>
              </p:nvPr>
            </p:nvSpPr>
            <p:spPr bwMode="auto">
              <a:xfrm>
                <a:off x="1276" y="2688"/>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893" name="Line 1438"/>
              <p:cNvSpPr>
                <a:spLocks noChangeShapeType="1"/>
              </p:cNvSpPr>
              <p:nvPr>
                <p:custDataLst>
                  <p:tags r:id="rId890"/>
                </p:custDataLst>
              </p:nvPr>
            </p:nvSpPr>
            <p:spPr bwMode="auto">
              <a:xfrm>
                <a:off x="1276" y="2721"/>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894" name="Line 1439"/>
              <p:cNvSpPr>
                <a:spLocks noChangeShapeType="1"/>
              </p:cNvSpPr>
              <p:nvPr>
                <p:custDataLst>
                  <p:tags r:id="rId891"/>
                </p:custDataLst>
              </p:nvPr>
            </p:nvSpPr>
            <p:spPr bwMode="auto">
              <a:xfrm>
                <a:off x="1276" y="2754"/>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895" name="Line 1440"/>
              <p:cNvSpPr>
                <a:spLocks noChangeShapeType="1"/>
              </p:cNvSpPr>
              <p:nvPr>
                <p:custDataLst>
                  <p:tags r:id="rId892"/>
                </p:custDataLst>
              </p:nvPr>
            </p:nvSpPr>
            <p:spPr bwMode="auto">
              <a:xfrm>
                <a:off x="1276" y="2786"/>
                <a:ext cx="0" cy="17"/>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896" name="Line 1441"/>
              <p:cNvSpPr>
                <a:spLocks noChangeShapeType="1"/>
              </p:cNvSpPr>
              <p:nvPr>
                <p:custDataLst>
                  <p:tags r:id="rId893"/>
                </p:custDataLst>
              </p:nvPr>
            </p:nvSpPr>
            <p:spPr bwMode="auto">
              <a:xfrm>
                <a:off x="1276" y="2819"/>
                <a:ext cx="0" cy="17"/>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897" name="Line 1442"/>
              <p:cNvSpPr>
                <a:spLocks noChangeShapeType="1"/>
              </p:cNvSpPr>
              <p:nvPr>
                <p:custDataLst>
                  <p:tags r:id="rId894"/>
                </p:custDataLst>
              </p:nvPr>
            </p:nvSpPr>
            <p:spPr bwMode="auto">
              <a:xfrm>
                <a:off x="1276" y="2852"/>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898" name="Line 1443"/>
              <p:cNvSpPr>
                <a:spLocks noChangeShapeType="1"/>
              </p:cNvSpPr>
              <p:nvPr>
                <p:custDataLst>
                  <p:tags r:id="rId895"/>
                </p:custDataLst>
              </p:nvPr>
            </p:nvSpPr>
            <p:spPr bwMode="auto">
              <a:xfrm>
                <a:off x="1276" y="2885"/>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899" name="Line 1444"/>
              <p:cNvSpPr>
                <a:spLocks noChangeShapeType="1"/>
              </p:cNvSpPr>
              <p:nvPr>
                <p:custDataLst>
                  <p:tags r:id="rId896"/>
                </p:custDataLst>
              </p:nvPr>
            </p:nvSpPr>
            <p:spPr bwMode="auto">
              <a:xfrm>
                <a:off x="1276" y="2918"/>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900" name="Line 1445"/>
              <p:cNvSpPr>
                <a:spLocks noChangeShapeType="1"/>
              </p:cNvSpPr>
              <p:nvPr>
                <p:custDataLst>
                  <p:tags r:id="rId897"/>
                </p:custDataLst>
              </p:nvPr>
            </p:nvSpPr>
            <p:spPr bwMode="auto">
              <a:xfrm>
                <a:off x="1276" y="2950"/>
                <a:ext cx="0" cy="17"/>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901" name="Line 1446"/>
              <p:cNvSpPr>
                <a:spLocks noChangeShapeType="1"/>
              </p:cNvSpPr>
              <p:nvPr>
                <p:custDataLst>
                  <p:tags r:id="rId898"/>
                </p:custDataLst>
              </p:nvPr>
            </p:nvSpPr>
            <p:spPr bwMode="auto">
              <a:xfrm>
                <a:off x="1276" y="2983"/>
                <a:ext cx="0" cy="17"/>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902" name="Line 1447"/>
              <p:cNvSpPr>
                <a:spLocks noChangeShapeType="1"/>
              </p:cNvSpPr>
              <p:nvPr>
                <p:custDataLst>
                  <p:tags r:id="rId899"/>
                </p:custDataLst>
              </p:nvPr>
            </p:nvSpPr>
            <p:spPr bwMode="auto">
              <a:xfrm>
                <a:off x="1276" y="3016"/>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903" name="Line 1448"/>
              <p:cNvSpPr>
                <a:spLocks noChangeShapeType="1"/>
              </p:cNvSpPr>
              <p:nvPr>
                <p:custDataLst>
                  <p:tags r:id="rId900"/>
                </p:custDataLst>
              </p:nvPr>
            </p:nvSpPr>
            <p:spPr bwMode="auto">
              <a:xfrm>
                <a:off x="1276" y="3049"/>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904" name="Line 1449"/>
              <p:cNvSpPr>
                <a:spLocks noChangeShapeType="1"/>
              </p:cNvSpPr>
              <p:nvPr>
                <p:custDataLst>
                  <p:tags r:id="rId901"/>
                </p:custDataLst>
              </p:nvPr>
            </p:nvSpPr>
            <p:spPr bwMode="auto">
              <a:xfrm>
                <a:off x="1276" y="3081"/>
                <a:ext cx="0" cy="17"/>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905" name="Line 1450"/>
              <p:cNvSpPr>
                <a:spLocks noChangeShapeType="1"/>
              </p:cNvSpPr>
              <p:nvPr>
                <p:custDataLst>
                  <p:tags r:id="rId902"/>
                </p:custDataLst>
              </p:nvPr>
            </p:nvSpPr>
            <p:spPr bwMode="auto">
              <a:xfrm>
                <a:off x="1276" y="3114"/>
                <a:ext cx="0" cy="17"/>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906" name="Line 1451"/>
              <p:cNvSpPr>
                <a:spLocks noChangeShapeType="1"/>
              </p:cNvSpPr>
              <p:nvPr>
                <p:custDataLst>
                  <p:tags r:id="rId903"/>
                </p:custDataLst>
              </p:nvPr>
            </p:nvSpPr>
            <p:spPr bwMode="auto">
              <a:xfrm>
                <a:off x="1276" y="3147"/>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907" name="Line 1452"/>
              <p:cNvSpPr>
                <a:spLocks noChangeShapeType="1"/>
              </p:cNvSpPr>
              <p:nvPr>
                <p:custDataLst>
                  <p:tags r:id="rId904"/>
                </p:custDataLst>
              </p:nvPr>
            </p:nvSpPr>
            <p:spPr bwMode="auto">
              <a:xfrm>
                <a:off x="1276" y="3180"/>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908" name="Line 1453"/>
              <p:cNvSpPr>
                <a:spLocks noChangeShapeType="1"/>
              </p:cNvSpPr>
              <p:nvPr>
                <p:custDataLst>
                  <p:tags r:id="rId905"/>
                </p:custDataLst>
              </p:nvPr>
            </p:nvSpPr>
            <p:spPr bwMode="auto">
              <a:xfrm>
                <a:off x="1276" y="3213"/>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909" name="Line 1454"/>
              <p:cNvSpPr>
                <a:spLocks noChangeShapeType="1"/>
              </p:cNvSpPr>
              <p:nvPr>
                <p:custDataLst>
                  <p:tags r:id="rId906"/>
                </p:custDataLst>
              </p:nvPr>
            </p:nvSpPr>
            <p:spPr bwMode="auto">
              <a:xfrm>
                <a:off x="1276" y="3245"/>
                <a:ext cx="0" cy="17"/>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910" name="Line 1455"/>
              <p:cNvSpPr>
                <a:spLocks noChangeShapeType="1"/>
              </p:cNvSpPr>
              <p:nvPr>
                <p:custDataLst>
                  <p:tags r:id="rId907"/>
                </p:custDataLst>
              </p:nvPr>
            </p:nvSpPr>
            <p:spPr bwMode="auto">
              <a:xfrm>
                <a:off x="1276" y="3278"/>
                <a:ext cx="0" cy="17"/>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911" name="Line 1456"/>
              <p:cNvSpPr>
                <a:spLocks noChangeShapeType="1"/>
              </p:cNvSpPr>
              <p:nvPr>
                <p:custDataLst>
                  <p:tags r:id="rId908"/>
                </p:custDataLst>
              </p:nvPr>
            </p:nvSpPr>
            <p:spPr bwMode="auto">
              <a:xfrm>
                <a:off x="1276" y="3311"/>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912" name="Line 1457"/>
              <p:cNvSpPr>
                <a:spLocks noChangeShapeType="1"/>
              </p:cNvSpPr>
              <p:nvPr>
                <p:custDataLst>
                  <p:tags r:id="rId909"/>
                </p:custDataLst>
              </p:nvPr>
            </p:nvSpPr>
            <p:spPr bwMode="auto">
              <a:xfrm>
                <a:off x="1276" y="3344"/>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913" name="Line 1458"/>
              <p:cNvSpPr>
                <a:spLocks noChangeShapeType="1"/>
              </p:cNvSpPr>
              <p:nvPr>
                <p:custDataLst>
                  <p:tags r:id="rId910"/>
                </p:custDataLst>
              </p:nvPr>
            </p:nvSpPr>
            <p:spPr bwMode="auto">
              <a:xfrm>
                <a:off x="1276" y="3377"/>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914" name="Line 1459"/>
              <p:cNvSpPr>
                <a:spLocks noChangeShapeType="1"/>
              </p:cNvSpPr>
              <p:nvPr>
                <p:custDataLst>
                  <p:tags r:id="rId911"/>
                </p:custDataLst>
              </p:nvPr>
            </p:nvSpPr>
            <p:spPr bwMode="auto">
              <a:xfrm>
                <a:off x="1276" y="3409"/>
                <a:ext cx="0" cy="17"/>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915" name="Line 1460"/>
              <p:cNvSpPr>
                <a:spLocks noChangeShapeType="1"/>
              </p:cNvSpPr>
              <p:nvPr>
                <p:custDataLst>
                  <p:tags r:id="rId912"/>
                </p:custDataLst>
              </p:nvPr>
            </p:nvSpPr>
            <p:spPr bwMode="auto">
              <a:xfrm>
                <a:off x="1276" y="3442"/>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916" name="Line 1461"/>
              <p:cNvSpPr>
                <a:spLocks noChangeShapeType="1"/>
              </p:cNvSpPr>
              <p:nvPr>
                <p:custDataLst>
                  <p:tags r:id="rId913"/>
                </p:custDataLst>
              </p:nvPr>
            </p:nvSpPr>
            <p:spPr bwMode="auto">
              <a:xfrm>
                <a:off x="1276" y="3475"/>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917" name="Line 1462"/>
              <p:cNvSpPr>
                <a:spLocks noChangeShapeType="1"/>
              </p:cNvSpPr>
              <p:nvPr>
                <p:custDataLst>
                  <p:tags r:id="rId914"/>
                </p:custDataLst>
              </p:nvPr>
            </p:nvSpPr>
            <p:spPr bwMode="auto">
              <a:xfrm>
                <a:off x="1276" y="3508"/>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918" name="Line 1463"/>
              <p:cNvSpPr>
                <a:spLocks noChangeShapeType="1"/>
              </p:cNvSpPr>
              <p:nvPr>
                <p:custDataLst>
                  <p:tags r:id="rId915"/>
                </p:custDataLst>
              </p:nvPr>
            </p:nvSpPr>
            <p:spPr bwMode="auto">
              <a:xfrm>
                <a:off x="1276" y="3540"/>
                <a:ext cx="0" cy="17"/>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919" name="Line 1464"/>
              <p:cNvSpPr>
                <a:spLocks noChangeShapeType="1"/>
              </p:cNvSpPr>
              <p:nvPr>
                <p:custDataLst>
                  <p:tags r:id="rId916"/>
                </p:custDataLst>
              </p:nvPr>
            </p:nvSpPr>
            <p:spPr bwMode="auto">
              <a:xfrm>
                <a:off x="1276" y="3573"/>
                <a:ext cx="0" cy="17"/>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920" name="Line 1465"/>
              <p:cNvSpPr>
                <a:spLocks noChangeShapeType="1"/>
              </p:cNvSpPr>
              <p:nvPr>
                <p:custDataLst>
                  <p:tags r:id="rId917"/>
                </p:custDataLst>
              </p:nvPr>
            </p:nvSpPr>
            <p:spPr bwMode="auto">
              <a:xfrm>
                <a:off x="1276" y="3606"/>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921" name="Line 1466"/>
              <p:cNvSpPr>
                <a:spLocks noChangeShapeType="1"/>
              </p:cNvSpPr>
              <p:nvPr>
                <p:custDataLst>
                  <p:tags r:id="rId918"/>
                </p:custDataLst>
              </p:nvPr>
            </p:nvSpPr>
            <p:spPr bwMode="auto">
              <a:xfrm>
                <a:off x="1276" y="3639"/>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922" name="Line 1467"/>
              <p:cNvSpPr>
                <a:spLocks noChangeShapeType="1"/>
              </p:cNvSpPr>
              <p:nvPr>
                <p:custDataLst>
                  <p:tags r:id="rId919"/>
                </p:custDataLst>
              </p:nvPr>
            </p:nvSpPr>
            <p:spPr bwMode="auto">
              <a:xfrm>
                <a:off x="1276" y="3672"/>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923" name="Line 1468"/>
              <p:cNvSpPr>
                <a:spLocks noChangeShapeType="1"/>
              </p:cNvSpPr>
              <p:nvPr>
                <p:custDataLst>
                  <p:tags r:id="rId920"/>
                </p:custDataLst>
              </p:nvPr>
            </p:nvSpPr>
            <p:spPr bwMode="auto">
              <a:xfrm>
                <a:off x="1276" y="3704"/>
                <a:ext cx="0" cy="17"/>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924" name="Line 1469"/>
              <p:cNvSpPr>
                <a:spLocks noChangeShapeType="1"/>
              </p:cNvSpPr>
              <p:nvPr>
                <p:custDataLst>
                  <p:tags r:id="rId921"/>
                </p:custDataLst>
              </p:nvPr>
            </p:nvSpPr>
            <p:spPr bwMode="auto">
              <a:xfrm>
                <a:off x="1276" y="3737"/>
                <a:ext cx="0" cy="17"/>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925" name="Line 1470"/>
              <p:cNvSpPr>
                <a:spLocks noChangeShapeType="1"/>
              </p:cNvSpPr>
              <p:nvPr>
                <p:custDataLst>
                  <p:tags r:id="rId922"/>
                </p:custDataLst>
              </p:nvPr>
            </p:nvSpPr>
            <p:spPr bwMode="auto">
              <a:xfrm>
                <a:off x="1276" y="3770"/>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926" name="Line 1471"/>
              <p:cNvSpPr>
                <a:spLocks noChangeShapeType="1"/>
              </p:cNvSpPr>
              <p:nvPr>
                <p:custDataLst>
                  <p:tags r:id="rId923"/>
                </p:custDataLst>
              </p:nvPr>
            </p:nvSpPr>
            <p:spPr bwMode="auto">
              <a:xfrm>
                <a:off x="1276" y="3803"/>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927" name="Line 1472"/>
              <p:cNvSpPr>
                <a:spLocks noChangeShapeType="1"/>
              </p:cNvSpPr>
              <p:nvPr>
                <p:custDataLst>
                  <p:tags r:id="rId924"/>
                </p:custDataLst>
              </p:nvPr>
            </p:nvSpPr>
            <p:spPr bwMode="auto">
              <a:xfrm>
                <a:off x="1276" y="3835"/>
                <a:ext cx="0" cy="17"/>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928" name="Line 1473"/>
              <p:cNvSpPr>
                <a:spLocks noChangeShapeType="1"/>
              </p:cNvSpPr>
              <p:nvPr>
                <p:custDataLst>
                  <p:tags r:id="rId925"/>
                </p:custDataLst>
              </p:nvPr>
            </p:nvSpPr>
            <p:spPr bwMode="auto">
              <a:xfrm>
                <a:off x="1276" y="3868"/>
                <a:ext cx="0" cy="17"/>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929" name="Line 1474"/>
              <p:cNvSpPr>
                <a:spLocks noChangeShapeType="1"/>
              </p:cNvSpPr>
              <p:nvPr>
                <p:custDataLst>
                  <p:tags r:id="rId926"/>
                </p:custDataLst>
              </p:nvPr>
            </p:nvSpPr>
            <p:spPr bwMode="auto">
              <a:xfrm>
                <a:off x="1276" y="3901"/>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930" name="Line 1475"/>
              <p:cNvSpPr>
                <a:spLocks noChangeShapeType="1"/>
              </p:cNvSpPr>
              <p:nvPr>
                <p:custDataLst>
                  <p:tags r:id="rId927"/>
                </p:custDataLst>
              </p:nvPr>
            </p:nvSpPr>
            <p:spPr bwMode="auto">
              <a:xfrm>
                <a:off x="1276" y="3934"/>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931" name="Line 1476"/>
              <p:cNvSpPr>
                <a:spLocks noChangeShapeType="1"/>
              </p:cNvSpPr>
              <p:nvPr>
                <p:custDataLst>
                  <p:tags r:id="rId928"/>
                </p:custDataLst>
              </p:nvPr>
            </p:nvSpPr>
            <p:spPr bwMode="auto">
              <a:xfrm>
                <a:off x="1276" y="3967"/>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932" name="Freeform 1477"/>
              <p:cNvSpPr>
                <a:spLocks/>
              </p:cNvSpPr>
              <p:nvPr>
                <p:custDataLst>
                  <p:tags r:id="rId929"/>
                </p:custDataLst>
              </p:nvPr>
            </p:nvSpPr>
            <p:spPr bwMode="auto">
              <a:xfrm>
                <a:off x="1276" y="3999"/>
                <a:ext cx="1" cy="17"/>
              </a:xfrm>
              <a:custGeom>
                <a:avLst/>
                <a:gdLst>
                  <a:gd name="T0" fmla="*/ 0 w 1"/>
                  <a:gd name="T1" fmla="*/ 0 h 12"/>
                  <a:gd name="T2" fmla="*/ 0 w 1"/>
                  <a:gd name="T3" fmla="*/ 4859 h 12"/>
                  <a:gd name="T4" fmla="*/ 1 w 1"/>
                  <a:gd name="T5" fmla="*/ 6272 h 12"/>
                  <a:gd name="T6" fmla="*/ 0 60000 65536"/>
                  <a:gd name="T7" fmla="*/ 0 60000 65536"/>
                  <a:gd name="T8" fmla="*/ 0 60000 65536"/>
                  <a:gd name="T9" fmla="*/ 0 w 1"/>
                  <a:gd name="T10" fmla="*/ 0 h 12"/>
                  <a:gd name="T11" fmla="*/ 1 w 1"/>
                  <a:gd name="T12" fmla="*/ 12 h 12"/>
                </a:gdLst>
                <a:ahLst/>
                <a:cxnLst>
                  <a:cxn ang="T6">
                    <a:pos x="T0" y="T1"/>
                  </a:cxn>
                  <a:cxn ang="T7">
                    <a:pos x="T2" y="T3"/>
                  </a:cxn>
                  <a:cxn ang="T8">
                    <a:pos x="T4" y="T5"/>
                  </a:cxn>
                </a:cxnLst>
                <a:rect l="T9" t="T10" r="T11" b="T12"/>
                <a:pathLst>
                  <a:path w="1" h="12">
                    <a:moveTo>
                      <a:pt x="0" y="0"/>
                    </a:moveTo>
                    <a:lnTo>
                      <a:pt x="0" y="9"/>
                    </a:lnTo>
                    <a:lnTo>
                      <a:pt x="1" y="12"/>
                    </a:lnTo>
                  </a:path>
                </a:pathLst>
              </a:custGeom>
              <a:noFill/>
              <a:ln w="12700">
                <a:solidFill>
                  <a:srgbClr val="0000FF"/>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933" name="Freeform 1478"/>
              <p:cNvSpPr>
                <a:spLocks/>
              </p:cNvSpPr>
              <p:nvPr>
                <p:custDataLst>
                  <p:tags r:id="rId930"/>
                </p:custDataLst>
              </p:nvPr>
            </p:nvSpPr>
            <p:spPr bwMode="auto">
              <a:xfrm>
                <a:off x="1281" y="4031"/>
                <a:ext cx="8" cy="13"/>
              </a:xfrm>
              <a:custGeom>
                <a:avLst/>
                <a:gdLst>
                  <a:gd name="T0" fmla="*/ 0 w 6"/>
                  <a:gd name="T1" fmla="*/ 0 h 10"/>
                  <a:gd name="T2" fmla="*/ 655 w 6"/>
                  <a:gd name="T3" fmla="*/ 879 h 10"/>
                  <a:gd name="T4" fmla="*/ 1129 w 6"/>
                  <a:gd name="T5" fmla="*/ 1143 h 10"/>
                  <a:gd name="T6" fmla="*/ 0 60000 65536"/>
                  <a:gd name="T7" fmla="*/ 0 60000 65536"/>
                  <a:gd name="T8" fmla="*/ 0 60000 65536"/>
                  <a:gd name="T9" fmla="*/ 0 w 6"/>
                  <a:gd name="T10" fmla="*/ 0 h 10"/>
                  <a:gd name="T11" fmla="*/ 6 w 6"/>
                  <a:gd name="T12" fmla="*/ 10 h 10"/>
                </a:gdLst>
                <a:ahLst/>
                <a:cxnLst>
                  <a:cxn ang="T6">
                    <a:pos x="T0" y="T1"/>
                  </a:cxn>
                  <a:cxn ang="T7">
                    <a:pos x="T2" y="T3"/>
                  </a:cxn>
                  <a:cxn ang="T8">
                    <a:pos x="T4" y="T5"/>
                  </a:cxn>
                </a:cxnLst>
                <a:rect l="T9" t="T10" r="T11" b="T12"/>
                <a:pathLst>
                  <a:path w="6" h="10">
                    <a:moveTo>
                      <a:pt x="0" y="0"/>
                    </a:moveTo>
                    <a:lnTo>
                      <a:pt x="4" y="8"/>
                    </a:lnTo>
                    <a:lnTo>
                      <a:pt x="6" y="10"/>
                    </a:lnTo>
                  </a:path>
                </a:pathLst>
              </a:custGeom>
              <a:noFill/>
              <a:ln w="12700">
                <a:solidFill>
                  <a:srgbClr val="0000FF"/>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934" name="Freeform 1479"/>
              <p:cNvSpPr>
                <a:spLocks/>
              </p:cNvSpPr>
              <p:nvPr>
                <p:custDataLst>
                  <p:tags r:id="rId931"/>
                </p:custDataLst>
              </p:nvPr>
            </p:nvSpPr>
            <p:spPr bwMode="auto">
              <a:xfrm>
                <a:off x="1302" y="4055"/>
                <a:ext cx="15" cy="6"/>
              </a:xfrm>
              <a:custGeom>
                <a:avLst/>
                <a:gdLst>
                  <a:gd name="T0" fmla="*/ 0 w 11"/>
                  <a:gd name="T1" fmla="*/ 0 h 4"/>
                  <a:gd name="T2" fmla="*/ 1975 w 11"/>
                  <a:gd name="T3" fmla="*/ 3686 h 4"/>
                  <a:gd name="T4" fmla="*/ 2824 w 11"/>
                  <a:gd name="T5" fmla="*/ 5529 h 4"/>
                  <a:gd name="T6" fmla="*/ 0 60000 65536"/>
                  <a:gd name="T7" fmla="*/ 0 60000 65536"/>
                  <a:gd name="T8" fmla="*/ 0 60000 65536"/>
                  <a:gd name="T9" fmla="*/ 0 w 11"/>
                  <a:gd name="T10" fmla="*/ 0 h 4"/>
                  <a:gd name="T11" fmla="*/ 11 w 11"/>
                  <a:gd name="T12" fmla="*/ 4 h 4"/>
                </a:gdLst>
                <a:ahLst/>
                <a:cxnLst>
                  <a:cxn ang="T6">
                    <a:pos x="T0" y="T1"/>
                  </a:cxn>
                  <a:cxn ang="T7">
                    <a:pos x="T2" y="T3"/>
                  </a:cxn>
                  <a:cxn ang="T8">
                    <a:pos x="T4" y="T5"/>
                  </a:cxn>
                </a:cxnLst>
                <a:rect l="T9" t="T10" r="T11" b="T12"/>
                <a:pathLst>
                  <a:path w="11" h="4">
                    <a:moveTo>
                      <a:pt x="0" y="0"/>
                    </a:moveTo>
                    <a:lnTo>
                      <a:pt x="7" y="3"/>
                    </a:lnTo>
                    <a:lnTo>
                      <a:pt x="11" y="4"/>
                    </a:lnTo>
                  </a:path>
                </a:pathLst>
              </a:custGeom>
              <a:noFill/>
              <a:ln w="12700">
                <a:solidFill>
                  <a:srgbClr val="0000FF"/>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sp>
          <p:nvSpPr>
            <p:cNvPr id="9" name="Line 1481"/>
            <p:cNvSpPr>
              <a:spLocks noChangeShapeType="1"/>
            </p:cNvSpPr>
            <p:nvPr>
              <p:custDataLst>
                <p:tags r:id="rId6"/>
              </p:custDataLst>
            </p:nvPr>
          </p:nvSpPr>
          <p:spPr bwMode="auto">
            <a:xfrm flipH="1" flipV="1">
              <a:off x="5715000" y="5638800"/>
              <a:ext cx="1219200" cy="76200"/>
            </a:xfrm>
            <a:prstGeom prst="line">
              <a:avLst/>
            </a:prstGeom>
            <a:noFill/>
            <a:ln w="2857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10" name="Line 1482"/>
            <p:cNvSpPr>
              <a:spLocks noChangeShapeType="1"/>
            </p:cNvSpPr>
            <p:nvPr>
              <p:custDataLst>
                <p:tags r:id="rId7"/>
              </p:custDataLst>
            </p:nvPr>
          </p:nvSpPr>
          <p:spPr bwMode="auto">
            <a:xfrm flipH="1" flipV="1">
              <a:off x="3657600" y="5334000"/>
              <a:ext cx="1219200" cy="228600"/>
            </a:xfrm>
            <a:prstGeom prst="line">
              <a:avLst/>
            </a:prstGeom>
            <a:noFill/>
            <a:ln w="28575">
              <a:solidFill>
                <a:schemeClr val="tx1"/>
              </a:solidFill>
              <a:prstDash val="sysDot"/>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11" name="Line 1945"/>
            <p:cNvSpPr>
              <a:spLocks noChangeShapeType="1"/>
            </p:cNvSpPr>
            <p:nvPr>
              <p:custDataLst>
                <p:tags r:id="rId8"/>
              </p:custDataLst>
            </p:nvPr>
          </p:nvSpPr>
          <p:spPr bwMode="auto">
            <a:xfrm flipH="1">
              <a:off x="2438400" y="5181600"/>
              <a:ext cx="457200" cy="0"/>
            </a:xfrm>
            <a:prstGeom prst="line">
              <a:avLst/>
            </a:prstGeom>
            <a:noFill/>
            <a:ln w="2857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grpSp>
          <p:nvGrpSpPr>
            <p:cNvPr id="12" name="Group 1946"/>
            <p:cNvGrpSpPr>
              <a:grpSpLocks/>
            </p:cNvGrpSpPr>
            <p:nvPr>
              <p:custDataLst>
                <p:tags r:id="rId9"/>
              </p:custDataLst>
            </p:nvPr>
          </p:nvGrpSpPr>
          <p:grpSpPr bwMode="auto">
            <a:xfrm>
              <a:off x="666750" y="4968875"/>
              <a:ext cx="1860550" cy="1374775"/>
              <a:chOff x="1276" y="1911"/>
              <a:chExt cx="2972" cy="2196"/>
            </a:xfrm>
          </p:grpSpPr>
          <p:sp>
            <p:nvSpPr>
              <p:cNvPr id="13" name="Rectangle 1947"/>
              <p:cNvSpPr>
                <a:spLocks noChangeArrowheads="1"/>
              </p:cNvSpPr>
              <p:nvPr>
                <p:custDataLst>
                  <p:tags r:id="rId10"/>
                </p:custDataLst>
              </p:nvPr>
            </p:nvSpPr>
            <p:spPr bwMode="auto">
              <a:xfrm>
                <a:off x="3561" y="1987"/>
                <a:ext cx="81"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B</a:t>
                </a:r>
                <a:endParaRPr lang="de-DE" altLang="en-US" sz="600"/>
              </a:p>
            </p:txBody>
          </p:sp>
          <p:sp>
            <p:nvSpPr>
              <p:cNvPr id="14" name="Rectangle 1948"/>
              <p:cNvSpPr>
                <a:spLocks noChangeArrowheads="1"/>
              </p:cNvSpPr>
              <p:nvPr>
                <p:custDataLst>
                  <p:tags r:id="rId11"/>
                </p:custDataLst>
              </p:nvPr>
            </p:nvSpPr>
            <p:spPr bwMode="auto">
              <a:xfrm>
                <a:off x="3622" y="2043"/>
                <a:ext cx="68"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0</a:t>
                </a:r>
                <a:endParaRPr lang="de-DE" altLang="en-US" sz="600"/>
              </a:p>
            </p:txBody>
          </p:sp>
          <p:sp>
            <p:nvSpPr>
              <p:cNvPr id="15" name="Freeform 1949"/>
              <p:cNvSpPr>
                <a:spLocks/>
              </p:cNvSpPr>
              <p:nvPr>
                <p:custDataLst>
                  <p:tags r:id="rId12"/>
                </p:custDataLst>
              </p:nvPr>
            </p:nvSpPr>
            <p:spPr bwMode="auto">
              <a:xfrm>
                <a:off x="3531" y="2168"/>
                <a:ext cx="410" cy="205"/>
              </a:xfrm>
              <a:custGeom>
                <a:avLst/>
                <a:gdLst>
                  <a:gd name="T0" fmla="*/ 0 w 410"/>
                  <a:gd name="T1" fmla="*/ 0 h 205"/>
                  <a:gd name="T2" fmla="*/ 51 w 410"/>
                  <a:gd name="T3" fmla="*/ 205 h 205"/>
                  <a:gd name="T4" fmla="*/ 358 w 410"/>
                  <a:gd name="T5" fmla="*/ 205 h 205"/>
                  <a:gd name="T6" fmla="*/ 410 w 410"/>
                  <a:gd name="T7" fmla="*/ 0 h 205"/>
                  <a:gd name="T8" fmla="*/ 0 60000 65536"/>
                  <a:gd name="T9" fmla="*/ 0 60000 65536"/>
                  <a:gd name="T10" fmla="*/ 0 60000 65536"/>
                  <a:gd name="T11" fmla="*/ 0 60000 65536"/>
                  <a:gd name="T12" fmla="*/ 0 w 410"/>
                  <a:gd name="T13" fmla="*/ 0 h 205"/>
                  <a:gd name="T14" fmla="*/ 410 w 410"/>
                  <a:gd name="T15" fmla="*/ 205 h 205"/>
                </a:gdLst>
                <a:ahLst/>
                <a:cxnLst>
                  <a:cxn ang="T8">
                    <a:pos x="T0" y="T1"/>
                  </a:cxn>
                  <a:cxn ang="T9">
                    <a:pos x="T2" y="T3"/>
                  </a:cxn>
                  <a:cxn ang="T10">
                    <a:pos x="T4" y="T5"/>
                  </a:cxn>
                  <a:cxn ang="T11">
                    <a:pos x="T6" y="T7"/>
                  </a:cxn>
                </a:cxnLst>
                <a:rect l="T12" t="T13" r="T14" b="T15"/>
                <a:pathLst>
                  <a:path w="410" h="205">
                    <a:moveTo>
                      <a:pt x="0" y="0"/>
                    </a:moveTo>
                    <a:lnTo>
                      <a:pt x="51" y="205"/>
                    </a:lnTo>
                    <a:lnTo>
                      <a:pt x="358" y="205"/>
                    </a:lnTo>
                    <a:lnTo>
                      <a:pt x="410" y="0"/>
                    </a:lnTo>
                  </a:path>
                </a:pathLst>
              </a:custGeom>
              <a:noFill/>
              <a:ln w="4763">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6" name="Freeform 1950"/>
              <p:cNvSpPr>
                <a:spLocks/>
              </p:cNvSpPr>
              <p:nvPr>
                <p:custDataLst>
                  <p:tags r:id="rId13"/>
                </p:custDataLst>
              </p:nvPr>
            </p:nvSpPr>
            <p:spPr bwMode="auto">
              <a:xfrm>
                <a:off x="3531" y="2168"/>
                <a:ext cx="410" cy="102"/>
              </a:xfrm>
              <a:custGeom>
                <a:avLst/>
                <a:gdLst>
                  <a:gd name="T0" fmla="*/ 410 w 410"/>
                  <a:gd name="T1" fmla="*/ 0 h 102"/>
                  <a:gd name="T2" fmla="*/ 230 w 410"/>
                  <a:gd name="T3" fmla="*/ 0 h 102"/>
                  <a:gd name="T4" fmla="*/ 205 w 410"/>
                  <a:gd name="T5" fmla="*/ 102 h 102"/>
                  <a:gd name="T6" fmla="*/ 179 w 410"/>
                  <a:gd name="T7" fmla="*/ 0 h 102"/>
                  <a:gd name="T8" fmla="*/ 0 w 410"/>
                  <a:gd name="T9" fmla="*/ 0 h 102"/>
                  <a:gd name="T10" fmla="*/ 0 60000 65536"/>
                  <a:gd name="T11" fmla="*/ 0 60000 65536"/>
                  <a:gd name="T12" fmla="*/ 0 60000 65536"/>
                  <a:gd name="T13" fmla="*/ 0 60000 65536"/>
                  <a:gd name="T14" fmla="*/ 0 60000 65536"/>
                  <a:gd name="T15" fmla="*/ 0 w 410"/>
                  <a:gd name="T16" fmla="*/ 0 h 102"/>
                  <a:gd name="T17" fmla="*/ 410 w 410"/>
                  <a:gd name="T18" fmla="*/ 102 h 102"/>
                </a:gdLst>
                <a:ahLst/>
                <a:cxnLst>
                  <a:cxn ang="T10">
                    <a:pos x="T0" y="T1"/>
                  </a:cxn>
                  <a:cxn ang="T11">
                    <a:pos x="T2" y="T3"/>
                  </a:cxn>
                  <a:cxn ang="T12">
                    <a:pos x="T4" y="T5"/>
                  </a:cxn>
                  <a:cxn ang="T13">
                    <a:pos x="T6" y="T7"/>
                  </a:cxn>
                  <a:cxn ang="T14">
                    <a:pos x="T8" y="T9"/>
                  </a:cxn>
                </a:cxnLst>
                <a:rect l="T15" t="T16" r="T17" b="T18"/>
                <a:pathLst>
                  <a:path w="410" h="102">
                    <a:moveTo>
                      <a:pt x="410" y="0"/>
                    </a:moveTo>
                    <a:lnTo>
                      <a:pt x="230" y="0"/>
                    </a:lnTo>
                    <a:lnTo>
                      <a:pt x="205" y="102"/>
                    </a:lnTo>
                    <a:lnTo>
                      <a:pt x="179" y="0"/>
                    </a:lnTo>
                    <a:lnTo>
                      <a:pt x="0" y="0"/>
                    </a:lnTo>
                  </a:path>
                </a:pathLst>
              </a:custGeom>
              <a:noFill/>
              <a:ln w="4763">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7" name="Line 1951"/>
              <p:cNvSpPr>
                <a:spLocks noChangeShapeType="1"/>
              </p:cNvSpPr>
              <p:nvPr>
                <p:custDataLst>
                  <p:tags r:id="rId14"/>
                </p:custDataLst>
              </p:nvPr>
            </p:nvSpPr>
            <p:spPr bwMode="auto">
              <a:xfrm>
                <a:off x="3608" y="2116"/>
                <a:ext cx="0" cy="52"/>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8" name="Line 1952"/>
              <p:cNvSpPr>
                <a:spLocks noChangeShapeType="1"/>
              </p:cNvSpPr>
              <p:nvPr>
                <p:custDataLst>
                  <p:tags r:id="rId15"/>
                </p:custDataLst>
              </p:nvPr>
            </p:nvSpPr>
            <p:spPr bwMode="auto">
              <a:xfrm>
                <a:off x="3863" y="2116"/>
                <a:ext cx="0" cy="52"/>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9" name="Line 1953"/>
              <p:cNvSpPr>
                <a:spLocks noChangeShapeType="1"/>
              </p:cNvSpPr>
              <p:nvPr>
                <p:custDataLst>
                  <p:tags r:id="rId16"/>
                </p:custDataLst>
              </p:nvPr>
            </p:nvSpPr>
            <p:spPr bwMode="auto">
              <a:xfrm>
                <a:off x="3736" y="2373"/>
                <a:ext cx="0" cy="50"/>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0" name="Rectangle 1954"/>
              <p:cNvSpPr>
                <a:spLocks noChangeArrowheads="1"/>
              </p:cNvSpPr>
              <p:nvPr>
                <p:custDataLst>
                  <p:tags r:id="rId17"/>
                </p:custDataLst>
              </p:nvPr>
            </p:nvSpPr>
            <p:spPr bwMode="auto">
              <a:xfrm>
                <a:off x="3708" y="2266"/>
                <a:ext cx="71"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a:t>
                </a:r>
                <a:endParaRPr lang="de-DE" altLang="en-US" sz="600"/>
              </a:p>
            </p:txBody>
          </p:sp>
          <p:sp>
            <p:nvSpPr>
              <p:cNvPr id="21" name="Freeform 1955"/>
              <p:cNvSpPr>
                <a:spLocks/>
              </p:cNvSpPr>
              <p:nvPr>
                <p:custDataLst>
                  <p:tags r:id="rId18"/>
                </p:custDataLst>
              </p:nvPr>
            </p:nvSpPr>
            <p:spPr bwMode="auto">
              <a:xfrm>
                <a:off x="3019" y="2168"/>
                <a:ext cx="410" cy="205"/>
              </a:xfrm>
              <a:custGeom>
                <a:avLst/>
                <a:gdLst>
                  <a:gd name="T0" fmla="*/ 0 w 410"/>
                  <a:gd name="T1" fmla="*/ 0 h 205"/>
                  <a:gd name="T2" fmla="*/ 50 w 410"/>
                  <a:gd name="T3" fmla="*/ 205 h 205"/>
                  <a:gd name="T4" fmla="*/ 358 w 410"/>
                  <a:gd name="T5" fmla="*/ 205 h 205"/>
                  <a:gd name="T6" fmla="*/ 410 w 410"/>
                  <a:gd name="T7" fmla="*/ 0 h 205"/>
                  <a:gd name="T8" fmla="*/ 0 60000 65536"/>
                  <a:gd name="T9" fmla="*/ 0 60000 65536"/>
                  <a:gd name="T10" fmla="*/ 0 60000 65536"/>
                  <a:gd name="T11" fmla="*/ 0 60000 65536"/>
                  <a:gd name="T12" fmla="*/ 0 w 410"/>
                  <a:gd name="T13" fmla="*/ 0 h 205"/>
                  <a:gd name="T14" fmla="*/ 410 w 410"/>
                  <a:gd name="T15" fmla="*/ 205 h 205"/>
                </a:gdLst>
                <a:ahLst/>
                <a:cxnLst>
                  <a:cxn ang="T8">
                    <a:pos x="T0" y="T1"/>
                  </a:cxn>
                  <a:cxn ang="T9">
                    <a:pos x="T2" y="T3"/>
                  </a:cxn>
                  <a:cxn ang="T10">
                    <a:pos x="T4" y="T5"/>
                  </a:cxn>
                  <a:cxn ang="T11">
                    <a:pos x="T6" y="T7"/>
                  </a:cxn>
                </a:cxnLst>
                <a:rect l="T12" t="T13" r="T14" b="T15"/>
                <a:pathLst>
                  <a:path w="410" h="205">
                    <a:moveTo>
                      <a:pt x="0" y="0"/>
                    </a:moveTo>
                    <a:lnTo>
                      <a:pt x="50" y="205"/>
                    </a:lnTo>
                    <a:lnTo>
                      <a:pt x="358" y="205"/>
                    </a:lnTo>
                    <a:lnTo>
                      <a:pt x="410" y="0"/>
                    </a:lnTo>
                  </a:path>
                </a:pathLst>
              </a:custGeom>
              <a:noFill/>
              <a:ln w="4763">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22" name="Freeform 1956"/>
              <p:cNvSpPr>
                <a:spLocks/>
              </p:cNvSpPr>
              <p:nvPr>
                <p:custDataLst>
                  <p:tags r:id="rId19"/>
                </p:custDataLst>
              </p:nvPr>
            </p:nvSpPr>
            <p:spPr bwMode="auto">
              <a:xfrm>
                <a:off x="3019" y="2168"/>
                <a:ext cx="410" cy="102"/>
              </a:xfrm>
              <a:custGeom>
                <a:avLst/>
                <a:gdLst>
                  <a:gd name="T0" fmla="*/ 410 w 410"/>
                  <a:gd name="T1" fmla="*/ 0 h 102"/>
                  <a:gd name="T2" fmla="*/ 229 w 410"/>
                  <a:gd name="T3" fmla="*/ 0 h 102"/>
                  <a:gd name="T4" fmla="*/ 205 w 410"/>
                  <a:gd name="T5" fmla="*/ 102 h 102"/>
                  <a:gd name="T6" fmla="*/ 179 w 410"/>
                  <a:gd name="T7" fmla="*/ 0 h 102"/>
                  <a:gd name="T8" fmla="*/ 0 w 410"/>
                  <a:gd name="T9" fmla="*/ 0 h 102"/>
                  <a:gd name="T10" fmla="*/ 0 60000 65536"/>
                  <a:gd name="T11" fmla="*/ 0 60000 65536"/>
                  <a:gd name="T12" fmla="*/ 0 60000 65536"/>
                  <a:gd name="T13" fmla="*/ 0 60000 65536"/>
                  <a:gd name="T14" fmla="*/ 0 60000 65536"/>
                  <a:gd name="T15" fmla="*/ 0 w 410"/>
                  <a:gd name="T16" fmla="*/ 0 h 102"/>
                  <a:gd name="T17" fmla="*/ 410 w 410"/>
                  <a:gd name="T18" fmla="*/ 102 h 102"/>
                </a:gdLst>
                <a:ahLst/>
                <a:cxnLst>
                  <a:cxn ang="T10">
                    <a:pos x="T0" y="T1"/>
                  </a:cxn>
                  <a:cxn ang="T11">
                    <a:pos x="T2" y="T3"/>
                  </a:cxn>
                  <a:cxn ang="T12">
                    <a:pos x="T4" y="T5"/>
                  </a:cxn>
                  <a:cxn ang="T13">
                    <a:pos x="T6" y="T7"/>
                  </a:cxn>
                  <a:cxn ang="T14">
                    <a:pos x="T8" y="T9"/>
                  </a:cxn>
                </a:cxnLst>
                <a:rect l="T15" t="T16" r="T17" b="T18"/>
                <a:pathLst>
                  <a:path w="410" h="102">
                    <a:moveTo>
                      <a:pt x="410" y="0"/>
                    </a:moveTo>
                    <a:lnTo>
                      <a:pt x="229" y="0"/>
                    </a:lnTo>
                    <a:lnTo>
                      <a:pt x="205" y="102"/>
                    </a:lnTo>
                    <a:lnTo>
                      <a:pt x="179" y="0"/>
                    </a:lnTo>
                    <a:lnTo>
                      <a:pt x="0" y="0"/>
                    </a:lnTo>
                  </a:path>
                </a:pathLst>
              </a:custGeom>
              <a:noFill/>
              <a:ln w="4763">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23" name="Line 1957"/>
              <p:cNvSpPr>
                <a:spLocks noChangeShapeType="1"/>
              </p:cNvSpPr>
              <p:nvPr>
                <p:custDataLst>
                  <p:tags r:id="rId20"/>
                </p:custDataLst>
              </p:nvPr>
            </p:nvSpPr>
            <p:spPr bwMode="auto">
              <a:xfrm>
                <a:off x="3095" y="2116"/>
                <a:ext cx="0" cy="52"/>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4" name="Line 1958"/>
              <p:cNvSpPr>
                <a:spLocks noChangeShapeType="1"/>
              </p:cNvSpPr>
              <p:nvPr>
                <p:custDataLst>
                  <p:tags r:id="rId21"/>
                </p:custDataLst>
              </p:nvPr>
            </p:nvSpPr>
            <p:spPr bwMode="auto">
              <a:xfrm>
                <a:off x="3351" y="2116"/>
                <a:ext cx="0" cy="52"/>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5" name="Line 1959"/>
              <p:cNvSpPr>
                <a:spLocks noChangeShapeType="1"/>
              </p:cNvSpPr>
              <p:nvPr>
                <p:custDataLst>
                  <p:tags r:id="rId22"/>
                </p:custDataLst>
              </p:nvPr>
            </p:nvSpPr>
            <p:spPr bwMode="auto">
              <a:xfrm>
                <a:off x="3224" y="2373"/>
                <a:ext cx="0" cy="50"/>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6" name="Rectangle 1960"/>
              <p:cNvSpPr>
                <a:spLocks noChangeArrowheads="1"/>
              </p:cNvSpPr>
              <p:nvPr>
                <p:custDataLst>
                  <p:tags r:id="rId23"/>
                </p:custDataLst>
              </p:nvPr>
            </p:nvSpPr>
            <p:spPr bwMode="auto">
              <a:xfrm>
                <a:off x="3196" y="2266"/>
                <a:ext cx="71"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a:t>
                </a:r>
                <a:endParaRPr lang="de-DE" altLang="en-US" sz="600"/>
              </a:p>
            </p:txBody>
          </p:sp>
          <p:sp>
            <p:nvSpPr>
              <p:cNvPr id="27" name="Freeform 1961"/>
              <p:cNvSpPr>
                <a:spLocks/>
              </p:cNvSpPr>
              <p:nvPr>
                <p:custDataLst>
                  <p:tags r:id="rId24"/>
                </p:custDataLst>
              </p:nvPr>
            </p:nvSpPr>
            <p:spPr bwMode="auto">
              <a:xfrm>
                <a:off x="2505" y="2168"/>
                <a:ext cx="411" cy="205"/>
              </a:xfrm>
              <a:custGeom>
                <a:avLst/>
                <a:gdLst>
                  <a:gd name="T0" fmla="*/ 0 w 411"/>
                  <a:gd name="T1" fmla="*/ 0 h 205"/>
                  <a:gd name="T2" fmla="*/ 52 w 411"/>
                  <a:gd name="T3" fmla="*/ 205 h 205"/>
                  <a:gd name="T4" fmla="*/ 360 w 411"/>
                  <a:gd name="T5" fmla="*/ 205 h 205"/>
                  <a:gd name="T6" fmla="*/ 411 w 411"/>
                  <a:gd name="T7" fmla="*/ 0 h 205"/>
                  <a:gd name="T8" fmla="*/ 0 60000 65536"/>
                  <a:gd name="T9" fmla="*/ 0 60000 65536"/>
                  <a:gd name="T10" fmla="*/ 0 60000 65536"/>
                  <a:gd name="T11" fmla="*/ 0 60000 65536"/>
                  <a:gd name="T12" fmla="*/ 0 w 411"/>
                  <a:gd name="T13" fmla="*/ 0 h 205"/>
                  <a:gd name="T14" fmla="*/ 411 w 411"/>
                  <a:gd name="T15" fmla="*/ 205 h 205"/>
                </a:gdLst>
                <a:ahLst/>
                <a:cxnLst>
                  <a:cxn ang="T8">
                    <a:pos x="T0" y="T1"/>
                  </a:cxn>
                  <a:cxn ang="T9">
                    <a:pos x="T2" y="T3"/>
                  </a:cxn>
                  <a:cxn ang="T10">
                    <a:pos x="T4" y="T5"/>
                  </a:cxn>
                  <a:cxn ang="T11">
                    <a:pos x="T6" y="T7"/>
                  </a:cxn>
                </a:cxnLst>
                <a:rect l="T12" t="T13" r="T14" b="T15"/>
                <a:pathLst>
                  <a:path w="411" h="205">
                    <a:moveTo>
                      <a:pt x="0" y="0"/>
                    </a:moveTo>
                    <a:lnTo>
                      <a:pt x="52" y="205"/>
                    </a:lnTo>
                    <a:lnTo>
                      <a:pt x="360" y="205"/>
                    </a:lnTo>
                    <a:lnTo>
                      <a:pt x="411" y="0"/>
                    </a:lnTo>
                  </a:path>
                </a:pathLst>
              </a:custGeom>
              <a:noFill/>
              <a:ln w="4763">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28" name="Freeform 1962"/>
              <p:cNvSpPr>
                <a:spLocks/>
              </p:cNvSpPr>
              <p:nvPr>
                <p:custDataLst>
                  <p:tags r:id="rId25"/>
                </p:custDataLst>
              </p:nvPr>
            </p:nvSpPr>
            <p:spPr bwMode="auto">
              <a:xfrm>
                <a:off x="2505" y="2168"/>
                <a:ext cx="411" cy="102"/>
              </a:xfrm>
              <a:custGeom>
                <a:avLst/>
                <a:gdLst>
                  <a:gd name="T0" fmla="*/ 411 w 411"/>
                  <a:gd name="T1" fmla="*/ 0 h 102"/>
                  <a:gd name="T2" fmla="*/ 231 w 411"/>
                  <a:gd name="T3" fmla="*/ 0 h 102"/>
                  <a:gd name="T4" fmla="*/ 205 w 411"/>
                  <a:gd name="T5" fmla="*/ 102 h 102"/>
                  <a:gd name="T6" fmla="*/ 181 w 411"/>
                  <a:gd name="T7" fmla="*/ 0 h 102"/>
                  <a:gd name="T8" fmla="*/ 0 w 411"/>
                  <a:gd name="T9" fmla="*/ 0 h 102"/>
                  <a:gd name="T10" fmla="*/ 0 60000 65536"/>
                  <a:gd name="T11" fmla="*/ 0 60000 65536"/>
                  <a:gd name="T12" fmla="*/ 0 60000 65536"/>
                  <a:gd name="T13" fmla="*/ 0 60000 65536"/>
                  <a:gd name="T14" fmla="*/ 0 60000 65536"/>
                  <a:gd name="T15" fmla="*/ 0 w 411"/>
                  <a:gd name="T16" fmla="*/ 0 h 102"/>
                  <a:gd name="T17" fmla="*/ 411 w 411"/>
                  <a:gd name="T18" fmla="*/ 102 h 102"/>
                </a:gdLst>
                <a:ahLst/>
                <a:cxnLst>
                  <a:cxn ang="T10">
                    <a:pos x="T0" y="T1"/>
                  </a:cxn>
                  <a:cxn ang="T11">
                    <a:pos x="T2" y="T3"/>
                  </a:cxn>
                  <a:cxn ang="T12">
                    <a:pos x="T4" y="T5"/>
                  </a:cxn>
                  <a:cxn ang="T13">
                    <a:pos x="T6" y="T7"/>
                  </a:cxn>
                  <a:cxn ang="T14">
                    <a:pos x="T8" y="T9"/>
                  </a:cxn>
                </a:cxnLst>
                <a:rect l="T15" t="T16" r="T17" b="T18"/>
                <a:pathLst>
                  <a:path w="411" h="102">
                    <a:moveTo>
                      <a:pt x="411" y="0"/>
                    </a:moveTo>
                    <a:lnTo>
                      <a:pt x="231" y="0"/>
                    </a:lnTo>
                    <a:lnTo>
                      <a:pt x="205" y="102"/>
                    </a:lnTo>
                    <a:lnTo>
                      <a:pt x="181" y="0"/>
                    </a:lnTo>
                    <a:lnTo>
                      <a:pt x="0" y="0"/>
                    </a:lnTo>
                  </a:path>
                </a:pathLst>
              </a:custGeom>
              <a:noFill/>
              <a:ln w="4763">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29" name="Line 1963"/>
              <p:cNvSpPr>
                <a:spLocks noChangeShapeType="1"/>
              </p:cNvSpPr>
              <p:nvPr>
                <p:custDataLst>
                  <p:tags r:id="rId26"/>
                </p:custDataLst>
              </p:nvPr>
            </p:nvSpPr>
            <p:spPr bwMode="auto">
              <a:xfrm>
                <a:off x="2583" y="2116"/>
                <a:ext cx="0" cy="52"/>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0" name="Line 1964"/>
              <p:cNvSpPr>
                <a:spLocks noChangeShapeType="1"/>
              </p:cNvSpPr>
              <p:nvPr>
                <p:custDataLst>
                  <p:tags r:id="rId27"/>
                </p:custDataLst>
              </p:nvPr>
            </p:nvSpPr>
            <p:spPr bwMode="auto">
              <a:xfrm>
                <a:off x="2839" y="2116"/>
                <a:ext cx="0" cy="52"/>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1" name="Line 1965"/>
              <p:cNvSpPr>
                <a:spLocks noChangeShapeType="1"/>
              </p:cNvSpPr>
              <p:nvPr>
                <p:custDataLst>
                  <p:tags r:id="rId28"/>
                </p:custDataLst>
              </p:nvPr>
            </p:nvSpPr>
            <p:spPr bwMode="auto">
              <a:xfrm>
                <a:off x="2710" y="2373"/>
                <a:ext cx="0" cy="50"/>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2" name="Rectangle 1966"/>
              <p:cNvSpPr>
                <a:spLocks noChangeArrowheads="1"/>
              </p:cNvSpPr>
              <p:nvPr>
                <p:custDataLst>
                  <p:tags r:id="rId29"/>
                </p:custDataLst>
              </p:nvPr>
            </p:nvSpPr>
            <p:spPr bwMode="auto">
              <a:xfrm>
                <a:off x="2683" y="2266"/>
                <a:ext cx="71"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a:t>
                </a:r>
                <a:endParaRPr lang="de-DE" altLang="en-US" sz="600"/>
              </a:p>
            </p:txBody>
          </p:sp>
          <p:sp>
            <p:nvSpPr>
              <p:cNvPr id="33" name="Freeform 1967"/>
              <p:cNvSpPr>
                <a:spLocks/>
              </p:cNvSpPr>
              <p:nvPr>
                <p:custDataLst>
                  <p:tags r:id="rId30"/>
                </p:custDataLst>
              </p:nvPr>
            </p:nvSpPr>
            <p:spPr bwMode="auto">
              <a:xfrm>
                <a:off x="1993" y="2168"/>
                <a:ext cx="410" cy="205"/>
              </a:xfrm>
              <a:custGeom>
                <a:avLst/>
                <a:gdLst>
                  <a:gd name="T0" fmla="*/ 0 w 410"/>
                  <a:gd name="T1" fmla="*/ 0 h 205"/>
                  <a:gd name="T2" fmla="*/ 52 w 410"/>
                  <a:gd name="T3" fmla="*/ 205 h 205"/>
                  <a:gd name="T4" fmla="*/ 359 w 410"/>
                  <a:gd name="T5" fmla="*/ 205 h 205"/>
                  <a:gd name="T6" fmla="*/ 410 w 410"/>
                  <a:gd name="T7" fmla="*/ 0 h 205"/>
                  <a:gd name="T8" fmla="*/ 0 60000 65536"/>
                  <a:gd name="T9" fmla="*/ 0 60000 65536"/>
                  <a:gd name="T10" fmla="*/ 0 60000 65536"/>
                  <a:gd name="T11" fmla="*/ 0 60000 65536"/>
                  <a:gd name="T12" fmla="*/ 0 w 410"/>
                  <a:gd name="T13" fmla="*/ 0 h 205"/>
                  <a:gd name="T14" fmla="*/ 410 w 410"/>
                  <a:gd name="T15" fmla="*/ 205 h 205"/>
                </a:gdLst>
                <a:ahLst/>
                <a:cxnLst>
                  <a:cxn ang="T8">
                    <a:pos x="T0" y="T1"/>
                  </a:cxn>
                  <a:cxn ang="T9">
                    <a:pos x="T2" y="T3"/>
                  </a:cxn>
                  <a:cxn ang="T10">
                    <a:pos x="T4" y="T5"/>
                  </a:cxn>
                  <a:cxn ang="T11">
                    <a:pos x="T6" y="T7"/>
                  </a:cxn>
                </a:cxnLst>
                <a:rect l="T12" t="T13" r="T14" b="T15"/>
                <a:pathLst>
                  <a:path w="410" h="205">
                    <a:moveTo>
                      <a:pt x="0" y="0"/>
                    </a:moveTo>
                    <a:lnTo>
                      <a:pt x="52" y="205"/>
                    </a:lnTo>
                    <a:lnTo>
                      <a:pt x="359" y="205"/>
                    </a:lnTo>
                    <a:lnTo>
                      <a:pt x="410" y="0"/>
                    </a:lnTo>
                  </a:path>
                </a:pathLst>
              </a:custGeom>
              <a:noFill/>
              <a:ln w="4763">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34" name="Freeform 1968"/>
              <p:cNvSpPr>
                <a:spLocks/>
              </p:cNvSpPr>
              <p:nvPr>
                <p:custDataLst>
                  <p:tags r:id="rId31"/>
                </p:custDataLst>
              </p:nvPr>
            </p:nvSpPr>
            <p:spPr bwMode="auto">
              <a:xfrm>
                <a:off x="1993" y="2168"/>
                <a:ext cx="410" cy="102"/>
              </a:xfrm>
              <a:custGeom>
                <a:avLst/>
                <a:gdLst>
                  <a:gd name="T0" fmla="*/ 410 w 410"/>
                  <a:gd name="T1" fmla="*/ 0 h 102"/>
                  <a:gd name="T2" fmla="*/ 231 w 410"/>
                  <a:gd name="T3" fmla="*/ 0 h 102"/>
                  <a:gd name="T4" fmla="*/ 205 w 410"/>
                  <a:gd name="T5" fmla="*/ 102 h 102"/>
                  <a:gd name="T6" fmla="*/ 180 w 410"/>
                  <a:gd name="T7" fmla="*/ 0 h 102"/>
                  <a:gd name="T8" fmla="*/ 0 w 410"/>
                  <a:gd name="T9" fmla="*/ 0 h 102"/>
                  <a:gd name="T10" fmla="*/ 0 60000 65536"/>
                  <a:gd name="T11" fmla="*/ 0 60000 65536"/>
                  <a:gd name="T12" fmla="*/ 0 60000 65536"/>
                  <a:gd name="T13" fmla="*/ 0 60000 65536"/>
                  <a:gd name="T14" fmla="*/ 0 60000 65536"/>
                  <a:gd name="T15" fmla="*/ 0 w 410"/>
                  <a:gd name="T16" fmla="*/ 0 h 102"/>
                  <a:gd name="T17" fmla="*/ 410 w 410"/>
                  <a:gd name="T18" fmla="*/ 102 h 102"/>
                </a:gdLst>
                <a:ahLst/>
                <a:cxnLst>
                  <a:cxn ang="T10">
                    <a:pos x="T0" y="T1"/>
                  </a:cxn>
                  <a:cxn ang="T11">
                    <a:pos x="T2" y="T3"/>
                  </a:cxn>
                  <a:cxn ang="T12">
                    <a:pos x="T4" y="T5"/>
                  </a:cxn>
                  <a:cxn ang="T13">
                    <a:pos x="T6" y="T7"/>
                  </a:cxn>
                  <a:cxn ang="T14">
                    <a:pos x="T8" y="T9"/>
                  </a:cxn>
                </a:cxnLst>
                <a:rect l="T15" t="T16" r="T17" b="T18"/>
                <a:pathLst>
                  <a:path w="410" h="102">
                    <a:moveTo>
                      <a:pt x="410" y="0"/>
                    </a:moveTo>
                    <a:lnTo>
                      <a:pt x="231" y="0"/>
                    </a:lnTo>
                    <a:lnTo>
                      <a:pt x="205" y="102"/>
                    </a:lnTo>
                    <a:lnTo>
                      <a:pt x="180" y="0"/>
                    </a:lnTo>
                    <a:lnTo>
                      <a:pt x="0" y="0"/>
                    </a:lnTo>
                  </a:path>
                </a:pathLst>
              </a:custGeom>
              <a:noFill/>
              <a:ln w="4763">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35" name="Line 1969"/>
              <p:cNvSpPr>
                <a:spLocks noChangeShapeType="1"/>
              </p:cNvSpPr>
              <p:nvPr>
                <p:custDataLst>
                  <p:tags r:id="rId32"/>
                </p:custDataLst>
              </p:nvPr>
            </p:nvSpPr>
            <p:spPr bwMode="auto">
              <a:xfrm>
                <a:off x="2071" y="2116"/>
                <a:ext cx="0" cy="52"/>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6" name="Line 1970"/>
              <p:cNvSpPr>
                <a:spLocks noChangeShapeType="1"/>
              </p:cNvSpPr>
              <p:nvPr>
                <p:custDataLst>
                  <p:tags r:id="rId33"/>
                </p:custDataLst>
              </p:nvPr>
            </p:nvSpPr>
            <p:spPr bwMode="auto">
              <a:xfrm>
                <a:off x="2326" y="2116"/>
                <a:ext cx="0" cy="52"/>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7" name="Line 1971"/>
              <p:cNvSpPr>
                <a:spLocks noChangeShapeType="1"/>
              </p:cNvSpPr>
              <p:nvPr>
                <p:custDataLst>
                  <p:tags r:id="rId34"/>
                </p:custDataLst>
              </p:nvPr>
            </p:nvSpPr>
            <p:spPr bwMode="auto">
              <a:xfrm>
                <a:off x="2198" y="2373"/>
                <a:ext cx="0" cy="50"/>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8" name="Rectangle 1972"/>
              <p:cNvSpPr>
                <a:spLocks noChangeArrowheads="1"/>
              </p:cNvSpPr>
              <p:nvPr>
                <p:custDataLst>
                  <p:tags r:id="rId35"/>
                </p:custDataLst>
              </p:nvPr>
            </p:nvSpPr>
            <p:spPr bwMode="auto">
              <a:xfrm>
                <a:off x="2171" y="2266"/>
                <a:ext cx="71"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a:t>
                </a:r>
                <a:endParaRPr lang="de-DE" altLang="en-US" sz="600"/>
              </a:p>
            </p:txBody>
          </p:sp>
          <p:sp>
            <p:nvSpPr>
              <p:cNvPr id="39" name="Rectangle 1973"/>
              <p:cNvSpPr>
                <a:spLocks noChangeArrowheads="1"/>
              </p:cNvSpPr>
              <p:nvPr>
                <p:custDataLst>
                  <p:tags r:id="rId36"/>
                </p:custDataLst>
              </p:nvPr>
            </p:nvSpPr>
            <p:spPr bwMode="auto">
              <a:xfrm>
                <a:off x="3292" y="3674"/>
                <a:ext cx="81"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P</a:t>
                </a:r>
                <a:endParaRPr lang="de-DE" altLang="en-US" sz="600"/>
              </a:p>
            </p:txBody>
          </p:sp>
          <p:sp>
            <p:nvSpPr>
              <p:cNvPr id="40" name="Rectangle 1974"/>
              <p:cNvSpPr>
                <a:spLocks noChangeArrowheads="1"/>
              </p:cNvSpPr>
              <p:nvPr>
                <p:custDataLst>
                  <p:tags r:id="rId37"/>
                </p:custDataLst>
              </p:nvPr>
            </p:nvSpPr>
            <p:spPr bwMode="auto">
              <a:xfrm>
                <a:off x="3353" y="3732"/>
                <a:ext cx="170"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3:0</a:t>
                </a:r>
                <a:endParaRPr lang="de-DE" altLang="en-US" sz="600"/>
              </a:p>
            </p:txBody>
          </p:sp>
          <p:sp>
            <p:nvSpPr>
              <p:cNvPr id="41" name="Rectangle 1975"/>
              <p:cNvSpPr>
                <a:spLocks noChangeArrowheads="1"/>
              </p:cNvSpPr>
              <p:nvPr>
                <p:custDataLst>
                  <p:tags r:id="rId38"/>
                </p:custDataLst>
              </p:nvPr>
            </p:nvSpPr>
            <p:spPr bwMode="auto">
              <a:xfrm>
                <a:off x="3987" y="2705"/>
                <a:ext cx="94"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G</a:t>
                </a:r>
                <a:endParaRPr lang="de-DE" altLang="en-US" sz="600"/>
              </a:p>
            </p:txBody>
          </p:sp>
          <p:sp>
            <p:nvSpPr>
              <p:cNvPr id="42" name="Rectangle 1976"/>
              <p:cNvSpPr>
                <a:spLocks noChangeArrowheads="1"/>
              </p:cNvSpPr>
              <p:nvPr>
                <p:custDataLst>
                  <p:tags r:id="rId39"/>
                </p:custDataLst>
              </p:nvPr>
            </p:nvSpPr>
            <p:spPr bwMode="auto">
              <a:xfrm>
                <a:off x="4058" y="2758"/>
                <a:ext cx="68"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3</a:t>
                </a:r>
                <a:endParaRPr lang="de-DE" altLang="en-US" sz="600"/>
              </a:p>
            </p:txBody>
          </p:sp>
          <p:sp>
            <p:nvSpPr>
              <p:cNvPr id="43" name="Freeform 1977"/>
              <p:cNvSpPr>
                <a:spLocks/>
              </p:cNvSpPr>
              <p:nvPr>
                <p:custDataLst>
                  <p:tags r:id="rId40"/>
                </p:custDataLst>
              </p:nvPr>
            </p:nvSpPr>
            <p:spPr bwMode="auto">
              <a:xfrm>
                <a:off x="2557" y="2807"/>
                <a:ext cx="103" cy="205"/>
              </a:xfrm>
              <a:custGeom>
                <a:avLst/>
                <a:gdLst>
                  <a:gd name="T0" fmla="*/ 103 w 103"/>
                  <a:gd name="T1" fmla="*/ 205 h 205"/>
                  <a:gd name="T2" fmla="*/ 79 w 103"/>
                  <a:gd name="T3" fmla="*/ 203 h 205"/>
                  <a:gd name="T4" fmla="*/ 58 w 103"/>
                  <a:gd name="T5" fmla="*/ 195 h 205"/>
                  <a:gd name="T6" fmla="*/ 38 w 103"/>
                  <a:gd name="T7" fmla="*/ 183 h 205"/>
                  <a:gd name="T8" fmla="*/ 22 w 103"/>
                  <a:gd name="T9" fmla="*/ 167 h 205"/>
                  <a:gd name="T10" fmla="*/ 10 w 103"/>
                  <a:gd name="T11" fmla="*/ 147 h 205"/>
                  <a:gd name="T12" fmla="*/ 3 w 103"/>
                  <a:gd name="T13" fmla="*/ 126 h 205"/>
                  <a:gd name="T14" fmla="*/ 0 w 103"/>
                  <a:gd name="T15" fmla="*/ 102 h 205"/>
                  <a:gd name="T16" fmla="*/ 3 w 103"/>
                  <a:gd name="T17" fmla="*/ 81 h 205"/>
                  <a:gd name="T18" fmla="*/ 10 w 103"/>
                  <a:gd name="T19" fmla="*/ 59 h 205"/>
                  <a:gd name="T20" fmla="*/ 22 w 103"/>
                  <a:gd name="T21" fmla="*/ 40 h 205"/>
                  <a:gd name="T22" fmla="*/ 38 w 103"/>
                  <a:gd name="T23" fmla="*/ 23 h 205"/>
                  <a:gd name="T24" fmla="*/ 58 w 103"/>
                  <a:gd name="T25" fmla="*/ 11 h 205"/>
                  <a:gd name="T26" fmla="*/ 79 w 103"/>
                  <a:gd name="T27" fmla="*/ 3 h 205"/>
                  <a:gd name="T28" fmla="*/ 103 w 103"/>
                  <a:gd name="T29" fmla="*/ 0 h 20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03"/>
                  <a:gd name="T46" fmla="*/ 0 h 205"/>
                  <a:gd name="T47" fmla="*/ 103 w 103"/>
                  <a:gd name="T48" fmla="*/ 205 h 20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03" h="205">
                    <a:moveTo>
                      <a:pt x="103" y="205"/>
                    </a:moveTo>
                    <a:lnTo>
                      <a:pt x="79" y="203"/>
                    </a:lnTo>
                    <a:lnTo>
                      <a:pt x="58" y="195"/>
                    </a:lnTo>
                    <a:lnTo>
                      <a:pt x="38" y="183"/>
                    </a:lnTo>
                    <a:lnTo>
                      <a:pt x="22" y="167"/>
                    </a:lnTo>
                    <a:lnTo>
                      <a:pt x="10" y="147"/>
                    </a:lnTo>
                    <a:lnTo>
                      <a:pt x="3" y="126"/>
                    </a:lnTo>
                    <a:lnTo>
                      <a:pt x="0" y="102"/>
                    </a:lnTo>
                    <a:lnTo>
                      <a:pt x="3" y="81"/>
                    </a:lnTo>
                    <a:lnTo>
                      <a:pt x="10" y="59"/>
                    </a:lnTo>
                    <a:lnTo>
                      <a:pt x="22" y="40"/>
                    </a:lnTo>
                    <a:lnTo>
                      <a:pt x="38" y="23"/>
                    </a:lnTo>
                    <a:lnTo>
                      <a:pt x="58" y="11"/>
                    </a:lnTo>
                    <a:lnTo>
                      <a:pt x="79" y="3"/>
                    </a:lnTo>
                    <a:lnTo>
                      <a:pt x="103" y="0"/>
                    </a:lnTo>
                  </a:path>
                </a:pathLst>
              </a:custGeom>
              <a:noFill/>
              <a:ln w="4763">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44" name="Freeform 1978"/>
              <p:cNvSpPr>
                <a:spLocks/>
              </p:cNvSpPr>
              <p:nvPr>
                <p:custDataLst>
                  <p:tags r:id="rId41"/>
                </p:custDataLst>
              </p:nvPr>
            </p:nvSpPr>
            <p:spPr bwMode="auto">
              <a:xfrm>
                <a:off x="2660" y="2807"/>
                <a:ext cx="154" cy="205"/>
              </a:xfrm>
              <a:custGeom>
                <a:avLst/>
                <a:gdLst>
                  <a:gd name="T0" fmla="*/ 0 w 154"/>
                  <a:gd name="T1" fmla="*/ 205 h 205"/>
                  <a:gd name="T2" fmla="*/ 154 w 154"/>
                  <a:gd name="T3" fmla="*/ 205 h 205"/>
                  <a:gd name="T4" fmla="*/ 154 w 154"/>
                  <a:gd name="T5" fmla="*/ 0 h 205"/>
                  <a:gd name="T6" fmla="*/ 0 w 154"/>
                  <a:gd name="T7" fmla="*/ 0 h 205"/>
                  <a:gd name="T8" fmla="*/ 0 60000 65536"/>
                  <a:gd name="T9" fmla="*/ 0 60000 65536"/>
                  <a:gd name="T10" fmla="*/ 0 60000 65536"/>
                  <a:gd name="T11" fmla="*/ 0 60000 65536"/>
                  <a:gd name="T12" fmla="*/ 0 w 154"/>
                  <a:gd name="T13" fmla="*/ 0 h 205"/>
                  <a:gd name="T14" fmla="*/ 154 w 154"/>
                  <a:gd name="T15" fmla="*/ 205 h 205"/>
                </a:gdLst>
                <a:ahLst/>
                <a:cxnLst>
                  <a:cxn ang="T8">
                    <a:pos x="T0" y="T1"/>
                  </a:cxn>
                  <a:cxn ang="T9">
                    <a:pos x="T2" y="T3"/>
                  </a:cxn>
                  <a:cxn ang="T10">
                    <a:pos x="T4" y="T5"/>
                  </a:cxn>
                  <a:cxn ang="T11">
                    <a:pos x="T6" y="T7"/>
                  </a:cxn>
                </a:cxnLst>
                <a:rect l="T12" t="T13" r="T14" b="T15"/>
                <a:pathLst>
                  <a:path w="154" h="205">
                    <a:moveTo>
                      <a:pt x="0" y="205"/>
                    </a:moveTo>
                    <a:lnTo>
                      <a:pt x="154" y="205"/>
                    </a:lnTo>
                    <a:lnTo>
                      <a:pt x="154" y="0"/>
                    </a:lnTo>
                    <a:lnTo>
                      <a:pt x="0" y="0"/>
                    </a:lnTo>
                  </a:path>
                </a:pathLst>
              </a:custGeom>
              <a:noFill/>
              <a:ln w="4763">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45" name="Freeform 1979"/>
              <p:cNvSpPr>
                <a:spLocks/>
              </p:cNvSpPr>
              <p:nvPr>
                <p:custDataLst>
                  <p:tags r:id="rId42"/>
                </p:custDataLst>
              </p:nvPr>
            </p:nvSpPr>
            <p:spPr bwMode="auto">
              <a:xfrm>
                <a:off x="2300" y="2704"/>
                <a:ext cx="205" cy="103"/>
              </a:xfrm>
              <a:custGeom>
                <a:avLst/>
                <a:gdLst>
                  <a:gd name="T0" fmla="*/ 0 w 205"/>
                  <a:gd name="T1" fmla="*/ 103 h 103"/>
                  <a:gd name="T2" fmla="*/ 3 w 205"/>
                  <a:gd name="T3" fmla="*/ 88 h 103"/>
                  <a:gd name="T4" fmla="*/ 11 w 205"/>
                  <a:gd name="T5" fmla="*/ 71 h 103"/>
                  <a:gd name="T6" fmla="*/ 24 w 205"/>
                  <a:gd name="T7" fmla="*/ 56 h 103"/>
                  <a:gd name="T8" fmla="*/ 40 w 205"/>
                  <a:gd name="T9" fmla="*/ 43 h 103"/>
                  <a:gd name="T10" fmla="*/ 60 w 205"/>
                  <a:gd name="T11" fmla="*/ 31 h 103"/>
                  <a:gd name="T12" fmla="*/ 85 w 205"/>
                  <a:gd name="T13" fmla="*/ 21 h 103"/>
                  <a:gd name="T14" fmla="*/ 112 w 205"/>
                  <a:gd name="T15" fmla="*/ 13 h 103"/>
                  <a:gd name="T16" fmla="*/ 142 w 205"/>
                  <a:gd name="T17" fmla="*/ 6 h 103"/>
                  <a:gd name="T18" fmla="*/ 174 w 205"/>
                  <a:gd name="T19" fmla="*/ 2 h 103"/>
                  <a:gd name="T20" fmla="*/ 205 w 205"/>
                  <a:gd name="T21" fmla="*/ 0 h 10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5"/>
                  <a:gd name="T34" fmla="*/ 0 h 103"/>
                  <a:gd name="T35" fmla="*/ 205 w 205"/>
                  <a:gd name="T36" fmla="*/ 103 h 10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5" h="103">
                    <a:moveTo>
                      <a:pt x="0" y="103"/>
                    </a:moveTo>
                    <a:lnTo>
                      <a:pt x="3" y="88"/>
                    </a:lnTo>
                    <a:lnTo>
                      <a:pt x="11" y="71"/>
                    </a:lnTo>
                    <a:lnTo>
                      <a:pt x="24" y="56"/>
                    </a:lnTo>
                    <a:lnTo>
                      <a:pt x="40" y="43"/>
                    </a:lnTo>
                    <a:lnTo>
                      <a:pt x="60" y="31"/>
                    </a:lnTo>
                    <a:lnTo>
                      <a:pt x="85" y="21"/>
                    </a:lnTo>
                    <a:lnTo>
                      <a:pt x="112" y="13"/>
                    </a:lnTo>
                    <a:lnTo>
                      <a:pt x="142" y="6"/>
                    </a:lnTo>
                    <a:lnTo>
                      <a:pt x="174" y="2"/>
                    </a:lnTo>
                    <a:lnTo>
                      <a:pt x="205" y="0"/>
                    </a:lnTo>
                  </a:path>
                </a:pathLst>
              </a:custGeom>
              <a:noFill/>
              <a:ln w="4763">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46" name="Freeform 1980"/>
              <p:cNvSpPr>
                <a:spLocks/>
              </p:cNvSpPr>
              <p:nvPr>
                <p:custDataLst>
                  <p:tags r:id="rId43"/>
                </p:custDataLst>
              </p:nvPr>
            </p:nvSpPr>
            <p:spPr bwMode="auto">
              <a:xfrm>
                <a:off x="2300" y="2807"/>
                <a:ext cx="205" cy="102"/>
              </a:xfrm>
              <a:custGeom>
                <a:avLst/>
                <a:gdLst>
                  <a:gd name="T0" fmla="*/ 205 w 205"/>
                  <a:gd name="T1" fmla="*/ 102 h 102"/>
                  <a:gd name="T2" fmla="*/ 174 w 205"/>
                  <a:gd name="T3" fmla="*/ 101 h 102"/>
                  <a:gd name="T4" fmla="*/ 142 w 205"/>
                  <a:gd name="T5" fmla="*/ 98 h 102"/>
                  <a:gd name="T6" fmla="*/ 112 w 205"/>
                  <a:gd name="T7" fmla="*/ 91 h 102"/>
                  <a:gd name="T8" fmla="*/ 85 w 205"/>
                  <a:gd name="T9" fmla="*/ 83 h 102"/>
                  <a:gd name="T10" fmla="*/ 60 w 205"/>
                  <a:gd name="T11" fmla="*/ 72 h 102"/>
                  <a:gd name="T12" fmla="*/ 40 w 205"/>
                  <a:gd name="T13" fmla="*/ 60 h 102"/>
                  <a:gd name="T14" fmla="*/ 24 w 205"/>
                  <a:gd name="T15" fmla="*/ 46 h 102"/>
                  <a:gd name="T16" fmla="*/ 11 w 205"/>
                  <a:gd name="T17" fmla="*/ 33 h 102"/>
                  <a:gd name="T18" fmla="*/ 3 w 205"/>
                  <a:gd name="T19" fmla="*/ 16 h 102"/>
                  <a:gd name="T20" fmla="*/ 0 w 205"/>
                  <a:gd name="T21" fmla="*/ 0 h 10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5"/>
                  <a:gd name="T34" fmla="*/ 0 h 102"/>
                  <a:gd name="T35" fmla="*/ 205 w 205"/>
                  <a:gd name="T36" fmla="*/ 102 h 10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5" h="102">
                    <a:moveTo>
                      <a:pt x="205" y="102"/>
                    </a:moveTo>
                    <a:lnTo>
                      <a:pt x="174" y="101"/>
                    </a:lnTo>
                    <a:lnTo>
                      <a:pt x="142" y="98"/>
                    </a:lnTo>
                    <a:lnTo>
                      <a:pt x="112" y="91"/>
                    </a:lnTo>
                    <a:lnTo>
                      <a:pt x="85" y="83"/>
                    </a:lnTo>
                    <a:lnTo>
                      <a:pt x="60" y="72"/>
                    </a:lnTo>
                    <a:lnTo>
                      <a:pt x="40" y="60"/>
                    </a:lnTo>
                    <a:lnTo>
                      <a:pt x="24" y="46"/>
                    </a:lnTo>
                    <a:lnTo>
                      <a:pt x="11" y="33"/>
                    </a:lnTo>
                    <a:lnTo>
                      <a:pt x="3" y="16"/>
                    </a:lnTo>
                    <a:lnTo>
                      <a:pt x="0" y="0"/>
                    </a:lnTo>
                  </a:path>
                </a:pathLst>
              </a:custGeom>
              <a:noFill/>
              <a:ln w="4763">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47" name="Freeform 1981"/>
              <p:cNvSpPr>
                <a:spLocks/>
              </p:cNvSpPr>
              <p:nvPr>
                <p:custDataLst>
                  <p:tags r:id="rId44"/>
                </p:custDataLst>
              </p:nvPr>
            </p:nvSpPr>
            <p:spPr bwMode="auto">
              <a:xfrm>
                <a:off x="2531" y="2704"/>
                <a:ext cx="26" cy="103"/>
              </a:xfrm>
              <a:custGeom>
                <a:avLst/>
                <a:gdLst>
                  <a:gd name="T0" fmla="*/ 0 w 26"/>
                  <a:gd name="T1" fmla="*/ 103 h 103"/>
                  <a:gd name="T2" fmla="*/ 2 w 26"/>
                  <a:gd name="T3" fmla="*/ 81 h 103"/>
                  <a:gd name="T4" fmla="*/ 3 w 26"/>
                  <a:gd name="T5" fmla="*/ 59 h 103"/>
                  <a:gd name="T6" fmla="*/ 6 w 26"/>
                  <a:gd name="T7" fmla="*/ 40 h 103"/>
                  <a:gd name="T8" fmla="*/ 10 w 26"/>
                  <a:gd name="T9" fmla="*/ 24 h 103"/>
                  <a:gd name="T10" fmla="*/ 15 w 26"/>
                  <a:gd name="T11" fmla="*/ 11 h 103"/>
                  <a:gd name="T12" fmla="*/ 21 w 26"/>
                  <a:gd name="T13" fmla="*/ 3 h 103"/>
                  <a:gd name="T14" fmla="*/ 26 w 26"/>
                  <a:gd name="T15" fmla="*/ 0 h 103"/>
                  <a:gd name="T16" fmla="*/ 0 60000 65536"/>
                  <a:gd name="T17" fmla="*/ 0 60000 65536"/>
                  <a:gd name="T18" fmla="*/ 0 60000 65536"/>
                  <a:gd name="T19" fmla="*/ 0 60000 65536"/>
                  <a:gd name="T20" fmla="*/ 0 60000 65536"/>
                  <a:gd name="T21" fmla="*/ 0 60000 65536"/>
                  <a:gd name="T22" fmla="*/ 0 60000 65536"/>
                  <a:gd name="T23" fmla="*/ 0 60000 65536"/>
                  <a:gd name="T24" fmla="*/ 0 w 26"/>
                  <a:gd name="T25" fmla="*/ 0 h 103"/>
                  <a:gd name="T26" fmla="*/ 26 w 26"/>
                  <a:gd name="T27" fmla="*/ 103 h 10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6" h="103">
                    <a:moveTo>
                      <a:pt x="0" y="103"/>
                    </a:moveTo>
                    <a:lnTo>
                      <a:pt x="2" y="81"/>
                    </a:lnTo>
                    <a:lnTo>
                      <a:pt x="3" y="59"/>
                    </a:lnTo>
                    <a:lnTo>
                      <a:pt x="6" y="40"/>
                    </a:lnTo>
                    <a:lnTo>
                      <a:pt x="10" y="24"/>
                    </a:lnTo>
                    <a:lnTo>
                      <a:pt x="15" y="11"/>
                    </a:lnTo>
                    <a:lnTo>
                      <a:pt x="21" y="3"/>
                    </a:lnTo>
                    <a:lnTo>
                      <a:pt x="26" y="0"/>
                    </a:lnTo>
                  </a:path>
                </a:pathLst>
              </a:custGeom>
              <a:noFill/>
              <a:ln w="4763">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48" name="Freeform 1982"/>
              <p:cNvSpPr>
                <a:spLocks/>
              </p:cNvSpPr>
              <p:nvPr>
                <p:custDataLst>
                  <p:tags r:id="rId45"/>
                </p:custDataLst>
              </p:nvPr>
            </p:nvSpPr>
            <p:spPr bwMode="auto">
              <a:xfrm>
                <a:off x="2531" y="2807"/>
                <a:ext cx="23" cy="102"/>
              </a:xfrm>
              <a:custGeom>
                <a:avLst/>
                <a:gdLst>
                  <a:gd name="T0" fmla="*/ 0 w 23"/>
                  <a:gd name="T1" fmla="*/ 0 h 102"/>
                  <a:gd name="T2" fmla="*/ 2 w 23"/>
                  <a:gd name="T3" fmla="*/ 23 h 102"/>
                  <a:gd name="T4" fmla="*/ 3 w 23"/>
                  <a:gd name="T5" fmla="*/ 45 h 102"/>
                  <a:gd name="T6" fmla="*/ 6 w 23"/>
                  <a:gd name="T7" fmla="*/ 64 h 102"/>
                  <a:gd name="T8" fmla="*/ 8 w 23"/>
                  <a:gd name="T9" fmla="*/ 81 h 102"/>
                  <a:gd name="T10" fmla="*/ 14 w 23"/>
                  <a:gd name="T11" fmla="*/ 93 h 102"/>
                  <a:gd name="T12" fmla="*/ 18 w 23"/>
                  <a:gd name="T13" fmla="*/ 101 h 102"/>
                  <a:gd name="T14" fmla="*/ 23 w 23"/>
                  <a:gd name="T15" fmla="*/ 102 h 102"/>
                  <a:gd name="T16" fmla="*/ 0 60000 65536"/>
                  <a:gd name="T17" fmla="*/ 0 60000 65536"/>
                  <a:gd name="T18" fmla="*/ 0 60000 65536"/>
                  <a:gd name="T19" fmla="*/ 0 60000 65536"/>
                  <a:gd name="T20" fmla="*/ 0 60000 65536"/>
                  <a:gd name="T21" fmla="*/ 0 60000 65536"/>
                  <a:gd name="T22" fmla="*/ 0 60000 65536"/>
                  <a:gd name="T23" fmla="*/ 0 60000 65536"/>
                  <a:gd name="T24" fmla="*/ 0 w 23"/>
                  <a:gd name="T25" fmla="*/ 0 h 102"/>
                  <a:gd name="T26" fmla="*/ 23 w 23"/>
                  <a:gd name="T27" fmla="*/ 102 h 10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3" h="102">
                    <a:moveTo>
                      <a:pt x="0" y="0"/>
                    </a:moveTo>
                    <a:lnTo>
                      <a:pt x="2" y="23"/>
                    </a:lnTo>
                    <a:lnTo>
                      <a:pt x="3" y="45"/>
                    </a:lnTo>
                    <a:lnTo>
                      <a:pt x="6" y="64"/>
                    </a:lnTo>
                    <a:lnTo>
                      <a:pt x="8" y="81"/>
                    </a:lnTo>
                    <a:lnTo>
                      <a:pt x="14" y="93"/>
                    </a:lnTo>
                    <a:lnTo>
                      <a:pt x="18" y="101"/>
                    </a:lnTo>
                    <a:lnTo>
                      <a:pt x="23" y="102"/>
                    </a:lnTo>
                  </a:path>
                </a:pathLst>
              </a:custGeom>
              <a:noFill/>
              <a:ln w="4763">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49" name="Line 1983"/>
              <p:cNvSpPr>
                <a:spLocks noChangeShapeType="1"/>
              </p:cNvSpPr>
              <p:nvPr>
                <p:custDataLst>
                  <p:tags r:id="rId46"/>
                </p:custDataLst>
              </p:nvPr>
            </p:nvSpPr>
            <p:spPr bwMode="auto">
              <a:xfrm flipH="1">
                <a:off x="2505" y="2909"/>
                <a:ext cx="52" cy="0"/>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0" name="Line 1984"/>
              <p:cNvSpPr>
                <a:spLocks noChangeShapeType="1"/>
              </p:cNvSpPr>
              <p:nvPr>
                <p:custDataLst>
                  <p:tags r:id="rId47"/>
                </p:custDataLst>
              </p:nvPr>
            </p:nvSpPr>
            <p:spPr bwMode="auto">
              <a:xfrm flipH="1">
                <a:off x="2505" y="2704"/>
                <a:ext cx="52" cy="0"/>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1" name="Rectangle 1985"/>
              <p:cNvSpPr>
                <a:spLocks noChangeArrowheads="1"/>
              </p:cNvSpPr>
              <p:nvPr>
                <p:custDataLst>
                  <p:tags r:id="rId48"/>
                </p:custDataLst>
              </p:nvPr>
            </p:nvSpPr>
            <p:spPr bwMode="auto">
              <a:xfrm>
                <a:off x="3987" y="2804"/>
                <a:ext cx="81"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P</a:t>
                </a:r>
                <a:endParaRPr lang="de-DE" altLang="en-US" sz="600"/>
              </a:p>
            </p:txBody>
          </p:sp>
          <p:sp>
            <p:nvSpPr>
              <p:cNvPr id="52" name="Rectangle 1986"/>
              <p:cNvSpPr>
                <a:spLocks noChangeArrowheads="1"/>
              </p:cNvSpPr>
              <p:nvPr>
                <p:custDataLst>
                  <p:tags r:id="rId49"/>
                </p:custDataLst>
              </p:nvPr>
            </p:nvSpPr>
            <p:spPr bwMode="auto">
              <a:xfrm>
                <a:off x="4048" y="2859"/>
                <a:ext cx="68" cy="14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3</a:t>
                </a:r>
                <a:endParaRPr lang="de-DE" altLang="en-US" sz="600"/>
              </a:p>
            </p:txBody>
          </p:sp>
          <p:sp>
            <p:nvSpPr>
              <p:cNvPr id="53" name="Rectangle 1987"/>
              <p:cNvSpPr>
                <a:spLocks noChangeArrowheads="1"/>
              </p:cNvSpPr>
              <p:nvPr>
                <p:custDataLst>
                  <p:tags r:id="rId50"/>
                </p:custDataLst>
              </p:nvPr>
            </p:nvSpPr>
            <p:spPr bwMode="auto">
              <a:xfrm>
                <a:off x="3987" y="2905"/>
                <a:ext cx="94"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G</a:t>
                </a:r>
                <a:endParaRPr lang="de-DE" altLang="en-US" sz="600"/>
              </a:p>
            </p:txBody>
          </p:sp>
          <p:sp>
            <p:nvSpPr>
              <p:cNvPr id="54" name="Rectangle 1988"/>
              <p:cNvSpPr>
                <a:spLocks noChangeArrowheads="1"/>
              </p:cNvSpPr>
              <p:nvPr>
                <p:custDataLst>
                  <p:tags r:id="rId51"/>
                </p:custDataLst>
              </p:nvPr>
            </p:nvSpPr>
            <p:spPr bwMode="auto">
              <a:xfrm>
                <a:off x="4058" y="2963"/>
                <a:ext cx="68" cy="14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2</a:t>
                </a:r>
                <a:endParaRPr lang="de-DE" altLang="en-US" sz="600"/>
              </a:p>
            </p:txBody>
          </p:sp>
          <p:sp>
            <p:nvSpPr>
              <p:cNvPr id="55" name="Rectangle 1989"/>
              <p:cNvSpPr>
                <a:spLocks noChangeArrowheads="1"/>
              </p:cNvSpPr>
              <p:nvPr>
                <p:custDataLst>
                  <p:tags r:id="rId52"/>
                </p:custDataLst>
              </p:nvPr>
            </p:nvSpPr>
            <p:spPr bwMode="auto">
              <a:xfrm>
                <a:off x="3987" y="3009"/>
                <a:ext cx="81"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P</a:t>
                </a:r>
                <a:endParaRPr lang="de-DE" altLang="en-US" sz="600"/>
              </a:p>
            </p:txBody>
          </p:sp>
          <p:sp>
            <p:nvSpPr>
              <p:cNvPr id="56" name="Rectangle 1990"/>
              <p:cNvSpPr>
                <a:spLocks noChangeArrowheads="1"/>
              </p:cNvSpPr>
              <p:nvPr>
                <p:custDataLst>
                  <p:tags r:id="rId53"/>
                </p:custDataLst>
              </p:nvPr>
            </p:nvSpPr>
            <p:spPr bwMode="auto">
              <a:xfrm>
                <a:off x="4048" y="3067"/>
                <a:ext cx="68" cy="14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2</a:t>
                </a:r>
                <a:endParaRPr lang="de-DE" altLang="en-US" sz="600"/>
              </a:p>
            </p:txBody>
          </p:sp>
          <p:sp>
            <p:nvSpPr>
              <p:cNvPr id="57" name="Rectangle 1991"/>
              <p:cNvSpPr>
                <a:spLocks noChangeArrowheads="1"/>
              </p:cNvSpPr>
              <p:nvPr>
                <p:custDataLst>
                  <p:tags r:id="rId54"/>
                </p:custDataLst>
              </p:nvPr>
            </p:nvSpPr>
            <p:spPr bwMode="auto">
              <a:xfrm>
                <a:off x="3987" y="3111"/>
                <a:ext cx="94"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G</a:t>
                </a:r>
                <a:endParaRPr lang="de-DE" altLang="en-US" sz="600"/>
              </a:p>
            </p:txBody>
          </p:sp>
          <p:sp>
            <p:nvSpPr>
              <p:cNvPr id="58" name="Rectangle 1992"/>
              <p:cNvSpPr>
                <a:spLocks noChangeArrowheads="1"/>
              </p:cNvSpPr>
              <p:nvPr>
                <p:custDataLst>
                  <p:tags r:id="rId55"/>
                </p:custDataLst>
              </p:nvPr>
            </p:nvSpPr>
            <p:spPr bwMode="auto">
              <a:xfrm>
                <a:off x="4058" y="3169"/>
                <a:ext cx="68"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1</a:t>
                </a:r>
                <a:endParaRPr lang="de-DE" altLang="en-US" sz="600"/>
              </a:p>
            </p:txBody>
          </p:sp>
          <p:sp>
            <p:nvSpPr>
              <p:cNvPr id="59" name="Rectangle 1993"/>
              <p:cNvSpPr>
                <a:spLocks noChangeArrowheads="1"/>
              </p:cNvSpPr>
              <p:nvPr>
                <p:custDataLst>
                  <p:tags r:id="rId56"/>
                </p:custDataLst>
              </p:nvPr>
            </p:nvSpPr>
            <p:spPr bwMode="auto">
              <a:xfrm>
                <a:off x="3987" y="3215"/>
                <a:ext cx="81"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P</a:t>
                </a:r>
                <a:endParaRPr lang="de-DE" altLang="en-US" sz="600"/>
              </a:p>
            </p:txBody>
          </p:sp>
          <p:sp>
            <p:nvSpPr>
              <p:cNvPr id="60" name="Rectangle 1994"/>
              <p:cNvSpPr>
                <a:spLocks noChangeArrowheads="1"/>
              </p:cNvSpPr>
              <p:nvPr>
                <p:custDataLst>
                  <p:tags r:id="rId57"/>
                </p:custDataLst>
              </p:nvPr>
            </p:nvSpPr>
            <p:spPr bwMode="auto">
              <a:xfrm>
                <a:off x="4048" y="3268"/>
                <a:ext cx="68"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1</a:t>
                </a:r>
                <a:endParaRPr lang="de-DE" altLang="en-US" sz="600"/>
              </a:p>
            </p:txBody>
          </p:sp>
          <p:sp>
            <p:nvSpPr>
              <p:cNvPr id="61" name="Rectangle 1995"/>
              <p:cNvSpPr>
                <a:spLocks noChangeArrowheads="1"/>
              </p:cNvSpPr>
              <p:nvPr>
                <p:custDataLst>
                  <p:tags r:id="rId58"/>
                </p:custDataLst>
              </p:nvPr>
            </p:nvSpPr>
            <p:spPr bwMode="auto">
              <a:xfrm>
                <a:off x="3987" y="3316"/>
                <a:ext cx="94"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G</a:t>
                </a:r>
                <a:endParaRPr lang="de-DE" altLang="en-US" sz="600"/>
              </a:p>
            </p:txBody>
          </p:sp>
          <p:sp>
            <p:nvSpPr>
              <p:cNvPr id="62" name="Rectangle 1996"/>
              <p:cNvSpPr>
                <a:spLocks noChangeArrowheads="1"/>
              </p:cNvSpPr>
              <p:nvPr>
                <p:custDataLst>
                  <p:tags r:id="rId59"/>
                </p:custDataLst>
              </p:nvPr>
            </p:nvSpPr>
            <p:spPr bwMode="auto">
              <a:xfrm>
                <a:off x="4058" y="3372"/>
                <a:ext cx="68"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0</a:t>
                </a:r>
                <a:endParaRPr lang="de-DE" altLang="en-US" sz="600"/>
              </a:p>
            </p:txBody>
          </p:sp>
          <p:sp>
            <p:nvSpPr>
              <p:cNvPr id="63" name="Freeform 1997"/>
              <p:cNvSpPr>
                <a:spLocks/>
              </p:cNvSpPr>
              <p:nvPr>
                <p:custDataLst>
                  <p:tags r:id="rId60"/>
                </p:custDataLst>
              </p:nvPr>
            </p:nvSpPr>
            <p:spPr bwMode="auto">
              <a:xfrm>
                <a:off x="2814" y="2909"/>
                <a:ext cx="205" cy="103"/>
              </a:xfrm>
              <a:custGeom>
                <a:avLst/>
                <a:gdLst>
                  <a:gd name="T0" fmla="*/ 0 w 205"/>
                  <a:gd name="T1" fmla="*/ 103 h 103"/>
                  <a:gd name="T2" fmla="*/ 1 w 205"/>
                  <a:gd name="T3" fmla="*/ 88 h 103"/>
                  <a:gd name="T4" fmla="*/ 10 w 205"/>
                  <a:gd name="T5" fmla="*/ 71 h 103"/>
                  <a:gd name="T6" fmla="*/ 22 w 205"/>
                  <a:gd name="T7" fmla="*/ 56 h 103"/>
                  <a:gd name="T8" fmla="*/ 38 w 205"/>
                  <a:gd name="T9" fmla="*/ 43 h 103"/>
                  <a:gd name="T10" fmla="*/ 59 w 205"/>
                  <a:gd name="T11" fmla="*/ 30 h 103"/>
                  <a:gd name="T12" fmla="*/ 83 w 205"/>
                  <a:gd name="T13" fmla="*/ 21 h 103"/>
                  <a:gd name="T14" fmla="*/ 111 w 205"/>
                  <a:gd name="T15" fmla="*/ 13 h 103"/>
                  <a:gd name="T16" fmla="*/ 141 w 205"/>
                  <a:gd name="T17" fmla="*/ 6 h 103"/>
                  <a:gd name="T18" fmla="*/ 172 w 205"/>
                  <a:gd name="T19" fmla="*/ 2 h 103"/>
                  <a:gd name="T20" fmla="*/ 205 w 205"/>
                  <a:gd name="T21" fmla="*/ 0 h 10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5"/>
                  <a:gd name="T34" fmla="*/ 0 h 103"/>
                  <a:gd name="T35" fmla="*/ 205 w 205"/>
                  <a:gd name="T36" fmla="*/ 103 h 10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5" h="103">
                    <a:moveTo>
                      <a:pt x="0" y="103"/>
                    </a:moveTo>
                    <a:lnTo>
                      <a:pt x="1" y="88"/>
                    </a:lnTo>
                    <a:lnTo>
                      <a:pt x="10" y="71"/>
                    </a:lnTo>
                    <a:lnTo>
                      <a:pt x="22" y="56"/>
                    </a:lnTo>
                    <a:lnTo>
                      <a:pt x="38" y="43"/>
                    </a:lnTo>
                    <a:lnTo>
                      <a:pt x="59" y="30"/>
                    </a:lnTo>
                    <a:lnTo>
                      <a:pt x="83" y="21"/>
                    </a:lnTo>
                    <a:lnTo>
                      <a:pt x="111" y="13"/>
                    </a:lnTo>
                    <a:lnTo>
                      <a:pt x="141" y="6"/>
                    </a:lnTo>
                    <a:lnTo>
                      <a:pt x="172" y="2"/>
                    </a:lnTo>
                    <a:lnTo>
                      <a:pt x="205" y="0"/>
                    </a:lnTo>
                  </a:path>
                </a:pathLst>
              </a:custGeom>
              <a:noFill/>
              <a:ln w="4763">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64" name="Freeform 1998"/>
              <p:cNvSpPr>
                <a:spLocks/>
              </p:cNvSpPr>
              <p:nvPr>
                <p:custDataLst>
                  <p:tags r:id="rId61"/>
                </p:custDataLst>
              </p:nvPr>
            </p:nvSpPr>
            <p:spPr bwMode="auto">
              <a:xfrm>
                <a:off x="2814" y="3012"/>
                <a:ext cx="205" cy="102"/>
              </a:xfrm>
              <a:custGeom>
                <a:avLst/>
                <a:gdLst>
                  <a:gd name="T0" fmla="*/ 205 w 205"/>
                  <a:gd name="T1" fmla="*/ 102 h 102"/>
                  <a:gd name="T2" fmla="*/ 172 w 205"/>
                  <a:gd name="T3" fmla="*/ 101 h 102"/>
                  <a:gd name="T4" fmla="*/ 141 w 205"/>
                  <a:gd name="T5" fmla="*/ 98 h 102"/>
                  <a:gd name="T6" fmla="*/ 111 w 205"/>
                  <a:gd name="T7" fmla="*/ 91 h 102"/>
                  <a:gd name="T8" fmla="*/ 83 w 205"/>
                  <a:gd name="T9" fmla="*/ 83 h 102"/>
                  <a:gd name="T10" fmla="*/ 59 w 205"/>
                  <a:gd name="T11" fmla="*/ 72 h 102"/>
                  <a:gd name="T12" fmla="*/ 38 w 205"/>
                  <a:gd name="T13" fmla="*/ 61 h 102"/>
                  <a:gd name="T14" fmla="*/ 22 w 205"/>
                  <a:gd name="T15" fmla="*/ 46 h 102"/>
                  <a:gd name="T16" fmla="*/ 10 w 205"/>
                  <a:gd name="T17" fmla="*/ 33 h 102"/>
                  <a:gd name="T18" fmla="*/ 1 w 205"/>
                  <a:gd name="T19" fmla="*/ 16 h 102"/>
                  <a:gd name="T20" fmla="*/ 0 w 205"/>
                  <a:gd name="T21" fmla="*/ 0 h 10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5"/>
                  <a:gd name="T34" fmla="*/ 0 h 102"/>
                  <a:gd name="T35" fmla="*/ 205 w 205"/>
                  <a:gd name="T36" fmla="*/ 102 h 10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5" h="102">
                    <a:moveTo>
                      <a:pt x="205" y="102"/>
                    </a:moveTo>
                    <a:lnTo>
                      <a:pt x="172" y="101"/>
                    </a:lnTo>
                    <a:lnTo>
                      <a:pt x="141" y="98"/>
                    </a:lnTo>
                    <a:lnTo>
                      <a:pt x="111" y="91"/>
                    </a:lnTo>
                    <a:lnTo>
                      <a:pt x="83" y="83"/>
                    </a:lnTo>
                    <a:lnTo>
                      <a:pt x="59" y="72"/>
                    </a:lnTo>
                    <a:lnTo>
                      <a:pt x="38" y="61"/>
                    </a:lnTo>
                    <a:lnTo>
                      <a:pt x="22" y="46"/>
                    </a:lnTo>
                    <a:lnTo>
                      <a:pt x="10" y="33"/>
                    </a:lnTo>
                    <a:lnTo>
                      <a:pt x="1" y="16"/>
                    </a:lnTo>
                    <a:lnTo>
                      <a:pt x="0" y="0"/>
                    </a:lnTo>
                  </a:path>
                </a:pathLst>
              </a:custGeom>
              <a:noFill/>
              <a:ln w="4763">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65" name="Freeform 1999"/>
              <p:cNvSpPr>
                <a:spLocks/>
              </p:cNvSpPr>
              <p:nvPr>
                <p:custDataLst>
                  <p:tags r:id="rId62"/>
                </p:custDataLst>
              </p:nvPr>
            </p:nvSpPr>
            <p:spPr bwMode="auto">
              <a:xfrm>
                <a:off x="3043" y="2909"/>
                <a:ext cx="26" cy="103"/>
              </a:xfrm>
              <a:custGeom>
                <a:avLst/>
                <a:gdLst>
                  <a:gd name="T0" fmla="*/ 0 w 26"/>
                  <a:gd name="T1" fmla="*/ 103 h 103"/>
                  <a:gd name="T2" fmla="*/ 2 w 26"/>
                  <a:gd name="T3" fmla="*/ 81 h 103"/>
                  <a:gd name="T4" fmla="*/ 3 w 26"/>
                  <a:gd name="T5" fmla="*/ 59 h 103"/>
                  <a:gd name="T6" fmla="*/ 6 w 26"/>
                  <a:gd name="T7" fmla="*/ 40 h 103"/>
                  <a:gd name="T8" fmla="*/ 10 w 26"/>
                  <a:gd name="T9" fmla="*/ 24 h 103"/>
                  <a:gd name="T10" fmla="*/ 15 w 26"/>
                  <a:gd name="T11" fmla="*/ 11 h 103"/>
                  <a:gd name="T12" fmla="*/ 21 w 26"/>
                  <a:gd name="T13" fmla="*/ 3 h 103"/>
                  <a:gd name="T14" fmla="*/ 26 w 26"/>
                  <a:gd name="T15" fmla="*/ 0 h 103"/>
                  <a:gd name="T16" fmla="*/ 0 60000 65536"/>
                  <a:gd name="T17" fmla="*/ 0 60000 65536"/>
                  <a:gd name="T18" fmla="*/ 0 60000 65536"/>
                  <a:gd name="T19" fmla="*/ 0 60000 65536"/>
                  <a:gd name="T20" fmla="*/ 0 60000 65536"/>
                  <a:gd name="T21" fmla="*/ 0 60000 65536"/>
                  <a:gd name="T22" fmla="*/ 0 60000 65536"/>
                  <a:gd name="T23" fmla="*/ 0 60000 65536"/>
                  <a:gd name="T24" fmla="*/ 0 w 26"/>
                  <a:gd name="T25" fmla="*/ 0 h 103"/>
                  <a:gd name="T26" fmla="*/ 26 w 26"/>
                  <a:gd name="T27" fmla="*/ 103 h 10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6" h="103">
                    <a:moveTo>
                      <a:pt x="0" y="103"/>
                    </a:moveTo>
                    <a:lnTo>
                      <a:pt x="2" y="81"/>
                    </a:lnTo>
                    <a:lnTo>
                      <a:pt x="3" y="59"/>
                    </a:lnTo>
                    <a:lnTo>
                      <a:pt x="6" y="40"/>
                    </a:lnTo>
                    <a:lnTo>
                      <a:pt x="10" y="24"/>
                    </a:lnTo>
                    <a:lnTo>
                      <a:pt x="15" y="11"/>
                    </a:lnTo>
                    <a:lnTo>
                      <a:pt x="21" y="3"/>
                    </a:lnTo>
                    <a:lnTo>
                      <a:pt x="26" y="0"/>
                    </a:lnTo>
                  </a:path>
                </a:pathLst>
              </a:custGeom>
              <a:noFill/>
              <a:ln w="4763">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66" name="Freeform 2000"/>
              <p:cNvSpPr>
                <a:spLocks/>
              </p:cNvSpPr>
              <p:nvPr>
                <p:custDataLst>
                  <p:tags r:id="rId63"/>
                </p:custDataLst>
              </p:nvPr>
            </p:nvSpPr>
            <p:spPr bwMode="auto">
              <a:xfrm>
                <a:off x="3043" y="3012"/>
                <a:ext cx="24" cy="102"/>
              </a:xfrm>
              <a:custGeom>
                <a:avLst/>
                <a:gdLst>
                  <a:gd name="T0" fmla="*/ 0 w 24"/>
                  <a:gd name="T1" fmla="*/ 0 h 102"/>
                  <a:gd name="T2" fmla="*/ 2 w 24"/>
                  <a:gd name="T3" fmla="*/ 23 h 102"/>
                  <a:gd name="T4" fmla="*/ 3 w 24"/>
                  <a:gd name="T5" fmla="*/ 45 h 102"/>
                  <a:gd name="T6" fmla="*/ 6 w 24"/>
                  <a:gd name="T7" fmla="*/ 64 h 102"/>
                  <a:gd name="T8" fmla="*/ 9 w 24"/>
                  <a:gd name="T9" fmla="*/ 80 h 102"/>
                  <a:gd name="T10" fmla="*/ 14 w 24"/>
                  <a:gd name="T11" fmla="*/ 93 h 102"/>
                  <a:gd name="T12" fmla="*/ 18 w 24"/>
                  <a:gd name="T13" fmla="*/ 101 h 102"/>
                  <a:gd name="T14" fmla="*/ 24 w 24"/>
                  <a:gd name="T15" fmla="*/ 102 h 102"/>
                  <a:gd name="T16" fmla="*/ 0 60000 65536"/>
                  <a:gd name="T17" fmla="*/ 0 60000 65536"/>
                  <a:gd name="T18" fmla="*/ 0 60000 65536"/>
                  <a:gd name="T19" fmla="*/ 0 60000 65536"/>
                  <a:gd name="T20" fmla="*/ 0 60000 65536"/>
                  <a:gd name="T21" fmla="*/ 0 60000 65536"/>
                  <a:gd name="T22" fmla="*/ 0 60000 65536"/>
                  <a:gd name="T23" fmla="*/ 0 60000 65536"/>
                  <a:gd name="T24" fmla="*/ 0 w 24"/>
                  <a:gd name="T25" fmla="*/ 0 h 102"/>
                  <a:gd name="T26" fmla="*/ 24 w 24"/>
                  <a:gd name="T27" fmla="*/ 102 h 10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4" h="102">
                    <a:moveTo>
                      <a:pt x="0" y="0"/>
                    </a:moveTo>
                    <a:lnTo>
                      <a:pt x="2" y="23"/>
                    </a:lnTo>
                    <a:lnTo>
                      <a:pt x="3" y="45"/>
                    </a:lnTo>
                    <a:lnTo>
                      <a:pt x="6" y="64"/>
                    </a:lnTo>
                    <a:lnTo>
                      <a:pt x="9" y="80"/>
                    </a:lnTo>
                    <a:lnTo>
                      <a:pt x="14" y="93"/>
                    </a:lnTo>
                    <a:lnTo>
                      <a:pt x="18" y="101"/>
                    </a:lnTo>
                    <a:lnTo>
                      <a:pt x="24" y="102"/>
                    </a:lnTo>
                  </a:path>
                </a:pathLst>
              </a:custGeom>
              <a:noFill/>
              <a:ln w="4763">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67" name="Line 2001"/>
              <p:cNvSpPr>
                <a:spLocks noChangeShapeType="1"/>
              </p:cNvSpPr>
              <p:nvPr>
                <p:custDataLst>
                  <p:tags r:id="rId64"/>
                </p:custDataLst>
              </p:nvPr>
            </p:nvSpPr>
            <p:spPr bwMode="auto">
              <a:xfrm flipH="1">
                <a:off x="3019" y="3114"/>
                <a:ext cx="50" cy="0"/>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68" name="Line 2002"/>
              <p:cNvSpPr>
                <a:spLocks noChangeShapeType="1"/>
              </p:cNvSpPr>
              <p:nvPr>
                <p:custDataLst>
                  <p:tags r:id="rId65"/>
                </p:custDataLst>
              </p:nvPr>
            </p:nvSpPr>
            <p:spPr bwMode="auto">
              <a:xfrm flipH="1">
                <a:off x="3019" y="2909"/>
                <a:ext cx="50" cy="0"/>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69" name="Freeform 2003"/>
              <p:cNvSpPr>
                <a:spLocks/>
              </p:cNvSpPr>
              <p:nvPr>
                <p:custDataLst>
                  <p:tags r:id="rId66"/>
                </p:custDataLst>
              </p:nvPr>
            </p:nvSpPr>
            <p:spPr bwMode="auto">
              <a:xfrm>
                <a:off x="3069" y="3012"/>
                <a:ext cx="103" cy="205"/>
              </a:xfrm>
              <a:custGeom>
                <a:avLst/>
                <a:gdLst>
                  <a:gd name="T0" fmla="*/ 103 w 103"/>
                  <a:gd name="T1" fmla="*/ 205 h 205"/>
                  <a:gd name="T2" fmla="*/ 80 w 103"/>
                  <a:gd name="T3" fmla="*/ 203 h 205"/>
                  <a:gd name="T4" fmla="*/ 58 w 103"/>
                  <a:gd name="T5" fmla="*/ 195 h 205"/>
                  <a:gd name="T6" fmla="*/ 39 w 103"/>
                  <a:gd name="T7" fmla="*/ 183 h 205"/>
                  <a:gd name="T8" fmla="*/ 22 w 103"/>
                  <a:gd name="T9" fmla="*/ 166 h 205"/>
                  <a:gd name="T10" fmla="*/ 10 w 103"/>
                  <a:gd name="T11" fmla="*/ 147 h 205"/>
                  <a:gd name="T12" fmla="*/ 3 w 103"/>
                  <a:gd name="T13" fmla="*/ 125 h 205"/>
                  <a:gd name="T14" fmla="*/ 0 w 103"/>
                  <a:gd name="T15" fmla="*/ 102 h 205"/>
                  <a:gd name="T16" fmla="*/ 3 w 103"/>
                  <a:gd name="T17" fmla="*/ 80 h 205"/>
                  <a:gd name="T18" fmla="*/ 10 w 103"/>
                  <a:gd name="T19" fmla="*/ 59 h 205"/>
                  <a:gd name="T20" fmla="*/ 22 w 103"/>
                  <a:gd name="T21" fmla="*/ 39 h 205"/>
                  <a:gd name="T22" fmla="*/ 39 w 103"/>
                  <a:gd name="T23" fmla="*/ 23 h 205"/>
                  <a:gd name="T24" fmla="*/ 58 w 103"/>
                  <a:gd name="T25" fmla="*/ 11 h 205"/>
                  <a:gd name="T26" fmla="*/ 80 w 103"/>
                  <a:gd name="T27" fmla="*/ 3 h 205"/>
                  <a:gd name="T28" fmla="*/ 103 w 103"/>
                  <a:gd name="T29" fmla="*/ 0 h 20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03"/>
                  <a:gd name="T46" fmla="*/ 0 h 205"/>
                  <a:gd name="T47" fmla="*/ 103 w 103"/>
                  <a:gd name="T48" fmla="*/ 205 h 20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03" h="205">
                    <a:moveTo>
                      <a:pt x="103" y="205"/>
                    </a:moveTo>
                    <a:lnTo>
                      <a:pt x="80" y="203"/>
                    </a:lnTo>
                    <a:lnTo>
                      <a:pt x="58" y="195"/>
                    </a:lnTo>
                    <a:lnTo>
                      <a:pt x="39" y="183"/>
                    </a:lnTo>
                    <a:lnTo>
                      <a:pt x="22" y="166"/>
                    </a:lnTo>
                    <a:lnTo>
                      <a:pt x="10" y="147"/>
                    </a:lnTo>
                    <a:lnTo>
                      <a:pt x="3" y="125"/>
                    </a:lnTo>
                    <a:lnTo>
                      <a:pt x="0" y="102"/>
                    </a:lnTo>
                    <a:lnTo>
                      <a:pt x="3" y="80"/>
                    </a:lnTo>
                    <a:lnTo>
                      <a:pt x="10" y="59"/>
                    </a:lnTo>
                    <a:lnTo>
                      <a:pt x="22" y="39"/>
                    </a:lnTo>
                    <a:lnTo>
                      <a:pt x="39" y="23"/>
                    </a:lnTo>
                    <a:lnTo>
                      <a:pt x="58" y="11"/>
                    </a:lnTo>
                    <a:lnTo>
                      <a:pt x="80" y="3"/>
                    </a:lnTo>
                    <a:lnTo>
                      <a:pt x="103" y="0"/>
                    </a:lnTo>
                  </a:path>
                </a:pathLst>
              </a:custGeom>
              <a:noFill/>
              <a:ln w="4763">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70" name="Freeform 2004"/>
              <p:cNvSpPr>
                <a:spLocks/>
              </p:cNvSpPr>
              <p:nvPr>
                <p:custDataLst>
                  <p:tags r:id="rId67"/>
                </p:custDataLst>
              </p:nvPr>
            </p:nvSpPr>
            <p:spPr bwMode="auto">
              <a:xfrm>
                <a:off x="3172" y="3012"/>
                <a:ext cx="154" cy="205"/>
              </a:xfrm>
              <a:custGeom>
                <a:avLst/>
                <a:gdLst>
                  <a:gd name="T0" fmla="*/ 0 w 154"/>
                  <a:gd name="T1" fmla="*/ 205 h 205"/>
                  <a:gd name="T2" fmla="*/ 154 w 154"/>
                  <a:gd name="T3" fmla="*/ 205 h 205"/>
                  <a:gd name="T4" fmla="*/ 154 w 154"/>
                  <a:gd name="T5" fmla="*/ 0 h 205"/>
                  <a:gd name="T6" fmla="*/ 0 w 154"/>
                  <a:gd name="T7" fmla="*/ 0 h 205"/>
                  <a:gd name="T8" fmla="*/ 0 60000 65536"/>
                  <a:gd name="T9" fmla="*/ 0 60000 65536"/>
                  <a:gd name="T10" fmla="*/ 0 60000 65536"/>
                  <a:gd name="T11" fmla="*/ 0 60000 65536"/>
                  <a:gd name="T12" fmla="*/ 0 w 154"/>
                  <a:gd name="T13" fmla="*/ 0 h 205"/>
                  <a:gd name="T14" fmla="*/ 154 w 154"/>
                  <a:gd name="T15" fmla="*/ 205 h 205"/>
                </a:gdLst>
                <a:ahLst/>
                <a:cxnLst>
                  <a:cxn ang="T8">
                    <a:pos x="T0" y="T1"/>
                  </a:cxn>
                  <a:cxn ang="T9">
                    <a:pos x="T2" y="T3"/>
                  </a:cxn>
                  <a:cxn ang="T10">
                    <a:pos x="T4" y="T5"/>
                  </a:cxn>
                  <a:cxn ang="T11">
                    <a:pos x="T6" y="T7"/>
                  </a:cxn>
                </a:cxnLst>
                <a:rect l="T12" t="T13" r="T14" b="T15"/>
                <a:pathLst>
                  <a:path w="154" h="205">
                    <a:moveTo>
                      <a:pt x="0" y="205"/>
                    </a:moveTo>
                    <a:lnTo>
                      <a:pt x="154" y="205"/>
                    </a:lnTo>
                    <a:lnTo>
                      <a:pt x="154" y="0"/>
                    </a:lnTo>
                    <a:lnTo>
                      <a:pt x="0" y="0"/>
                    </a:lnTo>
                  </a:path>
                </a:pathLst>
              </a:custGeom>
              <a:noFill/>
              <a:ln w="4763">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71" name="Freeform 2005"/>
              <p:cNvSpPr>
                <a:spLocks/>
              </p:cNvSpPr>
              <p:nvPr>
                <p:custDataLst>
                  <p:tags r:id="rId68"/>
                </p:custDataLst>
              </p:nvPr>
            </p:nvSpPr>
            <p:spPr bwMode="auto">
              <a:xfrm>
                <a:off x="3582" y="3217"/>
                <a:ext cx="102" cy="205"/>
              </a:xfrm>
              <a:custGeom>
                <a:avLst/>
                <a:gdLst>
                  <a:gd name="T0" fmla="*/ 102 w 102"/>
                  <a:gd name="T1" fmla="*/ 205 h 205"/>
                  <a:gd name="T2" fmla="*/ 79 w 102"/>
                  <a:gd name="T3" fmla="*/ 203 h 205"/>
                  <a:gd name="T4" fmla="*/ 58 w 102"/>
                  <a:gd name="T5" fmla="*/ 195 h 205"/>
                  <a:gd name="T6" fmla="*/ 38 w 102"/>
                  <a:gd name="T7" fmla="*/ 183 h 205"/>
                  <a:gd name="T8" fmla="*/ 22 w 102"/>
                  <a:gd name="T9" fmla="*/ 166 h 205"/>
                  <a:gd name="T10" fmla="*/ 9 w 102"/>
                  <a:gd name="T11" fmla="*/ 147 h 205"/>
                  <a:gd name="T12" fmla="*/ 2 w 102"/>
                  <a:gd name="T13" fmla="*/ 125 h 205"/>
                  <a:gd name="T14" fmla="*/ 0 w 102"/>
                  <a:gd name="T15" fmla="*/ 102 h 205"/>
                  <a:gd name="T16" fmla="*/ 2 w 102"/>
                  <a:gd name="T17" fmla="*/ 80 h 205"/>
                  <a:gd name="T18" fmla="*/ 9 w 102"/>
                  <a:gd name="T19" fmla="*/ 58 h 205"/>
                  <a:gd name="T20" fmla="*/ 22 w 102"/>
                  <a:gd name="T21" fmla="*/ 39 h 205"/>
                  <a:gd name="T22" fmla="*/ 38 w 102"/>
                  <a:gd name="T23" fmla="*/ 23 h 205"/>
                  <a:gd name="T24" fmla="*/ 58 w 102"/>
                  <a:gd name="T25" fmla="*/ 11 h 205"/>
                  <a:gd name="T26" fmla="*/ 79 w 102"/>
                  <a:gd name="T27" fmla="*/ 2 h 205"/>
                  <a:gd name="T28" fmla="*/ 102 w 102"/>
                  <a:gd name="T29" fmla="*/ 0 h 20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02"/>
                  <a:gd name="T46" fmla="*/ 0 h 205"/>
                  <a:gd name="T47" fmla="*/ 102 w 102"/>
                  <a:gd name="T48" fmla="*/ 205 h 20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02" h="205">
                    <a:moveTo>
                      <a:pt x="102" y="205"/>
                    </a:moveTo>
                    <a:lnTo>
                      <a:pt x="79" y="203"/>
                    </a:lnTo>
                    <a:lnTo>
                      <a:pt x="58" y="195"/>
                    </a:lnTo>
                    <a:lnTo>
                      <a:pt x="38" y="183"/>
                    </a:lnTo>
                    <a:lnTo>
                      <a:pt x="22" y="166"/>
                    </a:lnTo>
                    <a:lnTo>
                      <a:pt x="9" y="147"/>
                    </a:lnTo>
                    <a:lnTo>
                      <a:pt x="2" y="125"/>
                    </a:lnTo>
                    <a:lnTo>
                      <a:pt x="0" y="102"/>
                    </a:lnTo>
                    <a:lnTo>
                      <a:pt x="2" y="80"/>
                    </a:lnTo>
                    <a:lnTo>
                      <a:pt x="9" y="58"/>
                    </a:lnTo>
                    <a:lnTo>
                      <a:pt x="22" y="39"/>
                    </a:lnTo>
                    <a:lnTo>
                      <a:pt x="38" y="23"/>
                    </a:lnTo>
                    <a:lnTo>
                      <a:pt x="58" y="11"/>
                    </a:lnTo>
                    <a:lnTo>
                      <a:pt x="79" y="2"/>
                    </a:lnTo>
                    <a:lnTo>
                      <a:pt x="102" y="0"/>
                    </a:lnTo>
                  </a:path>
                </a:pathLst>
              </a:custGeom>
              <a:noFill/>
              <a:ln w="4763">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72" name="Freeform 2006"/>
              <p:cNvSpPr>
                <a:spLocks/>
              </p:cNvSpPr>
              <p:nvPr>
                <p:custDataLst>
                  <p:tags r:id="rId69"/>
                </p:custDataLst>
              </p:nvPr>
            </p:nvSpPr>
            <p:spPr bwMode="auto">
              <a:xfrm>
                <a:off x="3684" y="3217"/>
                <a:ext cx="155" cy="205"/>
              </a:xfrm>
              <a:custGeom>
                <a:avLst/>
                <a:gdLst>
                  <a:gd name="T0" fmla="*/ 0 w 155"/>
                  <a:gd name="T1" fmla="*/ 205 h 205"/>
                  <a:gd name="T2" fmla="*/ 155 w 155"/>
                  <a:gd name="T3" fmla="*/ 205 h 205"/>
                  <a:gd name="T4" fmla="*/ 155 w 155"/>
                  <a:gd name="T5" fmla="*/ 0 h 205"/>
                  <a:gd name="T6" fmla="*/ 0 w 155"/>
                  <a:gd name="T7" fmla="*/ 0 h 205"/>
                  <a:gd name="T8" fmla="*/ 0 60000 65536"/>
                  <a:gd name="T9" fmla="*/ 0 60000 65536"/>
                  <a:gd name="T10" fmla="*/ 0 60000 65536"/>
                  <a:gd name="T11" fmla="*/ 0 60000 65536"/>
                  <a:gd name="T12" fmla="*/ 0 w 155"/>
                  <a:gd name="T13" fmla="*/ 0 h 205"/>
                  <a:gd name="T14" fmla="*/ 155 w 155"/>
                  <a:gd name="T15" fmla="*/ 205 h 205"/>
                </a:gdLst>
                <a:ahLst/>
                <a:cxnLst>
                  <a:cxn ang="T8">
                    <a:pos x="T0" y="T1"/>
                  </a:cxn>
                  <a:cxn ang="T9">
                    <a:pos x="T2" y="T3"/>
                  </a:cxn>
                  <a:cxn ang="T10">
                    <a:pos x="T4" y="T5"/>
                  </a:cxn>
                  <a:cxn ang="T11">
                    <a:pos x="T6" y="T7"/>
                  </a:cxn>
                </a:cxnLst>
                <a:rect l="T12" t="T13" r="T14" b="T15"/>
                <a:pathLst>
                  <a:path w="155" h="205">
                    <a:moveTo>
                      <a:pt x="0" y="205"/>
                    </a:moveTo>
                    <a:lnTo>
                      <a:pt x="155" y="205"/>
                    </a:lnTo>
                    <a:lnTo>
                      <a:pt x="155" y="0"/>
                    </a:lnTo>
                    <a:lnTo>
                      <a:pt x="0" y="0"/>
                    </a:lnTo>
                  </a:path>
                </a:pathLst>
              </a:custGeom>
              <a:noFill/>
              <a:ln w="4763">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73" name="Freeform 2007"/>
              <p:cNvSpPr>
                <a:spLocks/>
              </p:cNvSpPr>
              <p:nvPr>
                <p:custDataLst>
                  <p:tags r:id="rId70"/>
                </p:custDataLst>
              </p:nvPr>
            </p:nvSpPr>
            <p:spPr bwMode="auto">
              <a:xfrm>
                <a:off x="3326" y="3114"/>
                <a:ext cx="205" cy="103"/>
              </a:xfrm>
              <a:custGeom>
                <a:avLst/>
                <a:gdLst>
                  <a:gd name="T0" fmla="*/ 0 w 205"/>
                  <a:gd name="T1" fmla="*/ 103 h 103"/>
                  <a:gd name="T2" fmla="*/ 2 w 205"/>
                  <a:gd name="T3" fmla="*/ 88 h 103"/>
                  <a:gd name="T4" fmla="*/ 10 w 205"/>
                  <a:gd name="T5" fmla="*/ 71 h 103"/>
                  <a:gd name="T6" fmla="*/ 22 w 205"/>
                  <a:gd name="T7" fmla="*/ 56 h 103"/>
                  <a:gd name="T8" fmla="*/ 38 w 205"/>
                  <a:gd name="T9" fmla="*/ 43 h 103"/>
                  <a:gd name="T10" fmla="*/ 59 w 205"/>
                  <a:gd name="T11" fmla="*/ 30 h 103"/>
                  <a:gd name="T12" fmla="*/ 84 w 205"/>
                  <a:gd name="T13" fmla="*/ 21 h 103"/>
                  <a:gd name="T14" fmla="*/ 111 w 205"/>
                  <a:gd name="T15" fmla="*/ 13 h 103"/>
                  <a:gd name="T16" fmla="*/ 141 w 205"/>
                  <a:gd name="T17" fmla="*/ 6 h 103"/>
                  <a:gd name="T18" fmla="*/ 172 w 205"/>
                  <a:gd name="T19" fmla="*/ 2 h 103"/>
                  <a:gd name="T20" fmla="*/ 205 w 205"/>
                  <a:gd name="T21" fmla="*/ 0 h 10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5"/>
                  <a:gd name="T34" fmla="*/ 0 h 103"/>
                  <a:gd name="T35" fmla="*/ 205 w 205"/>
                  <a:gd name="T36" fmla="*/ 103 h 10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5" h="103">
                    <a:moveTo>
                      <a:pt x="0" y="103"/>
                    </a:moveTo>
                    <a:lnTo>
                      <a:pt x="2" y="88"/>
                    </a:lnTo>
                    <a:lnTo>
                      <a:pt x="10" y="71"/>
                    </a:lnTo>
                    <a:lnTo>
                      <a:pt x="22" y="56"/>
                    </a:lnTo>
                    <a:lnTo>
                      <a:pt x="38" y="43"/>
                    </a:lnTo>
                    <a:lnTo>
                      <a:pt x="59" y="30"/>
                    </a:lnTo>
                    <a:lnTo>
                      <a:pt x="84" y="21"/>
                    </a:lnTo>
                    <a:lnTo>
                      <a:pt x="111" y="13"/>
                    </a:lnTo>
                    <a:lnTo>
                      <a:pt x="141" y="6"/>
                    </a:lnTo>
                    <a:lnTo>
                      <a:pt x="172" y="2"/>
                    </a:lnTo>
                    <a:lnTo>
                      <a:pt x="205" y="0"/>
                    </a:lnTo>
                  </a:path>
                </a:pathLst>
              </a:custGeom>
              <a:noFill/>
              <a:ln w="4763">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74" name="Freeform 2008"/>
              <p:cNvSpPr>
                <a:spLocks/>
              </p:cNvSpPr>
              <p:nvPr>
                <p:custDataLst>
                  <p:tags r:id="rId71"/>
                </p:custDataLst>
              </p:nvPr>
            </p:nvSpPr>
            <p:spPr bwMode="auto">
              <a:xfrm>
                <a:off x="3326" y="3217"/>
                <a:ext cx="205" cy="102"/>
              </a:xfrm>
              <a:custGeom>
                <a:avLst/>
                <a:gdLst>
                  <a:gd name="T0" fmla="*/ 205 w 205"/>
                  <a:gd name="T1" fmla="*/ 102 h 102"/>
                  <a:gd name="T2" fmla="*/ 172 w 205"/>
                  <a:gd name="T3" fmla="*/ 102 h 102"/>
                  <a:gd name="T4" fmla="*/ 141 w 205"/>
                  <a:gd name="T5" fmla="*/ 98 h 102"/>
                  <a:gd name="T6" fmla="*/ 111 w 205"/>
                  <a:gd name="T7" fmla="*/ 91 h 102"/>
                  <a:gd name="T8" fmla="*/ 84 w 205"/>
                  <a:gd name="T9" fmla="*/ 83 h 102"/>
                  <a:gd name="T10" fmla="*/ 59 w 205"/>
                  <a:gd name="T11" fmla="*/ 72 h 102"/>
                  <a:gd name="T12" fmla="*/ 38 w 205"/>
                  <a:gd name="T13" fmla="*/ 61 h 102"/>
                  <a:gd name="T14" fmla="*/ 22 w 205"/>
                  <a:gd name="T15" fmla="*/ 46 h 102"/>
                  <a:gd name="T16" fmla="*/ 10 w 205"/>
                  <a:gd name="T17" fmla="*/ 32 h 102"/>
                  <a:gd name="T18" fmla="*/ 2 w 205"/>
                  <a:gd name="T19" fmla="*/ 16 h 102"/>
                  <a:gd name="T20" fmla="*/ 0 w 205"/>
                  <a:gd name="T21" fmla="*/ 0 h 10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5"/>
                  <a:gd name="T34" fmla="*/ 0 h 102"/>
                  <a:gd name="T35" fmla="*/ 205 w 205"/>
                  <a:gd name="T36" fmla="*/ 102 h 10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5" h="102">
                    <a:moveTo>
                      <a:pt x="205" y="102"/>
                    </a:moveTo>
                    <a:lnTo>
                      <a:pt x="172" y="102"/>
                    </a:lnTo>
                    <a:lnTo>
                      <a:pt x="141" y="98"/>
                    </a:lnTo>
                    <a:lnTo>
                      <a:pt x="111" y="91"/>
                    </a:lnTo>
                    <a:lnTo>
                      <a:pt x="84" y="83"/>
                    </a:lnTo>
                    <a:lnTo>
                      <a:pt x="59" y="72"/>
                    </a:lnTo>
                    <a:lnTo>
                      <a:pt x="38" y="61"/>
                    </a:lnTo>
                    <a:lnTo>
                      <a:pt x="22" y="46"/>
                    </a:lnTo>
                    <a:lnTo>
                      <a:pt x="10" y="32"/>
                    </a:lnTo>
                    <a:lnTo>
                      <a:pt x="2" y="16"/>
                    </a:lnTo>
                    <a:lnTo>
                      <a:pt x="0" y="0"/>
                    </a:lnTo>
                  </a:path>
                </a:pathLst>
              </a:custGeom>
              <a:noFill/>
              <a:ln w="4763">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75" name="Freeform 2009"/>
              <p:cNvSpPr>
                <a:spLocks/>
              </p:cNvSpPr>
              <p:nvPr>
                <p:custDataLst>
                  <p:tags r:id="rId72"/>
                </p:custDataLst>
              </p:nvPr>
            </p:nvSpPr>
            <p:spPr bwMode="auto">
              <a:xfrm>
                <a:off x="3556" y="3114"/>
                <a:ext cx="26" cy="103"/>
              </a:xfrm>
              <a:custGeom>
                <a:avLst/>
                <a:gdLst>
                  <a:gd name="T0" fmla="*/ 0 w 26"/>
                  <a:gd name="T1" fmla="*/ 103 h 103"/>
                  <a:gd name="T2" fmla="*/ 1 w 26"/>
                  <a:gd name="T3" fmla="*/ 81 h 103"/>
                  <a:gd name="T4" fmla="*/ 2 w 26"/>
                  <a:gd name="T5" fmla="*/ 59 h 103"/>
                  <a:gd name="T6" fmla="*/ 5 w 26"/>
                  <a:gd name="T7" fmla="*/ 40 h 103"/>
                  <a:gd name="T8" fmla="*/ 9 w 26"/>
                  <a:gd name="T9" fmla="*/ 23 h 103"/>
                  <a:gd name="T10" fmla="*/ 15 w 26"/>
                  <a:gd name="T11" fmla="*/ 11 h 103"/>
                  <a:gd name="T12" fmla="*/ 20 w 26"/>
                  <a:gd name="T13" fmla="*/ 3 h 103"/>
                  <a:gd name="T14" fmla="*/ 26 w 26"/>
                  <a:gd name="T15" fmla="*/ 0 h 103"/>
                  <a:gd name="T16" fmla="*/ 0 60000 65536"/>
                  <a:gd name="T17" fmla="*/ 0 60000 65536"/>
                  <a:gd name="T18" fmla="*/ 0 60000 65536"/>
                  <a:gd name="T19" fmla="*/ 0 60000 65536"/>
                  <a:gd name="T20" fmla="*/ 0 60000 65536"/>
                  <a:gd name="T21" fmla="*/ 0 60000 65536"/>
                  <a:gd name="T22" fmla="*/ 0 60000 65536"/>
                  <a:gd name="T23" fmla="*/ 0 60000 65536"/>
                  <a:gd name="T24" fmla="*/ 0 w 26"/>
                  <a:gd name="T25" fmla="*/ 0 h 103"/>
                  <a:gd name="T26" fmla="*/ 26 w 26"/>
                  <a:gd name="T27" fmla="*/ 103 h 10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6" h="103">
                    <a:moveTo>
                      <a:pt x="0" y="103"/>
                    </a:moveTo>
                    <a:lnTo>
                      <a:pt x="1" y="81"/>
                    </a:lnTo>
                    <a:lnTo>
                      <a:pt x="2" y="59"/>
                    </a:lnTo>
                    <a:lnTo>
                      <a:pt x="5" y="40"/>
                    </a:lnTo>
                    <a:lnTo>
                      <a:pt x="9" y="23"/>
                    </a:lnTo>
                    <a:lnTo>
                      <a:pt x="15" y="11"/>
                    </a:lnTo>
                    <a:lnTo>
                      <a:pt x="20" y="3"/>
                    </a:lnTo>
                    <a:lnTo>
                      <a:pt x="26" y="0"/>
                    </a:lnTo>
                  </a:path>
                </a:pathLst>
              </a:custGeom>
              <a:noFill/>
              <a:ln w="4763">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76" name="Freeform 2010"/>
              <p:cNvSpPr>
                <a:spLocks/>
              </p:cNvSpPr>
              <p:nvPr>
                <p:custDataLst>
                  <p:tags r:id="rId73"/>
                </p:custDataLst>
              </p:nvPr>
            </p:nvSpPr>
            <p:spPr bwMode="auto">
              <a:xfrm>
                <a:off x="3556" y="3217"/>
                <a:ext cx="23" cy="102"/>
              </a:xfrm>
              <a:custGeom>
                <a:avLst/>
                <a:gdLst>
                  <a:gd name="T0" fmla="*/ 0 w 23"/>
                  <a:gd name="T1" fmla="*/ 0 h 102"/>
                  <a:gd name="T2" fmla="*/ 1 w 23"/>
                  <a:gd name="T3" fmla="*/ 23 h 102"/>
                  <a:gd name="T4" fmla="*/ 2 w 23"/>
                  <a:gd name="T5" fmla="*/ 45 h 102"/>
                  <a:gd name="T6" fmla="*/ 5 w 23"/>
                  <a:gd name="T7" fmla="*/ 64 h 102"/>
                  <a:gd name="T8" fmla="*/ 8 w 23"/>
                  <a:gd name="T9" fmla="*/ 80 h 102"/>
                  <a:gd name="T10" fmla="*/ 13 w 23"/>
                  <a:gd name="T11" fmla="*/ 93 h 102"/>
                  <a:gd name="T12" fmla="*/ 18 w 23"/>
                  <a:gd name="T13" fmla="*/ 101 h 102"/>
                  <a:gd name="T14" fmla="*/ 23 w 23"/>
                  <a:gd name="T15" fmla="*/ 102 h 102"/>
                  <a:gd name="T16" fmla="*/ 0 60000 65536"/>
                  <a:gd name="T17" fmla="*/ 0 60000 65536"/>
                  <a:gd name="T18" fmla="*/ 0 60000 65536"/>
                  <a:gd name="T19" fmla="*/ 0 60000 65536"/>
                  <a:gd name="T20" fmla="*/ 0 60000 65536"/>
                  <a:gd name="T21" fmla="*/ 0 60000 65536"/>
                  <a:gd name="T22" fmla="*/ 0 60000 65536"/>
                  <a:gd name="T23" fmla="*/ 0 60000 65536"/>
                  <a:gd name="T24" fmla="*/ 0 w 23"/>
                  <a:gd name="T25" fmla="*/ 0 h 102"/>
                  <a:gd name="T26" fmla="*/ 23 w 23"/>
                  <a:gd name="T27" fmla="*/ 102 h 10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3" h="102">
                    <a:moveTo>
                      <a:pt x="0" y="0"/>
                    </a:moveTo>
                    <a:lnTo>
                      <a:pt x="1" y="23"/>
                    </a:lnTo>
                    <a:lnTo>
                      <a:pt x="2" y="45"/>
                    </a:lnTo>
                    <a:lnTo>
                      <a:pt x="5" y="64"/>
                    </a:lnTo>
                    <a:lnTo>
                      <a:pt x="8" y="80"/>
                    </a:lnTo>
                    <a:lnTo>
                      <a:pt x="13" y="93"/>
                    </a:lnTo>
                    <a:lnTo>
                      <a:pt x="18" y="101"/>
                    </a:lnTo>
                    <a:lnTo>
                      <a:pt x="23" y="102"/>
                    </a:lnTo>
                  </a:path>
                </a:pathLst>
              </a:custGeom>
              <a:noFill/>
              <a:ln w="4763">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77" name="Line 2011"/>
              <p:cNvSpPr>
                <a:spLocks noChangeShapeType="1"/>
              </p:cNvSpPr>
              <p:nvPr>
                <p:custDataLst>
                  <p:tags r:id="rId74"/>
                </p:custDataLst>
              </p:nvPr>
            </p:nvSpPr>
            <p:spPr bwMode="auto">
              <a:xfrm flipH="1">
                <a:off x="3531" y="3319"/>
                <a:ext cx="51" cy="0"/>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78" name="Line 2012"/>
              <p:cNvSpPr>
                <a:spLocks noChangeShapeType="1"/>
              </p:cNvSpPr>
              <p:nvPr>
                <p:custDataLst>
                  <p:tags r:id="rId75"/>
                </p:custDataLst>
              </p:nvPr>
            </p:nvSpPr>
            <p:spPr bwMode="auto">
              <a:xfrm flipH="1">
                <a:off x="3531" y="3114"/>
                <a:ext cx="51" cy="0"/>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79" name="Line 2013"/>
              <p:cNvSpPr>
                <a:spLocks noChangeShapeType="1"/>
              </p:cNvSpPr>
              <p:nvPr>
                <p:custDataLst>
                  <p:tags r:id="rId76"/>
                </p:custDataLst>
              </p:nvPr>
            </p:nvSpPr>
            <p:spPr bwMode="auto">
              <a:xfrm>
                <a:off x="3839" y="3371"/>
                <a:ext cx="102" cy="0"/>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80" name="Line 2014"/>
              <p:cNvSpPr>
                <a:spLocks noChangeShapeType="1"/>
              </p:cNvSpPr>
              <p:nvPr>
                <p:custDataLst>
                  <p:tags r:id="rId77"/>
                </p:custDataLst>
              </p:nvPr>
            </p:nvSpPr>
            <p:spPr bwMode="auto">
              <a:xfrm>
                <a:off x="3839" y="3269"/>
                <a:ext cx="102" cy="0"/>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81" name="Line 2015"/>
              <p:cNvSpPr>
                <a:spLocks noChangeShapeType="1"/>
              </p:cNvSpPr>
              <p:nvPr>
                <p:custDataLst>
                  <p:tags r:id="rId78"/>
                </p:custDataLst>
              </p:nvPr>
            </p:nvSpPr>
            <p:spPr bwMode="auto">
              <a:xfrm>
                <a:off x="3560" y="3166"/>
                <a:ext cx="381" cy="0"/>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82" name="Line 2016"/>
              <p:cNvSpPr>
                <a:spLocks noChangeShapeType="1"/>
              </p:cNvSpPr>
              <p:nvPr>
                <p:custDataLst>
                  <p:tags r:id="rId79"/>
                </p:custDataLst>
              </p:nvPr>
            </p:nvSpPr>
            <p:spPr bwMode="auto">
              <a:xfrm>
                <a:off x="3326" y="3064"/>
                <a:ext cx="615" cy="0"/>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83" name="Line 2017"/>
              <p:cNvSpPr>
                <a:spLocks noChangeShapeType="1"/>
              </p:cNvSpPr>
              <p:nvPr>
                <p:custDataLst>
                  <p:tags r:id="rId80"/>
                </p:custDataLst>
              </p:nvPr>
            </p:nvSpPr>
            <p:spPr bwMode="auto">
              <a:xfrm>
                <a:off x="3053" y="2961"/>
                <a:ext cx="888" cy="0"/>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84" name="Line 2018"/>
              <p:cNvSpPr>
                <a:spLocks noChangeShapeType="1"/>
              </p:cNvSpPr>
              <p:nvPr>
                <p:custDataLst>
                  <p:tags r:id="rId81"/>
                </p:custDataLst>
              </p:nvPr>
            </p:nvSpPr>
            <p:spPr bwMode="auto">
              <a:xfrm>
                <a:off x="2814" y="2859"/>
                <a:ext cx="1127" cy="0"/>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85" name="Line 2019"/>
              <p:cNvSpPr>
                <a:spLocks noChangeShapeType="1"/>
              </p:cNvSpPr>
              <p:nvPr>
                <p:custDataLst>
                  <p:tags r:id="rId82"/>
                </p:custDataLst>
              </p:nvPr>
            </p:nvSpPr>
            <p:spPr bwMode="auto">
              <a:xfrm>
                <a:off x="2539" y="2756"/>
                <a:ext cx="1402" cy="0"/>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86" name="Line 2020"/>
              <p:cNvSpPr>
                <a:spLocks noChangeShapeType="1"/>
              </p:cNvSpPr>
              <p:nvPr>
                <p:custDataLst>
                  <p:tags r:id="rId83"/>
                </p:custDataLst>
              </p:nvPr>
            </p:nvSpPr>
            <p:spPr bwMode="auto">
              <a:xfrm flipH="1">
                <a:off x="3813" y="3883"/>
                <a:ext cx="50" cy="0"/>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87" name="Line 2021"/>
              <p:cNvSpPr>
                <a:spLocks noChangeShapeType="1"/>
              </p:cNvSpPr>
              <p:nvPr>
                <p:custDataLst>
                  <p:tags r:id="rId84"/>
                </p:custDataLst>
              </p:nvPr>
            </p:nvSpPr>
            <p:spPr bwMode="auto">
              <a:xfrm flipH="1">
                <a:off x="3813" y="3781"/>
                <a:ext cx="50" cy="0"/>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88" name="Line 2022"/>
              <p:cNvSpPr>
                <a:spLocks noChangeShapeType="1"/>
              </p:cNvSpPr>
              <p:nvPr>
                <p:custDataLst>
                  <p:tags r:id="rId85"/>
                </p:custDataLst>
              </p:nvPr>
            </p:nvSpPr>
            <p:spPr bwMode="auto">
              <a:xfrm>
                <a:off x="3505" y="3807"/>
                <a:ext cx="51" cy="0"/>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89" name="Line 2023"/>
              <p:cNvSpPr>
                <a:spLocks noChangeShapeType="1"/>
              </p:cNvSpPr>
              <p:nvPr>
                <p:custDataLst>
                  <p:tags r:id="rId86"/>
                </p:custDataLst>
              </p:nvPr>
            </p:nvSpPr>
            <p:spPr bwMode="auto">
              <a:xfrm>
                <a:off x="3813" y="3831"/>
                <a:ext cx="50" cy="0"/>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90" name="Line 2024"/>
              <p:cNvSpPr>
                <a:spLocks noChangeShapeType="1"/>
              </p:cNvSpPr>
              <p:nvPr>
                <p:custDataLst>
                  <p:tags r:id="rId87"/>
                </p:custDataLst>
              </p:nvPr>
            </p:nvSpPr>
            <p:spPr bwMode="auto">
              <a:xfrm flipH="1">
                <a:off x="3813" y="3729"/>
                <a:ext cx="50" cy="0"/>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91" name="Freeform 2025"/>
              <p:cNvSpPr>
                <a:spLocks/>
              </p:cNvSpPr>
              <p:nvPr>
                <p:custDataLst>
                  <p:tags r:id="rId88"/>
                </p:custDataLst>
              </p:nvPr>
            </p:nvSpPr>
            <p:spPr bwMode="auto">
              <a:xfrm>
                <a:off x="3556" y="3704"/>
                <a:ext cx="102" cy="205"/>
              </a:xfrm>
              <a:custGeom>
                <a:avLst/>
                <a:gdLst>
                  <a:gd name="T0" fmla="*/ 102 w 102"/>
                  <a:gd name="T1" fmla="*/ 205 h 205"/>
                  <a:gd name="T2" fmla="*/ 80 w 102"/>
                  <a:gd name="T3" fmla="*/ 203 h 205"/>
                  <a:gd name="T4" fmla="*/ 58 w 102"/>
                  <a:gd name="T5" fmla="*/ 194 h 205"/>
                  <a:gd name="T6" fmla="*/ 39 w 102"/>
                  <a:gd name="T7" fmla="*/ 182 h 205"/>
                  <a:gd name="T8" fmla="*/ 23 w 102"/>
                  <a:gd name="T9" fmla="*/ 166 h 205"/>
                  <a:gd name="T10" fmla="*/ 11 w 102"/>
                  <a:gd name="T11" fmla="*/ 147 h 205"/>
                  <a:gd name="T12" fmla="*/ 2 w 102"/>
                  <a:gd name="T13" fmla="*/ 125 h 205"/>
                  <a:gd name="T14" fmla="*/ 0 w 102"/>
                  <a:gd name="T15" fmla="*/ 103 h 205"/>
                  <a:gd name="T16" fmla="*/ 2 w 102"/>
                  <a:gd name="T17" fmla="*/ 80 h 205"/>
                  <a:gd name="T18" fmla="*/ 11 w 102"/>
                  <a:gd name="T19" fmla="*/ 58 h 205"/>
                  <a:gd name="T20" fmla="*/ 23 w 102"/>
                  <a:gd name="T21" fmla="*/ 39 h 205"/>
                  <a:gd name="T22" fmla="*/ 39 w 102"/>
                  <a:gd name="T23" fmla="*/ 22 h 205"/>
                  <a:gd name="T24" fmla="*/ 58 w 102"/>
                  <a:gd name="T25" fmla="*/ 10 h 205"/>
                  <a:gd name="T26" fmla="*/ 80 w 102"/>
                  <a:gd name="T27" fmla="*/ 3 h 205"/>
                  <a:gd name="T28" fmla="*/ 102 w 102"/>
                  <a:gd name="T29" fmla="*/ 0 h 20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02"/>
                  <a:gd name="T46" fmla="*/ 0 h 205"/>
                  <a:gd name="T47" fmla="*/ 102 w 102"/>
                  <a:gd name="T48" fmla="*/ 205 h 20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02" h="205">
                    <a:moveTo>
                      <a:pt x="102" y="205"/>
                    </a:moveTo>
                    <a:lnTo>
                      <a:pt x="80" y="203"/>
                    </a:lnTo>
                    <a:lnTo>
                      <a:pt x="58" y="194"/>
                    </a:lnTo>
                    <a:lnTo>
                      <a:pt x="39" y="182"/>
                    </a:lnTo>
                    <a:lnTo>
                      <a:pt x="23" y="166"/>
                    </a:lnTo>
                    <a:lnTo>
                      <a:pt x="11" y="147"/>
                    </a:lnTo>
                    <a:lnTo>
                      <a:pt x="2" y="125"/>
                    </a:lnTo>
                    <a:lnTo>
                      <a:pt x="0" y="103"/>
                    </a:lnTo>
                    <a:lnTo>
                      <a:pt x="2" y="80"/>
                    </a:lnTo>
                    <a:lnTo>
                      <a:pt x="11" y="58"/>
                    </a:lnTo>
                    <a:lnTo>
                      <a:pt x="23" y="39"/>
                    </a:lnTo>
                    <a:lnTo>
                      <a:pt x="39" y="22"/>
                    </a:lnTo>
                    <a:lnTo>
                      <a:pt x="58" y="10"/>
                    </a:lnTo>
                    <a:lnTo>
                      <a:pt x="80" y="3"/>
                    </a:lnTo>
                    <a:lnTo>
                      <a:pt x="102" y="0"/>
                    </a:lnTo>
                  </a:path>
                </a:pathLst>
              </a:custGeom>
              <a:noFill/>
              <a:ln w="4763">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92" name="Freeform 2026"/>
              <p:cNvSpPr>
                <a:spLocks/>
              </p:cNvSpPr>
              <p:nvPr>
                <p:custDataLst>
                  <p:tags r:id="rId89"/>
                </p:custDataLst>
              </p:nvPr>
            </p:nvSpPr>
            <p:spPr bwMode="auto">
              <a:xfrm>
                <a:off x="3658" y="3704"/>
                <a:ext cx="155" cy="205"/>
              </a:xfrm>
              <a:custGeom>
                <a:avLst/>
                <a:gdLst>
                  <a:gd name="T0" fmla="*/ 0 w 155"/>
                  <a:gd name="T1" fmla="*/ 205 h 205"/>
                  <a:gd name="T2" fmla="*/ 155 w 155"/>
                  <a:gd name="T3" fmla="*/ 205 h 205"/>
                  <a:gd name="T4" fmla="*/ 155 w 155"/>
                  <a:gd name="T5" fmla="*/ 0 h 205"/>
                  <a:gd name="T6" fmla="*/ 0 w 155"/>
                  <a:gd name="T7" fmla="*/ 0 h 205"/>
                  <a:gd name="T8" fmla="*/ 0 60000 65536"/>
                  <a:gd name="T9" fmla="*/ 0 60000 65536"/>
                  <a:gd name="T10" fmla="*/ 0 60000 65536"/>
                  <a:gd name="T11" fmla="*/ 0 60000 65536"/>
                  <a:gd name="T12" fmla="*/ 0 w 155"/>
                  <a:gd name="T13" fmla="*/ 0 h 205"/>
                  <a:gd name="T14" fmla="*/ 155 w 155"/>
                  <a:gd name="T15" fmla="*/ 205 h 205"/>
                </a:gdLst>
                <a:ahLst/>
                <a:cxnLst>
                  <a:cxn ang="T8">
                    <a:pos x="T0" y="T1"/>
                  </a:cxn>
                  <a:cxn ang="T9">
                    <a:pos x="T2" y="T3"/>
                  </a:cxn>
                  <a:cxn ang="T10">
                    <a:pos x="T4" y="T5"/>
                  </a:cxn>
                  <a:cxn ang="T11">
                    <a:pos x="T6" y="T7"/>
                  </a:cxn>
                </a:cxnLst>
                <a:rect l="T12" t="T13" r="T14" b="T15"/>
                <a:pathLst>
                  <a:path w="155" h="205">
                    <a:moveTo>
                      <a:pt x="0" y="205"/>
                    </a:moveTo>
                    <a:lnTo>
                      <a:pt x="155" y="205"/>
                    </a:lnTo>
                    <a:lnTo>
                      <a:pt x="155" y="0"/>
                    </a:lnTo>
                    <a:lnTo>
                      <a:pt x="0" y="0"/>
                    </a:lnTo>
                  </a:path>
                </a:pathLst>
              </a:custGeom>
              <a:noFill/>
              <a:ln w="4763">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93" name="Rectangle 2027"/>
              <p:cNvSpPr>
                <a:spLocks noChangeArrowheads="1"/>
              </p:cNvSpPr>
              <p:nvPr>
                <p:custDataLst>
                  <p:tags r:id="rId90"/>
                </p:custDataLst>
              </p:nvPr>
            </p:nvSpPr>
            <p:spPr bwMode="auto">
              <a:xfrm>
                <a:off x="3987" y="3597"/>
                <a:ext cx="81" cy="14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P</a:t>
                </a:r>
                <a:endParaRPr lang="de-DE" altLang="en-US" sz="600"/>
              </a:p>
            </p:txBody>
          </p:sp>
          <p:sp>
            <p:nvSpPr>
              <p:cNvPr id="94" name="Rectangle 2028"/>
              <p:cNvSpPr>
                <a:spLocks noChangeArrowheads="1"/>
              </p:cNvSpPr>
              <p:nvPr>
                <p:custDataLst>
                  <p:tags r:id="rId91"/>
                </p:custDataLst>
              </p:nvPr>
            </p:nvSpPr>
            <p:spPr bwMode="auto">
              <a:xfrm>
                <a:off x="4048" y="3656"/>
                <a:ext cx="68"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3</a:t>
                </a:r>
                <a:endParaRPr lang="de-DE" altLang="en-US" sz="600"/>
              </a:p>
            </p:txBody>
          </p:sp>
          <p:sp>
            <p:nvSpPr>
              <p:cNvPr id="95" name="Rectangle 2029"/>
              <p:cNvSpPr>
                <a:spLocks noChangeArrowheads="1"/>
              </p:cNvSpPr>
              <p:nvPr>
                <p:custDataLst>
                  <p:tags r:id="rId92"/>
                </p:custDataLst>
              </p:nvPr>
            </p:nvSpPr>
            <p:spPr bwMode="auto">
              <a:xfrm>
                <a:off x="3987" y="3701"/>
                <a:ext cx="81" cy="14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P</a:t>
                </a:r>
                <a:endParaRPr lang="de-DE" altLang="en-US" sz="600"/>
              </a:p>
            </p:txBody>
          </p:sp>
          <p:sp>
            <p:nvSpPr>
              <p:cNvPr id="96" name="Rectangle 2030"/>
              <p:cNvSpPr>
                <a:spLocks noChangeArrowheads="1"/>
              </p:cNvSpPr>
              <p:nvPr>
                <p:custDataLst>
                  <p:tags r:id="rId93"/>
                </p:custDataLst>
              </p:nvPr>
            </p:nvSpPr>
            <p:spPr bwMode="auto">
              <a:xfrm>
                <a:off x="4048" y="3757"/>
                <a:ext cx="68"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2</a:t>
                </a:r>
                <a:endParaRPr lang="de-DE" altLang="en-US" sz="600"/>
              </a:p>
            </p:txBody>
          </p:sp>
          <p:sp>
            <p:nvSpPr>
              <p:cNvPr id="97" name="Rectangle 2031"/>
              <p:cNvSpPr>
                <a:spLocks noChangeArrowheads="1"/>
              </p:cNvSpPr>
              <p:nvPr>
                <p:custDataLst>
                  <p:tags r:id="rId94"/>
                </p:custDataLst>
              </p:nvPr>
            </p:nvSpPr>
            <p:spPr bwMode="auto">
              <a:xfrm>
                <a:off x="3987" y="3803"/>
                <a:ext cx="81"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P</a:t>
                </a:r>
                <a:endParaRPr lang="de-DE" altLang="en-US" sz="600"/>
              </a:p>
            </p:txBody>
          </p:sp>
          <p:sp>
            <p:nvSpPr>
              <p:cNvPr id="98" name="Rectangle 2032"/>
              <p:cNvSpPr>
                <a:spLocks noChangeArrowheads="1"/>
              </p:cNvSpPr>
              <p:nvPr>
                <p:custDataLst>
                  <p:tags r:id="rId95"/>
                </p:custDataLst>
              </p:nvPr>
            </p:nvSpPr>
            <p:spPr bwMode="auto">
              <a:xfrm>
                <a:off x="4048" y="3859"/>
                <a:ext cx="68"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1</a:t>
                </a:r>
                <a:endParaRPr lang="de-DE" altLang="en-US" sz="600"/>
              </a:p>
            </p:txBody>
          </p:sp>
          <p:sp>
            <p:nvSpPr>
              <p:cNvPr id="99" name="Rectangle 2033"/>
              <p:cNvSpPr>
                <a:spLocks noChangeArrowheads="1"/>
              </p:cNvSpPr>
              <p:nvPr>
                <p:custDataLst>
                  <p:tags r:id="rId96"/>
                </p:custDataLst>
              </p:nvPr>
            </p:nvSpPr>
            <p:spPr bwMode="auto">
              <a:xfrm>
                <a:off x="3987" y="3904"/>
                <a:ext cx="81"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P</a:t>
                </a:r>
                <a:endParaRPr lang="de-DE" altLang="en-US" sz="600"/>
              </a:p>
            </p:txBody>
          </p:sp>
          <p:sp>
            <p:nvSpPr>
              <p:cNvPr id="100" name="Rectangle 2034"/>
              <p:cNvSpPr>
                <a:spLocks noChangeArrowheads="1"/>
              </p:cNvSpPr>
              <p:nvPr>
                <p:custDataLst>
                  <p:tags r:id="rId97"/>
                </p:custDataLst>
              </p:nvPr>
            </p:nvSpPr>
            <p:spPr bwMode="auto">
              <a:xfrm>
                <a:off x="4048" y="3960"/>
                <a:ext cx="68"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0</a:t>
                </a:r>
                <a:endParaRPr lang="de-DE" altLang="en-US" sz="600"/>
              </a:p>
            </p:txBody>
          </p:sp>
          <p:sp>
            <p:nvSpPr>
              <p:cNvPr id="101" name="Line 2035"/>
              <p:cNvSpPr>
                <a:spLocks noChangeShapeType="1"/>
              </p:cNvSpPr>
              <p:nvPr>
                <p:custDataLst>
                  <p:tags r:id="rId98"/>
                </p:custDataLst>
              </p:nvPr>
            </p:nvSpPr>
            <p:spPr bwMode="auto">
              <a:xfrm flipV="1">
                <a:off x="3863" y="3652"/>
                <a:ext cx="52" cy="77"/>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02" name="Line 2036"/>
              <p:cNvSpPr>
                <a:spLocks noChangeShapeType="1"/>
              </p:cNvSpPr>
              <p:nvPr>
                <p:custDataLst>
                  <p:tags r:id="rId99"/>
                </p:custDataLst>
              </p:nvPr>
            </p:nvSpPr>
            <p:spPr bwMode="auto">
              <a:xfrm flipV="1">
                <a:off x="3863" y="3755"/>
                <a:ext cx="52" cy="26"/>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03" name="Line 2037"/>
              <p:cNvSpPr>
                <a:spLocks noChangeShapeType="1"/>
              </p:cNvSpPr>
              <p:nvPr>
                <p:custDataLst>
                  <p:tags r:id="rId100"/>
                </p:custDataLst>
              </p:nvPr>
            </p:nvSpPr>
            <p:spPr bwMode="auto">
              <a:xfrm>
                <a:off x="3863" y="3831"/>
                <a:ext cx="52" cy="26"/>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04" name="Line 2038"/>
              <p:cNvSpPr>
                <a:spLocks noChangeShapeType="1"/>
              </p:cNvSpPr>
              <p:nvPr>
                <p:custDataLst>
                  <p:tags r:id="rId101"/>
                </p:custDataLst>
              </p:nvPr>
            </p:nvSpPr>
            <p:spPr bwMode="auto">
              <a:xfrm>
                <a:off x="3863" y="3883"/>
                <a:ext cx="52" cy="77"/>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05" name="Line 2039"/>
              <p:cNvSpPr>
                <a:spLocks noChangeShapeType="1"/>
              </p:cNvSpPr>
              <p:nvPr>
                <p:custDataLst>
                  <p:tags r:id="rId102"/>
                </p:custDataLst>
              </p:nvPr>
            </p:nvSpPr>
            <p:spPr bwMode="auto">
              <a:xfrm>
                <a:off x="3915" y="3652"/>
                <a:ext cx="21" cy="0"/>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06" name="Line 2040"/>
              <p:cNvSpPr>
                <a:spLocks noChangeShapeType="1"/>
              </p:cNvSpPr>
              <p:nvPr>
                <p:custDataLst>
                  <p:tags r:id="rId103"/>
                </p:custDataLst>
              </p:nvPr>
            </p:nvSpPr>
            <p:spPr bwMode="auto">
              <a:xfrm>
                <a:off x="3915" y="3755"/>
                <a:ext cx="26" cy="0"/>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07" name="Line 2041"/>
              <p:cNvSpPr>
                <a:spLocks noChangeShapeType="1"/>
              </p:cNvSpPr>
              <p:nvPr>
                <p:custDataLst>
                  <p:tags r:id="rId104"/>
                </p:custDataLst>
              </p:nvPr>
            </p:nvSpPr>
            <p:spPr bwMode="auto">
              <a:xfrm>
                <a:off x="3915" y="3857"/>
                <a:ext cx="26" cy="0"/>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08" name="Line 2042"/>
              <p:cNvSpPr>
                <a:spLocks noChangeShapeType="1"/>
              </p:cNvSpPr>
              <p:nvPr>
                <p:custDataLst>
                  <p:tags r:id="rId105"/>
                </p:custDataLst>
              </p:nvPr>
            </p:nvSpPr>
            <p:spPr bwMode="auto">
              <a:xfrm flipH="1">
                <a:off x="3915" y="3960"/>
                <a:ext cx="26" cy="0"/>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09" name="Line 2043"/>
              <p:cNvSpPr>
                <a:spLocks noChangeShapeType="1"/>
              </p:cNvSpPr>
              <p:nvPr>
                <p:custDataLst>
                  <p:tags r:id="rId106"/>
                </p:custDataLst>
              </p:nvPr>
            </p:nvSpPr>
            <p:spPr bwMode="auto">
              <a:xfrm>
                <a:off x="2198" y="2807"/>
                <a:ext cx="102" cy="0"/>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10" name="Line 2044"/>
              <p:cNvSpPr>
                <a:spLocks noChangeShapeType="1"/>
              </p:cNvSpPr>
              <p:nvPr>
                <p:custDataLst>
                  <p:tags r:id="rId107"/>
                </p:custDataLst>
              </p:nvPr>
            </p:nvSpPr>
            <p:spPr bwMode="auto">
              <a:xfrm flipH="1">
                <a:off x="2198" y="3807"/>
                <a:ext cx="1333" cy="0"/>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11" name="Rectangle 2045"/>
              <p:cNvSpPr>
                <a:spLocks noChangeArrowheads="1"/>
              </p:cNvSpPr>
              <p:nvPr>
                <p:custDataLst>
                  <p:tags r:id="rId108"/>
                </p:custDataLst>
              </p:nvPr>
            </p:nvSpPr>
            <p:spPr bwMode="auto">
              <a:xfrm>
                <a:off x="2090" y="2674"/>
                <a:ext cx="94"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G</a:t>
                </a:r>
                <a:endParaRPr lang="de-DE" altLang="en-US" sz="600"/>
              </a:p>
            </p:txBody>
          </p:sp>
          <p:sp>
            <p:nvSpPr>
              <p:cNvPr id="112" name="Rectangle 2046"/>
              <p:cNvSpPr>
                <a:spLocks noChangeArrowheads="1"/>
              </p:cNvSpPr>
              <p:nvPr>
                <p:custDataLst>
                  <p:tags r:id="rId109"/>
                </p:custDataLst>
              </p:nvPr>
            </p:nvSpPr>
            <p:spPr bwMode="auto">
              <a:xfrm>
                <a:off x="2161" y="2733"/>
                <a:ext cx="170"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3:0</a:t>
                </a:r>
                <a:endParaRPr lang="de-DE" altLang="en-US" sz="600"/>
              </a:p>
            </p:txBody>
          </p:sp>
          <p:sp>
            <p:nvSpPr>
              <p:cNvPr id="113" name="Rectangle 2047"/>
              <p:cNvSpPr>
                <a:spLocks noChangeArrowheads="1"/>
              </p:cNvSpPr>
              <p:nvPr>
                <p:custDataLst>
                  <p:tags r:id="rId110"/>
                </p:custDataLst>
              </p:nvPr>
            </p:nvSpPr>
            <p:spPr bwMode="auto">
              <a:xfrm>
                <a:off x="2242" y="3853"/>
                <a:ext cx="89"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C</a:t>
                </a:r>
                <a:endParaRPr lang="de-DE" altLang="en-US" sz="600"/>
              </a:p>
            </p:txBody>
          </p:sp>
          <p:sp>
            <p:nvSpPr>
              <p:cNvPr id="114" name="Rectangle 2048"/>
              <p:cNvSpPr>
                <a:spLocks noChangeArrowheads="1"/>
              </p:cNvSpPr>
              <p:nvPr>
                <p:custDataLst>
                  <p:tags r:id="rId111"/>
                </p:custDataLst>
              </p:nvPr>
            </p:nvSpPr>
            <p:spPr bwMode="auto">
              <a:xfrm>
                <a:off x="2308" y="3912"/>
                <a:ext cx="96"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in</a:t>
                </a:r>
                <a:endParaRPr lang="de-DE" altLang="en-US" sz="600"/>
              </a:p>
            </p:txBody>
          </p:sp>
          <p:sp>
            <p:nvSpPr>
              <p:cNvPr id="115" name="Freeform 2049"/>
              <p:cNvSpPr>
                <a:spLocks/>
              </p:cNvSpPr>
              <p:nvPr>
                <p:custDataLst>
                  <p:tags r:id="rId112"/>
                </p:custDataLst>
              </p:nvPr>
            </p:nvSpPr>
            <p:spPr bwMode="auto">
              <a:xfrm>
                <a:off x="1840" y="3755"/>
                <a:ext cx="102" cy="205"/>
              </a:xfrm>
              <a:custGeom>
                <a:avLst/>
                <a:gdLst>
                  <a:gd name="T0" fmla="*/ 102 w 102"/>
                  <a:gd name="T1" fmla="*/ 205 h 205"/>
                  <a:gd name="T2" fmla="*/ 79 w 102"/>
                  <a:gd name="T3" fmla="*/ 202 h 205"/>
                  <a:gd name="T4" fmla="*/ 57 w 102"/>
                  <a:gd name="T5" fmla="*/ 195 h 205"/>
                  <a:gd name="T6" fmla="*/ 38 w 102"/>
                  <a:gd name="T7" fmla="*/ 183 h 205"/>
                  <a:gd name="T8" fmla="*/ 22 w 102"/>
                  <a:gd name="T9" fmla="*/ 167 h 205"/>
                  <a:gd name="T10" fmla="*/ 10 w 102"/>
                  <a:gd name="T11" fmla="*/ 147 h 205"/>
                  <a:gd name="T12" fmla="*/ 3 w 102"/>
                  <a:gd name="T13" fmla="*/ 126 h 205"/>
                  <a:gd name="T14" fmla="*/ 0 w 102"/>
                  <a:gd name="T15" fmla="*/ 102 h 205"/>
                  <a:gd name="T16" fmla="*/ 3 w 102"/>
                  <a:gd name="T17" fmla="*/ 80 h 205"/>
                  <a:gd name="T18" fmla="*/ 10 w 102"/>
                  <a:gd name="T19" fmla="*/ 59 h 205"/>
                  <a:gd name="T20" fmla="*/ 22 w 102"/>
                  <a:gd name="T21" fmla="*/ 38 h 205"/>
                  <a:gd name="T22" fmla="*/ 38 w 102"/>
                  <a:gd name="T23" fmla="*/ 23 h 205"/>
                  <a:gd name="T24" fmla="*/ 57 w 102"/>
                  <a:gd name="T25" fmla="*/ 11 h 205"/>
                  <a:gd name="T26" fmla="*/ 79 w 102"/>
                  <a:gd name="T27" fmla="*/ 3 h 205"/>
                  <a:gd name="T28" fmla="*/ 102 w 102"/>
                  <a:gd name="T29" fmla="*/ 0 h 20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02"/>
                  <a:gd name="T46" fmla="*/ 0 h 205"/>
                  <a:gd name="T47" fmla="*/ 102 w 102"/>
                  <a:gd name="T48" fmla="*/ 205 h 20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02" h="205">
                    <a:moveTo>
                      <a:pt x="102" y="205"/>
                    </a:moveTo>
                    <a:lnTo>
                      <a:pt x="79" y="202"/>
                    </a:lnTo>
                    <a:lnTo>
                      <a:pt x="57" y="195"/>
                    </a:lnTo>
                    <a:lnTo>
                      <a:pt x="38" y="183"/>
                    </a:lnTo>
                    <a:lnTo>
                      <a:pt x="22" y="167"/>
                    </a:lnTo>
                    <a:lnTo>
                      <a:pt x="10" y="147"/>
                    </a:lnTo>
                    <a:lnTo>
                      <a:pt x="3" y="126"/>
                    </a:lnTo>
                    <a:lnTo>
                      <a:pt x="0" y="102"/>
                    </a:lnTo>
                    <a:lnTo>
                      <a:pt x="3" y="80"/>
                    </a:lnTo>
                    <a:lnTo>
                      <a:pt x="10" y="59"/>
                    </a:lnTo>
                    <a:lnTo>
                      <a:pt x="22" y="38"/>
                    </a:lnTo>
                    <a:lnTo>
                      <a:pt x="38" y="23"/>
                    </a:lnTo>
                    <a:lnTo>
                      <a:pt x="57" y="11"/>
                    </a:lnTo>
                    <a:lnTo>
                      <a:pt x="79" y="3"/>
                    </a:lnTo>
                    <a:lnTo>
                      <a:pt x="102" y="0"/>
                    </a:lnTo>
                  </a:path>
                </a:pathLst>
              </a:custGeom>
              <a:noFill/>
              <a:ln w="4763">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16" name="Freeform 2050"/>
              <p:cNvSpPr>
                <a:spLocks/>
              </p:cNvSpPr>
              <p:nvPr>
                <p:custDataLst>
                  <p:tags r:id="rId113"/>
                </p:custDataLst>
              </p:nvPr>
            </p:nvSpPr>
            <p:spPr bwMode="auto">
              <a:xfrm>
                <a:off x="1942" y="3755"/>
                <a:ext cx="153" cy="205"/>
              </a:xfrm>
              <a:custGeom>
                <a:avLst/>
                <a:gdLst>
                  <a:gd name="T0" fmla="*/ 0 w 153"/>
                  <a:gd name="T1" fmla="*/ 205 h 205"/>
                  <a:gd name="T2" fmla="*/ 153 w 153"/>
                  <a:gd name="T3" fmla="*/ 205 h 205"/>
                  <a:gd name="T4" fmla="*/ 153 w 153"/>
                  <a:gd name="T5" fmla="*/ 0 h 205"/>
                  <a:gd name="T6" fmla="*/ 0 w 153"/>
                  <a:gd name="T7" fmla="*/ 0 h 205"/>
                  <a:gd name="T8" fmla="*/ 0 60000 65536"/>
                  <a:gd name="T9" fmla="*/ 0 60000 65536"/>
                  <a:gd name="T10" fmla="*/ 0 60000 65536"/>
                  <a:gd name="T11" fmla="*/ 0 60000 65536"/>
                  <a:gd name="T12" fmla="*/ 0 w 153"/>
                  <a:gd name="T13" fmla="*/ 0 h 205"/>
                  <a:gd name="T14" fmla="*/ 153 w 153"/>
                  <a:gd name="T15" fmla="*/ 205 h 205"/>
                </a:gdLst>
                <a:ahLst/>
                <a:cxnLst>
                  <a:cxn ang="T8">
                    <a:pos x="T0" y="T1"/>
                  </a:cxn>
                  <a:cxn ang="T9">
                    <a:pos x="T2" y="T3"/>
                  </a:cxn>
                  <a:cxn ang="T10">
                    <a:pos x="T4" y="T5"/>
                  </a:cxn>
                  <a:cxn ang="T11">
                    <a:pos x="T6" y="T7"/>
                  </a:cxn>
                </a:cxnLst>
                <a:rect l="T12" t="T13" r="T14" b="T15"/>
                <a:pathLst>
                  <a:path w="153" h="205">
                    <a:moveTo>
                      <a:pt x="0" y="205"/>
                    </a:moveTo>
                    <a:lnTo>
                      <a:pt x="153" y="205"/>
                    </a:lnTo>
                    <a:lnTo>
                      <a:pt x="153" y="0"/>
                    </a:lnTo>
                    <a:lnTo>
                      <a:pt x="0" y="0"/>
                    </a:lnTo>
                  </a:path>
                </a:pathLst>
              </a:custGeom>
              <a:noFill/>
              <a:ln w="4763">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17" name="Freeform 2051"/>
              <p:cNvSpPr>
                <a:spLocks/>
              </p:cNvSpPr>
              <p:nvPr>
                <p:custDataLst>
                  <p:tags r:id="rId114"/>
                </p:custDataLst>
              </p:nvPr>
            </p:nvSpPr>
            <p:spPr bwMode="auto">
              <a:xfrm>
                <a:off x="1583" y="3652"/>
                <a:ext cx="205" cy="103"/>
              </a:xfrm>
              <a:custGeom>
                <a:avLst/>
                <a:gdLst>
                  <a:gd name="T0" fmla="*/ 0 w 205"/>
                  <a:gd name="T1" fmla="*/ 103 h 103"/>
                  <a:gd name="T2" fmla="*/ 3 w 205"/>
                  <a:gd name="T3" fmla="*/ 87 h 103"/>
                  <a:gd name="T4" fmla="*/ 11 w 205"/>
                  <a:gd name="T5" fmla="*/ 71 h 103"/>
                  <a:gd name="T6" fmla="*/ 23 w 205"/>
                  <a:gd name="T7" fmla="*/ 56 h 103"/>
                  <a:gd name="T8" fmla="*/ 40 w 205"/>
                  <a:gd name="T9" fmla="*/ 43 h 103"/>
                  <a:gd name="T10" fmla="*/ 60 w 205"/>
                  <a:gd name="T11" fmla="*/ 31 h 103"/>
                  <a:gd name="T12" fmla="*/ 85 w 205"/>
                  <a:gd name="T13" fmla="*/ 21 h 103"/>
                  <a:gd name="T14" fmla="*/ 112 w 205"/>
                  <a:gd name="T15" fmla="*/ 11 h 103"/>
                  <a:gd name="T16" fmla="*/ 142 w 205"/>
                  <a:gd name="T17" fmla="*/ 6 h 103"/>
                  <a:gd name="T18" fmla="*/ 174 w 205"/>
                  <a:gd name="T19" fmla="*/ 2 h 103"/>
                  <a:gd name="T20" fmla="*/ 205 w 205"/>
                  <a:gd name="T21" fmla="*/ 0 h 10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5"/>
                  <a:gd name="T34" fmla="*/ 0 h 103"/>
                  <a:gd name="T35" fmla="*/ 205 w 205"/>
                  <a:gd name="T36" fmla="*/ 103 h 10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5" h="103">
                    <a:moveTo>
                      <a:pt x="0" y="103"/>
                    </a:moveTo>
                    <a:lnTo>
                      <a:pt x="3" y="87"/>
                    </a:lnTo>
                    <a:lnTo>
                      <a:pt x="11" y="71"/>
                    </a:lnTo>
                    <a:lnTo>
                      <a:pt x="23" y="56"/>
                    </a:lnTo>
                    <a:lnTo>
                      <a:pt x="40" y="43"/>
                    </a:lnTo>
                    <a:lnTo>
                      <a:pt x="60" y="31"/>
                    </a:lnTo>
                    <a:lnTo>
                      <a:pt x="85" y="21"/>
                    </a:lnTo>
                    <a:lnTo>
                      <a:pt x="112" y="11"/>
                    </a:lnTo>
                    <a:lnTo>
                      <a:pt x="142" y="6"/>
                    </a:lnTo>
                    <a:lnTo>
                      <a:pt x="174" y="2"/>
                    </a:lnTo>
                    <a:lnTo>
                      <a:pt x="205" y="0"/>
                    </a:lnTo>
                  </a:path>
                </a:pathLst>
              </a:custGeom>
              <a:noFill/>
              <a:ln w="4763">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18" name="Freeform 2052"/>
              <p:cNvSpPr>
                <a:spLocks/>
              </p:cNvSpPr>
              <p:nvPr>
                <p:custDataLst>
                  <p:tags r:id="rId115"/>
                </p:custDataLst>
              </p:nvPr>
            </p:nvSpPr>
            <p:spPr bwMode="auto">
              <a:xfrm>
                <a:off x="1583" y="3755"/>
                <a:ext cx="205" cy="102"/>
              </a:xfrm>
              <a:custGeom>
                <a:avLst/>
                <a:gdLst>
                  <a:gd name="T0" fmla="*/ 205 w 205"/>
                  <a:gd name="T1" fmla="*/ 102 h 102"/>
                  <a:gd name="T2" fmla="*/ 174 w 205"/>
                  <a:gd name="T3" fmla="*/ 101 h 102"/>
                  <a:gd name="T4" fmla="*/ 142 w 205"/>
                  <a:gd name="T5" fmla="*/ 98 h 102"/>
                  <a:gd name="T6" fmla="*/ 112 w 205"/>
                  <a:gd name="T7" fmla="*/ 91 h 102"/>
                  <a:gd name="T8" fmla="*/ 85 w 205"/>
                  <a:gd name="T9" fmla="*/ 83 h 102"/>
                  <a:gd name="T10" fmla="*/ 60 w 205"/>
                  <a:gd name="T11" fmla="*/ 72 h 102"/>
                  <a:gd name="T12" fmla="*/ 40 w 205"/>
                  <a:gd name="T13" fmla="*/ 60 h 102"/>
                  <a:gd name="T14" fmla="*/ 23 w 205"/>
                  <a:gd name="T15" fmla="*/ 46 h 102"/>
                  <a:gd name="T16" fmla="*/ 11 w 205"/>
                  <a:gd name="T17" fmla="*/ 31 h 102"/>
                  <a:gd name="T18" fmla="*/ 3 w 205"/>
                  <a:gd name="T19" fmla="*/ 16 h 102"/>
                  <a:gd name="T20" fmla="*/ 0 w 205"/>
                  <a:gd name="T21" fmla="*/ 0 h 10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5"/>
                  <a:gd name="T34" fmla="*/ 0 h 102"/>
                  <a:gd name="T35" fmla="*/ 205 w 205"/>
                  <a:gd name="T36" fmla="*/ 102 h 10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5" h="102">
                    <a:moveTo>
                      <a:pt x="205" y="102"/>
                    </a:moveTo>
                    <a:lnTo>
                      <a:pt x="174" y="101"/>
                    </a:lnTo>
                    <a:lnTo>
                      <a:pt x="142" y="98"/>
                    </a:lnTo>
                    <a:lnTo>
                      <a:pt x="112" y="91"/>
                    </a:lnTo>
                    <a:lnTo>
                      <a:pt x="85" y="83"/>
                    </a:lnTo>
                    <a:lnTo>
                      <a:pt x="60" y="72"/>
                    </a:lnTo>
                    <a:lnTo>
                      <a:pt x="40" y="60"/>
                    </a:lnTo>
                    <a:lnTo>
                      <a:pt x="23" y="46"/>
                    </a:lnTo>
                    <a:lnTo>
                      <a:pt x="11" y="31"/>
                    </a:lnTo>
                    <a:lnTo>
                      <a:pt x="3" y="16"/>
                    </a:lnTo>
                    <a:lnTo>
                      <a:pt x="0" y="0"/>
                    </a:lnTo>
                  </a:path>
                </a:pathLst>
              </a:custGeom>
              <a:noFill/>
              <a:ln w="4763">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19" name="Freeform 2053"/>
              <p:cNvSpPr>
                <a:spLocks/>
              </p:cNvSpPr>
              <p:nvPr>
                <p:custDataLst>
                  <p:tags r:id="rId116"/>
                </p:custDataLst>
              </p:nvPr>
            </p:nvSpPr>
            <p:spPr bwMode="auto">
              <a:xfrm>
                <a:off x="1814" y="3652"/>
                <a:ext cx="26" cy="103"/>
              </a:xfrm>
              <a:custGeom>
                <a:avLst/>
                <a:gdLst>
                  <a:gd name="T0" fmla="*/ 0 w 26"/>
                  <a:gd name="T1" fmla="*/ 103 h 103"/>
                  <a:gd name="T2" fmla="*/ 1 w 26"/>
                  <a:gd name="T3" fmla="*/ 81 h 103"/>
                  <a:gd name="T4" fmla="*/ 3 w 26"/>
                  <a:gd name="T5" fmla="*/ 59 h 103"/>
                  <a:gd name="T6" fmla="*/ 5 w 26"/>
                  <a:gd name="T7" fmla="*/ 39 h 103"/>
                  <a:gd name="T8" fmla="*/ 10 w 26"/>
                  <a:gd name="T9" fmla="*/ 24 h 103"/>
                  <a:gd name="T10" fmla="*/ 15 w 26"/>
                  <a:gd name="T11" fmla="*/ 11 h 103"/>
                  <a:gd name="T12" fmla="*/ 20 w 26"/>
                  <a:gd name="T13" fmla="*/ 3 h 103"/>
                  <a:gd name="T14" fmla="*/ 26 w 26"/>
                  <a:gd name="T15" fmla="*/ 0 h 103"/>
                  <a:gd name="T16" fmla="*/ 0 60000 65536"/>
                  <a:gd name="T17" fmla="*/ 0 60000 65536"/>
                  <a:gd name="T18" fmla="*/ 0 60000 65536"/>
                  <a:gd name="T19" fmla="*/ 0 60000 65536"/>
                  <a:gd name="T20" fmla="*/ 0 60000 65536"/>
                  <a:gd name="T21" fmla="*/ 0 60000 65536"/>
                  <a:gd name="T22" fmla="*/ 0 60000 65536"/>
                  <a:gd name="T23" fmla="*/ 0 60000 65536"/>
                  <a:gd name="T24" fmla="*/ 0 w 26"/>
                  <a:gd name="T25" fmla="*/ 0 h 103"/>
                  <a:gd name="T26" fmla="*/ 26 w 26"/>
                  <a:gd name="T27" fmla="*/ 103 h 10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6" h="103">
                    <a:moveTo>
                      <a:pt x="0" y="103"/>
                    </a:moveTo>
                    <a:lnTo>
                      <a:pt x="1" y="81"/>
                    </a:lnTo>
                    <a:lnTo>
                      <a:pt x="3" y="59"/>
                    </a:lnTo>
                    <a:lnTo>
                      <a:pt x="5" y="39"/>
                    </a:lnTo>
                    <a:lnTo>
                      <a:pt x="10" y="24"/>
                    </a:lnTo>
                    <a:lnTo>
                      <a:pt x="15" y="11"/>
                    </a:lnTo>
                    <a:lnTo>
                      <a:pt x="20" y="3"/>
                    </a:lnTo>
                    <a:lnTo>
                      <a:pt x="26" y="0"/>
                    </a:lnTo>
                  </a:path>
                </a:pathLst>
              </a:custGeom>
              <a:noFill/>
              <a:ln w="4763">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20" name="Freeform 2054"/>
              <p:cNvSpPr>
                <a:spLocks/>
              </p:cNvSpPr>
              <p:nvPr>
                <p:custDataLst>
                  <p:tags r:id="rId117"/>
                </p:custDataLst>
              </p:nvPr>
            </p:nvSpPr>
            <p:spPr bwMode="auto">
              <a:xfrm>
                <a:off x="1814" y="3755"/>
                <a:ext cx="23" cy="102"/>
              </a:xfrm>
              <a:custGeom>
                <a:avLst/>
                <a:gdLst>
                  <a:gd name="T0" fmla="*/ 0 w 23"/>
                  <a:gd name="T1" fmla="*/ 0 h 102"/>
                  <a:gd name="T2" fmla="*/ 1 w 23"/>
                  <a:gd name="T3" fmla="*/ 23 h 102"/>
                  <a:gd name="T4" fmla="*/ 3 w 23"/>
                  <a:gd name="T5" fmla="*/ 45 h 102"/>
                  <a:gd name="T6" fmla="*/ 5 w 23"/>
                  <a:gd name="T7" fmla="*/ 64 h 102"/>
                  <a:gd name="T8" fmla="*/ 8 w 23"/>
                  <a:gd name="T9" fmla="*/ 80 h 102"/>
                  <a:gd name="T10" fmla="*/ 12 w 23"/>
                  <a:gd name="T11" fmla="*/ 93 h 102"/>
                  <a:gd name="T12" fmla="*/ 18 w 23"/>
                  <a:gd name="T13" fmla="*/ 100 h 102"/>
                  <a:gd name="T14" fmla="*/ 23 w 23"/>
                  <a:gd name="T15" fmla="*/ 102 h 102"/>
                  <a:gd name="T16" fmla="*/ 0 60000 65536"/>
                  <a:gd name="T17" fmla="*/ 0 60000 65536"/>
                  <a:gd name="T18" fmla="*/ 0 60000 65536"/>
                  <a:gd name="T19" fmla="*/ 0 60000 65536"/>
                  <a:gd name="T20" fmla="*/ 0 60000 65536"/>
                  <a:gd name="T21" fmla="*/ 0 60000 65536"/>
                  <a:gd name="T22" fmla="*/ 0 60000 65536"/>
                  <a:gd name="T23" fmla="*/ 0 60000 65536"/>
                  <a:gd name="T24" fmla="*/ 0 w 23"/>
                  <a:gd name="T25" fmla="*/ 0 h 102"/>
                  <a:gd name="T26" fmla="*/ 23 w 23"/>
                  <a:gd name="T27" fmla="*/ 102 h 10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3" h="102">
                    <a:moveTo>
                      <a:pt x="0" y="0"/>
                    </a:moveTo>
                    <a:lnTo>
                      <a:pt x="1" y="23"/>
                    </a:lnTo>
                    <a:lnTo>
                      <a:pt x="3" y="45"/>
                    </a:lnTo>
                    <a:lnTo>
                      <a:pt x="5" y="64"/>
                    </a:lnTo>
                    <a:lnTo>
                      <a:pt x="8" y="80"/>
                    </a:lnTo>
                    <a:lnTo>
                      <a:pt x="12" y="93"/>
                    </a:lnTo>
                    <a:lnTo>
                      <a:pt x="18" y="100"/>
                    </a:lnTo>
                    <a:lnTo>
                      <a:pt x="23" y="102"/>
                    </a:lnTo>
                  </a:path>
                </a:pathLst>
              </a:custGeom>
              <a:noFill/>
              <a:ln w="4763">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21" name="Line 2055"/>
              <p:cNvSpPr>
                <a:spLocks noChangeShapeType="1"/>
              </p:cNvSpPr>
              <p:nvPr>
                <p:custDataLst>
                  <p:tags r:id="rId118"/>
                </p:custDataLst>
              </p:nvPr>
            </p:nvSpPr>
            <p:spPr bwMode="auto">
              <a:xfrm flipH="1">
                <a:off x="1788" y="3857"/>
                <a:ext cx="52" cy="0"/>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22" name="Line 2056"/>
              <p:cNvSpPr>
                <a:spLocks noChangeShapeType="1"/>
              </p:cNvSpPr>
              <p:nvPr>
                <p:custDataLst>
                  <p:tags r:id="rId119"/>
                </p:custDataLst>
              </p:nvPr>
            </p:nvSpPr>
            <p:spPr bwMode="auto">
              <a:xfrm flipH="1">
                <a:off x="1788" y="3652"/>
                <a:ext cx="52" cy="0"/>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23" name="Line 2057"/>
              <p:cNvSpPr>
                <a:spLocks noChangeShapeType="1"/>
              </p:cNvSpPr>
              <p:nvPr>
                <p:custDataLst>
                  <p:tags r:id="rId120"/>
                </p:custDataLst>
              </p:nvPr>
            </p:nvSpPr>
            <p:spPr bwMode="auto">
              <a:xfrm>
                <a:off x="2095" y="3909"/>
                <a:ext cx="103" cy="0"/>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24" name="Line 2058"/>
              <p:cNvSpPr>
                <a:spLocks noChangeShapeType="1"/>
              </p:cNvSpPr>
              <p:nvPr>
                <p:custDataLst>
                  <p:tags r:id="rId121"/>
                </p:custDataLst>
              </p:nvPr>
            </p:nvSpPr>
            <p:spPr bwMode="auto">
              <a:xfrm>
                <a:off x="2095" y="3807"/>
                <a:ext cx="103" cy="0"/>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25" name="Line 2059"/>
              <p:cNvSpPr>
                <a:spLocks noChangeShapeType="1"/>
              </p:cNvSpPr>
              <p:nvPr>
                <p:custDataLst>
                  <p:tags r:id="rId122"/>
                </p:custDataLst>
              </p:nvPr>
            </p:nvSpPr>
            <p:spPr bwMode="auto">
              <a:xfrm>
                <a:off x="1818" y="3704"/>
                <a:ext cx="380" cy="0"/>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26" name="Line 2060"/>
              <p:cNvSpPr>
                <a:spLocks noChangeShapeType="1"/>
              </p:cNvSpPr>
              <p:nvPr>
                <p:custDataLst>
                  <p:tags r:id="rId123"/>
                </p:custDataLst>
              </p:nvPr>
            </p:nvSpPr>
            <p:spPr bwMode="auto">
              <a:xfrm>
                <a:off x="1481" y="3755"/>
                <a:ext cx="102" cy="0"/>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27" name="Rectangle 2061"/>
              <p:cNvSpPr>
                <a:spLocks noChangeArrowheads="1"/>
              </p:cNvSpPr>
              <p:nvPr>
                <p:custDataLst>
                  <p:tags r:id="rId124"/>
                </p:custDataLst>
              </p:nvPr>
            </p:nvSpPr>
            <p:spPr bwMode="auto">
              <a:xfrm>
                <a:off x="1322" y="3699"/>
                <a:ext cx="88"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C</a:t>
                </a:r>
                <a:endParaRPr lang="de-DE" altLang="en-US" sz="600"/>
              </a:p>
            </p:txBody>
          </p:sp>
          <p:sp>
            <p:nvSpPr>
              <p:cNvPr id="128" name="Rectangle 2062"/>
              <p:cNvSpPr>
                <a:spLocks noChangeArrowheads="1"/>
              </p:cNvSpPr>
              <p:nvPr>
                <p:custDataLst>
                  <p:tags r:id="rId125"/>
                </p:custDataLst>
              </p:nvPr>
            </p:nvSpPr>
            <p:spPr bwMode="auto">
              <a:xfrm>
                <a:off x="1388" y="3757"/>
                <a:ext cx="169"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out</a:t>
                </a:r>
                <a:endParaRPr lang="de-DE" altLang="en-US" sz="600"/>
              </a:p>
            </p:txBody>
          </p:sp>
          <p:sp>
            <p:nvSpPr>
              <p:cNvPr id="129" name="Line 2063"/>
              <p:cNvSpPr>
                <a:spLocks noChangeShapeType="1"/>
              </p:cNvSpPr>
              <p:nvPr>
                <p:custDataLst>
                  <p:tags r:id="rId126"/>
                </p:custDataLst>
              </p:nvPr>
            </p:nvSpPr>
            <p:spPr bwMode="auto">
              <a:xfrm>
                <a:off x="2198" y="2807"/>
                <a:ext cx="0" cy="897"/>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30" name="Rectangle 2064"/>
              <p:cNvSpPr>
                <a:spLocks noChangeArrowheads="1"/>
              </p:cNvSpPr>
              <p:nvPr>
                <p:custDataLst>
                  <p:tags r:id="rId127"/>
                </p:custDataLst>
              </p:nvPr>
            </p:nvSpPr>
            <p:spPr bwMode="auto">
              <a:xfrm>
                <a:off x="3817" y="1987"/>
                <a:ext cx="81"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A</a:t>
                </a:r>
                <a:endParaRPr lang="de-DE" altLang="en-US" sz="600"/>
              </a:p>
            </p:txBody>
          </p:sp>
          <p:sp>
            <p:nvSpPr>
              <p:cNvPr id="131" name="Rectangle 2065"/>
              <p:cNvSpPr>
                <a:spLocks noChangeArrowheads="1"/>
              </p:cNvSpPr>
              <p:nvPr>
                <p:custDataLst>
                  <p:tags r:id="rId128"/>
                </p:custDataLst>
              </p:nvPr>
            </p:nvSpPr>
            <p:spPr bwMode="auto">
              <a:xfrm>
                <a:off x="3878" y="2043"/>
                <a:ext cx="68"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0</a:t>
                </a:r>
                <a:endParaRPr lang="de-DE" altLang="en-US" sz="600"/>
              </a:p>
            </p:txBody>
          </p:sp>
          <p:sp>
            <p:nvSpPr>
              <p:cNvPr id="132" name="Rectangle 2066"/>
              <p:cNvSpPr>
                <a:spLocks noChangeArrowheads="1"/>
              </p:cNvSpPr>
              <p:nvPr>
                <p:custDataLst>
                  <p:tags r:id="rId129"/>
                </p:custDataLst>
              </p:nvPr>
            </p:nvSpPr>
            <p:spPr bwMode="auto">
              <a:xfrm>
                <a:off x="3688" y="2444"/>
                <a:ext cx="81"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S</a:t>
                </a:r>
                <a:endParaRPr lang="de-DE" altLang="en-US" sz="600"/>
              </a:p>
            </p:txBody>
          </p:sp>
          <p:sp>
            <p:nvSpPr>
              <p:cNvPr id="133" name="Rectangle 2067"/>
              <p:cNvSpPr>
                <a:spLocks noChangeArrowheads="1"/>
              </p:cNvSpPr>
              <p:nvPr>
                <p:custDataLst>
                  <p:tags r:id="rId130"/>
                </p:custDataLst>
              </p:nvPr>
            </p:nvSpPr>
            <p:spPr bwMode="auto">
              <a:xfrm>
                <a:off x="3748" y="2502"/>
                <a:ext cx="69"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0</a:t>
                </a:r>
                <a:endParaRPr lang="de-DE" altLang="en-US" sz="600"/>
              </a:p>
            </p:txBody>
          </p:sp>
          <p:sp>
            <p:nvSpPr>
              <p:cNvPr id="134" name="Line 2068"/>
              <p:cNvSpPr>
                <a:spLocks noChangeShapeType="1"/>
              </p:cNvSpPr>
              <p:nvPr>
                <p:custDataLst>
                  <p:tags r:id="rId131"/>
                </p:custDataLst>
              </p:nvPr>
            </p:nvSpPr>
            <p:spPr bwMode="auto">
              <a:xfrm flipH="1">
                <a:off x="3915" y="2270"/>
                <a:ext cx="77" cy="0"/>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35" name="Line 2069"/>
              <p:cNvSpPr>
                <a:spLocks noChangeShapeType="1"/>
              </p:cNvSpPr>
              <p:nvPr>
                <p:custDataLst>
                  <p:tags r:id="rId132"/>
                </p:custDataLst>
              </p:nvPr>
            </p:nvSpPr>
            <p:spPr bwMode="auto">
              <a:xfrm flipH="1">
                <a:off x="3403" y="2269"/>
                <a:ext cx="153" cy="0"/>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36" name="Line 2070"/>
              <p:cNvSpPr>
                <a:spLocks noChangeShapeType="1"/>
              </p:cNvSpPr>
              <p:nvPr>
                <p:custDataLst>
                  <p:tags r:id="rId133"/>
                </p:custDataLst>
              </p:nvPr>
            </p:nvSpPr>
            <p:spPr bwMode="auto">
              <a:xfrm flipH="1">
                <a:off x="2890" y="2271"/>
                <a:ext cx="155" cy="0"/>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37" name="Line 2071"/>
              <p:cNvSpPr>
                <a:spLocks noChangeShapeType="1"/>
              </p:cNvSpPr>
              <p:nvPr>
                <p:custDataLst>
                  <p:tags r:id="rId134"/>
                </p:custDataLst>
              </p:nvPr>
            </p:nvSpPr>
            <p:spPr bwMode="auto">
              <a:xfrm flipH="1">
                <a:off x="2377" y="2269"/>
                <a:ext cx="154" cy="0"/>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38" name="Rectangle 2072"/>
              <p:cNvSpPr>
                <a:spLocks noChangeArrowheads="1"/>
              </p:cNvSpPr>
              <p:nvPr>
                <p:custDataLst>
                  <p:tags r:id="rId135"/>
                </p:custDataLst>
              </p:nvPr>
            </p:nvSpPr>
            <p:spPr bwMode="auto">
              <a:xfrm>
                <a:off x="3429" y="2139"/>
                <a:ext cx="89"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C</a:t>
                </a:r>
                <a:endParaRPr lang="de-DE" altLang="en-US" sz="600"/>
              </a:p>
            </p:txBody>
          </p:sp>
          <p:sp>
            <p:nvSpPr>
              <p:cNvPr id="139" name="Rectangle 2073"/>
              <p:cNvSpPr>
                <a:spLocks noChangeArrowheads="1"/>
              </p:cNvSpPr>
              <p:nvPr>
                <p:custDataLst>
                  <p:tags r:id="rId136"/>
                </p:custDataLst>
              </p:nvPr>
            </p:nvSpPr>
            <p:spPr bwMode="auto">
              <a:xfrm>
                <a:off x="3495" y="2195"/>
                <a:ext cx="68"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0</a:t>
                </a:r>
                <a:endParaRPr lang="de-DE" altLang="en-US" sz="600"/>
              </a:p>
            </p:txBody>
          </p:sp>
          <p:sp>
            <p:nvSpPr>
              <p:cNvPr id="140" name="Rectangle 2074"/>
              <p:cNvSpPr>
                <a:spLocks noChangeArrowheads="1"/>
              </p:cNvSpPr>
              <p:nvPr>
                <p:custDataLst>
                  <p:tags r:id="rId137"/>
                </p:custDataLst>
              </p:nvPr>
            </p:nvSpPr>
            <p:spPr bwMode="auto">
              <a:xfrm>
                <a:off x="3049" y="1987"/>
                <a:ext cx="81"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B</a:t>
                </a:r>
                <a:endParaRPr lang="de-DE" altLang="en-US" sz="600"/>
              </a:p>
            </p:txBody>
          </p:sp>
          <p:sp>
            <p:nvSpPr>
              <p:cNvPr id="141" name="Rectangle 2075"/>
              <p:cNvSpPr>
                <a:spLocks noChangeArrowheads="1"/>
              </p:cNvSpPr>
              <p:nvPr>
                <p:custDataLst>
                  <p:tags r:id="rId138"/>
                </p:custDataLst>
              </p:nvPr>
            </p:nvSpPr>
            <p:spPr bwMode="auto">
              <a:xfrm>
                <a:off x="3109" y="2043"/>
                <a:ext cx="69"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1</a:t>
                </a:r>
                <a:endParaRPr lang="de-DE" altLang="en-US" sz="600"/>
              </a:p>
            </p:txBody>
          </p:sp>
          <p:sp>
            <p:nvSpPr>
              <p:cNvPr id="142" name="Rectangle 2076"/>
              <p:cNvSpPr>
                <a:spLocks noChangeArrowheads="1"/>
              </p:cNvSpPr>
              <p:nvPr>
                <p:custDataLst>
                  <p:tags r:id="rId139"/>
                </p:custDataLst>
              </p:nvPr>
            </p:nvSpPr>
            <p:spPr bwMode="auto">
              <a:xfrm>
                <a:off x="3305" y="1987"/>
                <a:ext cx="81"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A</a:t>
                </a:r>
                <a:endParaRPr lang="de-DE" altLang="en-US" sz="600"/>
              </a:p>
            </p:txBody>
          </p:sp>
          <p:sp>
            <p:nvSpPr>
              <p:cNvPr id="143" name="Rectangle 2077"/>
              <p:cNvSpPr>
                <a:spLocks noChangeArrowheads="1"/>
              </p:cNvSpPr>
              <p:nvPr>
                <p:custDataLst>
                  <p:tags r:id="rId140"/>
                </p:custDataLst>
              </p:nvPr>
            </p:nvSpPr>
            <p:spPr bwMode="auto">
              <a:xfrm>
                <a:off x="3368" y="2043"/>
                <a:ext cx="69"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1</a:t>
                </a:r>
                <a:endParaRPr lang="de-DE" altLang="en-US" sz="600"/>
              </a:p>
            </p:txBody>
          </p:sp>
          <p:sp>
            <p:nvSpPr>
              <p:cNvPr id="144" name="Rectangle 2078"/>
              <p:cNvSpPr>
                <a:spLocks noChangeArrowheads="1"/>
              </p:cNvSpPr>
              <p:nvPr>
                <p:custDataLst>
                  <p:tags r:id="rId141"/>
                </p:custDataLst>
              </p:nvPr>
            </p:nvSpPr>
            <p:spPr bwMode="auto">
              <a:xfrm>
                <a:off x="3175" y="2444"/>
                <a:ext cx="81"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S</a:t>
                </a:r>
                <a:endParaRPr lang="de-DE" altLang="en-US" sz="600"/>
              </a:p>
            </p:txBody>
          </p:sp>
          <p:sp>
            <p:nvSpPr>
              <p:cNvPr id="145" name="Rectangle 2079"/>
              <p:cNvSpPr>
                <a:spLocks noChangeArrowheads="1"/>
              </p:cNvSpPr>
              <p:nvPr>
                <p:custDataLst>
                  <p:tags r:id="rId142"/>
                </p:custDataLst>
              </p:nvPr>
            </p:nvSpPr>
            <p:spPr bwMode="auto">
              <a:xfrm>
                <a:off x="3239" y="2502"/>
                <a:ext cx="68"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1</a:t>
                </a:r>
                <a:endParaRPr lang="de-DE" altLang="en-US" sz="600"/>
              </a:p>
            </p:txBody>
          </p:sp>
          <p:sp>
            <p:nvSpPr>
              <p:cNvPr id="146" name="Rectangle 2080"/>
              <p:cNvSpPr>
                <a:spLocks noChangeArrowheads="1"/>
              </p:cNvSpPr>
              <p:nvPr>
                <p:custDataLst>
                  <p:tags r:id="rId143"/>
                </p:custDataLst>
              </p:nvPr>
            </p:nvSpPr>
            <p:spPr bwMode="auto">
              <a:xfrm>
                <a:off x="2917" y="2139"/>
                <a:ext cx="88"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C</a:t>
                </a:r>
                <a:endParaRPr lang="de-DE" altLang="en-US" sz="600"/>
              </a:p>
            </p:txBody>
          </p:sp>
          <p:sp>
            <p:nvSpPr>
              <p:cNvPr id="147" name="Rectangle 2081"/>
              <p:cNvSpPr>
                <a:spLocks noChangeArrowheads="1"/>
              </p:cNvSpPr>
              <p:nvPr>
                <p:custDataLst>
                  <p:tags r:id="rId144"/>
                </p:custDataLst>
              </p:nvPr>
            </p:nvSpPr>
            <p:spPr bwMode="auto">
              <a:xfrm>
                <a:off x="2985" y="2195"/>
                <a:ext cx="69"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1</a:t>
                </a:r>
                <a:endParaRPr lang="de-DE" altLang="en-US" sz="600"/>
              </a:p>
            </p:txBody>
          </p:sp>
          <p:sp>
            <p:nvSpPr>
              <p:cNvPr id="148" name="Rectangle 2082"/>
              <p:cNvSpPr>
                <a:spLocks noChangeArrowheads="1"/>
              </p:cNvSpPr>
              <p:nvPr>
                <p:custDataLst>
                  <p:tags r:id="rId145"/>
                </p:custDataLst>
              </p:nvPr>
            </p:nvSpPr>
            <p:spPr bwMode="auto">
              <a:xfrm>
                <a:off x="2534" y="1987"/>
                <a:ext cx="81"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B</a:t>
                </a:r>
                <a:endParaRPr lang="de-DE" altLang="en-US" sz="600"/>
              </a:p>
            </p:txBody>
          </p:sp>
          <p:sp>
            <p:nvSpPr>
              <p:cNvPr id="149" name="Rectangle 2083"/>
              <p:cNvSpPr>
                <a:spLocks noChangeArrowheads="1"/>
              </p:cNvSpPr>
              <p:nvPr>
                <p:custDataLst>
                  <p:tags r:id="rId146"/>
                </p:custDataLst>
              </p:nvPr>
            </p:nvSpPr>
            <p:spPr bwMode="auto">
              <a:xfrm>
                <a:off x="2597" y="2043"/>
                <a:ext cx="69"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2</a:t>
                </a:r>
                <a:endParaRPr lang="de-DE" altLang="en-US" sz="600"/>
              </a:p>
            </p:txBody>
          </p:sp>
          <p:sp>
            <p:nvSpPr>
              <p:cNvPr id="150" name="Rectangle 2084"/>
              <p:cNvSpPr>
                <a:spLocks noChangeArrowheads="1"/>
              </p:cNvSpPr>
              <p:nvPr>
                <p:custDataLst>
                  <p:tags r:id="rId147"/>
                </p:custDataLst>
              </p:nvPr>
            </p:nvSpPr>
            <p:spPr bwMode="auto">
              <a:xfrm>
                <a:off x="2792" y="1987"/>
                <a:ext cx="82"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A</a:t>
                </a:r>
                <a:endParaRPr lang="de-DE" altLang="en-US" sz="600"/>
              </a:p>
            </p:txBody>
          </p:sp>
          <p:sp>
            <p:nvSpPr>
              <p:cNvPr id="151" name="Rectangle 2085"/>
              <p:cNvSpPr>
                <a:spLocks noChangeArrowheads="1"/>
              </p:cNvSpPr>
              <p:nvPr>
                <p:custDataLst>
                  <p:tags r:id="rId148"/>
                </p:custDataLst>
              </p:nvPr>
            </p:nvSpPr>
            <p:spPr bwMode="auto">
              <a:xfrm>
                <a:off x="2856" y="2043"/>
                <a:ext cx="68"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2</a:t>
                </a:r>
                <a:endParaRPr lang="de-DE" altLang="en-US" sz="600"/>
              </a:p>
            </p:txBody>
          </p:sp>
          <p:sp>
            <p:nvSpPr>
              <p:cNvPr id="152" name="Rectangle 2086"/>
              <p:cNvSpPr>
                <a:spLocks noChangeArrowheads="1"/>
              </p:cNvSpPr>
              <p:nvPr>
                <p:custDataLst>
                  <p:tags r:id="rId149"/>
                </p:custDataLst>
              </p:nvPr>
            </p:nvSpPr>
            <p:spPr bwMode="auto">
              <a:xfrm>
                <a:off x="2666" y="2444"/>
                <a:ext cx="81"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S</a:t>
                </a:r>
                <a:endParaRPr lang="de-DE" altLang="en-US" sz="600"/>
              </a:p>
            </p:txBody>
          </p:sp>
          <p:sp>
            <p:nvSpPr>
              <p:cNvPr id="153" name="Rectangle 2087"/>
              <p:cNvSpPr>
                <a:spLocks noChangeArrowheads="1"/>
              </p:cNvSpPr>
              <p:nvPr>
                <p:custDataLst>
                  <p:tags r:id="rId150"/>
                </p:custDataLst>
              </p:nvPr>
            </p:nvSpPr>
            <p:spPr bwMode="auto">
              <a:xfrm>
                <a:off x="2726" y="2502"/>
                <a:ext cx="69"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2</a:t>
                </a:r>
                <a:endParaRPr lang="de-DE" altLang="en-US" sz="600"/>
              </a:p>
            </p:txBody>
          </p:sp>
          <p:sp>
            <p:nvSpPr>
              <p:cNvPr id="154" name="Rectangle 2088"/>
              <p:cNvSpPr>
                <a:spLocks noChangeArrowheads="1"/>
              </p:cNvSpPr>
              <p:nvPr>
                <p:custDataLst>
                  <p:tags r:id="rId151"/>
                </p:custDataLst>
              </p:nvPr>
            </p:nvSpPr>
            <p:spPr bwMode="auto">
              <a:xfrm>
                <a:off x="2404" y="2139"/>
                <a:ext cx="89"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C</a:t>
                </a:r>
                <a:endParaRPr lang="de-DE" altLang="en-US" sz="600"/>
              </a:p>
            </p:txBody>
          </p:sp>
          <p:sp>
            <p:nvSpPr>
              <p:cNvPr id="155" name="Rectangle 2089"/>
              <p:cNvSpPr>
                <a:spLocks noChangeArrowheads="1"/>
              </p:cNvSpPr>
              <p:nvPr>
                <p:custDataLst>
                  <p:tags r:id="rId152"/>
                </p:custDataLst>
              </p:nvPr>
            </p:nvSpPr>
            <p:spPr bwMode="auto">
              <a:xfrm>
                <a:off x="2473" y="2195"/>
                <a:ext cx="68"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2</a:t>
                </a:r>
                <a:endParaRPr lang="de-DE" altLang="en-US" sz="600"/>
              </a:p>
            </p:txBody>
          </p:sp>
          <p:sp>
            <p:nvSpPr>
              <p:cNvPr id="156" name="Rectangle 2090"/>
              <p:cNvSpPr>
                <a:spLocks noChangeArrowheads="1"/>
              </p:cNvSpPr>
              <p:nvPr>
                <p:custDataLst>
                  <p:tags r:id="rId153"/>
                </p:custDataLst>
              </p:nvPr>
            </p:nvSpPr>
            <p:spPr bwMode="auto">
              <a:xfrm>
                <a:off x="2024" y="1987"/>
                <a:ext cx="81"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B</a:t>
                </a:r>
                <a:endParaRPr lang="de-DE" altLang="en-US" sz="600"/>
              </a:p>
            </p:txBody>
          </p:sp>
          <p:sp>
            <p:nvSpPr>
              <p:cNvPr id="157" name="Rectangle 2091"/>
              <p:cNvSpPr>
                <a:spLocks noChangeArrowheads="1"/>
              </p:cNvSpPr>
              <p:nvPr>
                <p:custDataLst>
                  <p:tags r:id="rId154"/>
                </p:custDataLst>
              </p:nvPr>
            </p:nvSpPr>
            <p:spPr bwMode="auto">
              <a:xfrm>
                <a:off x="2085" y="2043"/>
                <a:ext cx="68"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3</a:t>
                </a:r>
                <a:endParaRPr lang="de-DE" altLang="en-US" sz="600"/>
              </a:p>
            </p:txBody>
          </p:sp>
          <p:sp>
            <p:nvSpPr>
              <p:cNvPr id="158" name="Rectangle 2092"/>
              <p:cNvSpPr>
                <a:spLocks noChangeArrowheads="1"/>
              </p:cNvSpPr>
              <p:nvPr>
                <p:custDataLst>
                  <p:tags r:id="rId155"/>
                </p:custDataLst>
              </p:nvPr>
            </p:nvSpPr>
            <p:spPr bwMode="auto">
              <a:xfrm>
                <a:off x="2280" y="1987"/>
                <a:ext cx="81"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A</a:t>
                </a:r>
                <a:endParaRPr lang="de-DE" altLang="en-US" sz="600"/>
              </a:p>
            </p:txBody>
          </p:sp>
          <p:sp>
            <p:nvSpPr>
              <p:cNvPr id="159" name="Rectangle 2093"/>
              <p:cNvSpPr>
                <a:spLocks noChangeArrowheads="1"/>
              </p:cNvSpPr>
              <p:nvPr>
                <p:custDataLst>
                  <p:tags r:id="rId156"/>
                </p:custDataLst>
              </p:nvPr>
            </p:nvSpPr>
            <p:spPr bwMode="auto">
              <a:xfrm>
                <a:off x="2341" y="2043"/>
                <a:ext cx="69"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3</a:t>
                </a:r>
                <a:endParaRPr lang="de-DE" altLang="en-US" sz="600"/>
              </a:p>
            </p:txBody>
          </p:sp>
          <p:sp>
            <p:nvSpPr>
              <p:cNvPr id="160" name="Rectangle 2094"/>
              <p:cNvSpPr>
                <a:spLocks noChangeArrowheads="1"/>
              </p:cNvSpPr>
              <p:nvPr>
                <p:custDataLst>
                  <p:tags r:id="rId157"/>
                </p:custDataLst>
              </p:nvPr>
            </p:nvSpPr>
            <p:spPr bwMode="auto">
              <a:xfrm>
                <a:off x="2153" y="2444"/>
                <a:ext cx="82"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S</a:t>
                </a:r>
                <a:endParaRPr lang="de-DE" altLang="en-US" sz="600"/>
              </a:p>
            </p:txBody>
          </p:sp>
          <p:sp>
            <p:nvSpPr>
              <p:cNvPr id="161" name="Rectangle 2095"/>
              <p:cNvSpPr>
                <a:spLocks noChangeArrowheads="1"/>
              </p:cNvSpPr>
              <p:nvPr>
                <p:custDataLst>
                  <p:tags r:id="rId158"/>
                </p:custDataLst>
              </p:nvPr>
            </p:nvSpPr>
            <p:spPr bwMode="auto">
              <a:xfrm>
                <a:off x="2214" y="2502"/>
                <a:ext cx="69"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3</a:t>
                </a:r>
                <a:endParaRPr lang="de-DE" altLang="en-US" sz="600"/>
              </a:p>
            </p:txBody>
          </p:sp>
          <p:sp>
            <p:nvSpPr>
              <p:cNvPr id="162" name="Rectangle 2096"/>
              <p:cNvSpPr>
                <a:spLocks noChangeArrowheads="1"/>
              </p:cNvSpPr>
              <p:nvPr>
                <p:custDataLst>
                  <p:tags r:id="rId159"/>
                </p:custDataLst>
              </p:nvPr>
            </p:nvSpPr>
            <p:spPr bwMode="auto">
              <a:xfrm>
                <a:off x="4012" y="2215"/>
                <a:ext cx="89"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C</a:t>
                </a:r>
                <a:endParaRPr lang="de-DE" altLang="en-US" sz="600"/>
              </a:p>
            </p:txBody>
          </p:sp>
          <p:sp>
            <p:nvSpPr>
              <p:cNvPr id="163" name="Rectangle 2097"/>
              <p:cNvSpPr>
                <a:spLocks noChangeArrowheads="1"/>
              </p:cNvSpPr>
              <p:nvPr>
                <p:custDataLst>
                  <p:tags r:id="rId160"/>
                </p:custDataLst>
              </p:nvPr>
            </p:nvSpPr>
            <p:spPr bwMode="auto">
              <a:xfrm>
                <a:off x="4078" y="2271"/>
                <a:ext cx="96" cy="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600">
                    <a:solidFill>
                      <a:srgbClr val="000000"/>
                    </a:solidFill>
                  </a:rPr>
                  <a:t>in</a:t>
                </a:r>
                <a:endParaRPr lang="de-DE" altLang="en-US" sz="600"/>
              </a:p>
            </p:txBody>
          </p:sp>
          <p:sp>
            <p:nvSpPr>
              <p:cNvPr id="164" name="Line 2098"/>
              <p:cNvSpPr>
                <a:spLocks noChangeShapeType="1"/>
              </p:cNvSpPr>
              <p:nvPr>
                <p:custDataLst>
                  <p:tags r:id="rId161"/>
                </p:custDataLst>
              </p:nvPr>
            </p:nvSpPr>
            <p:spPr bwMode="auto">
              <a:xfrm>
                <a:off x="1328" y="4062"/>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65" name="Line 2099"/>
              <p:cNvSpPr>
                <a:spLocks noChangeShapeType="1"/>
              </p:cNvSpPr>
              <p:nvPr>
                <p:custDataLst>
                  <p:tags r:id="rId162"/>
                </p:custDataLst>
              </p:nvPr>
            </p:nvSpPr>
            <p:spPr bwMode="auto">
              <a:xfrm>
                <a:off x="1360" y="4062"/>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66" name="Line 2100"/>
              <p:cNvSpPr>
                <a:spLocks noChangeShapeType="1"/>
              </p:cNvSpPr>
              <p:nvPr>
                <p:custDataLst>
                  <p:tags r:id="rId163"/>
                </p:custDataLst>
              </p:nvPr>
            </p:nvSpPr>
            <p:spPr bwMode="auto">
              <a:xfrm>
                <a:off x="1393" y="4062"/>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67" name="Line 2101"/>
              <p:cNvSpPr>
                <a:spLocks noChangeShapeType="1"/>
              </p:cNvSpPr>
              <p:nvPr>
                <p:custDataLst>
                  <p:tags r:id="rId164"/>
                </p:custDataLst>
              </p:nvPr>
            </p:nvSpPr>
            <p:spPr bwMode="auto">
              <a:xfrm>
                <a:off x="1426" y="4062"/>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68" name="Line 2102"/>
              <p:cNvSpPr>
                <a:spLocks noChangeShapeType="1"/>
              </p:cNvSpPr>
              <p:nvPr>
                <p:custDataLst>
                  <p:tags r:id="rId165"/>
                </p:custDataLst>
              </p:nvPr>
            </p:nvSpPr>
            <p:spPr bwMode="auto">
              <a:xfrm>
                <a:off x="1459" y="4062"/>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69" name="Line 2103"/>
              <p:cNvSpPr>
                <a:spLocks noChangeShapeType="1"/>
              </p:cNvSpPr>
              <p:nvPr>
                <p:custDataLst>
                  <p:tags r:id="rId166"/>
                </p:custDataLst>
              </p:nvPr>
            </p:nvSpPr>
            <p:spPr bwMode="auto">
              <a:xfrm>
                <a:off x="1492" y="4062"/>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70" name="Line 2104"/>
              <p:cNvSpPr>
                <a:spLocks noChangeShapeType="1"/>
              </p:cNvSpPr>
              <p:nvPr>
                <p:custDataLst>
                  <p:tags r:id="rId167"/>
                </p:custDataLst>
              </p:nvPr>
            </p:nvSpPr>
            <p:spPr bwMode="auto">
              <a:xfrm>
                <a:off x="1524" y="4062"/>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71" name="Line 2105"/>
              <p:cNvSpPr>
                <a:spLocks noChangeShapeType="1"/>
              </p:cNvSpPr>
              <p:nvPr>
                <p:custDataLst>
                  <p:tags r:id="rId168"/>
                </p:custDataLst>
              </p:nvPr>
            </p:nvSpPr>
            <p:spPr bwMode="auto">
              <a:xfrm>
                <a:off x="1557" y="4062"/>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72" name="Line 2106"/>
              <p:cNvSpPr>
                <a:spLocks noChangeShapeType="1"/>
              </p:cNvSpPr>
              <p:nvPr>
                <p:custDataLst>
                  <p:tags r:id="rId169"/>
                </p:custDataLst>
              </p:nvPr>
            </p:nvSpPr>
            <p:spPr bwMode="auto">
              <a:xfrm>
                <a:off x="1590" y="4062"/>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73" name="Line 2107"/>
              <p:cNvSpPr>
                <a:spLocks noChangeShapeType="1"/>
              </p:cNvSpPr>
              <p:nvPr>
                <p:custDataLst>
                  <p:tags r:id="rId170"/>
                </p:custDataLst>
              </p:nvPr>
            </p:nvSpPr>
            <p:spPr bwMode="auto">
              <a:xfrm>
                <a:off x="1623" y="4062"/>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74" name="Line 2108"/>
              <p:cNvSpPr>
                <a:spLocks noChangeShapeType="1"/>
              </p:cNvSpPr>
              <p:nvPr>
                <p:custDataLst>
                  <p:tags r:id="rId171"/>
                </p:custDataLst>
              </p:nvPr>
            </p:nvSpPr>
            <p:spPr bwMode="auto">
              <a:xfrm>
                <a:off x="1656" y="4062"/>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75" name="Line 2109"/>
              <p:cNvSpPr>
                <a:spLocks noChangeShapeType="1"/>
              </p:cNvSpPr>
              <p:nvPr>
                <p:custDataLst>
                  <p:tags r:id="rId172"/>
                </p:custDataLst>
              </p:nvPr>
            </p:nvSpPr>
            <p:spPr bwMode="auto">
              <a:xfrm>
                <a:off x="1688" y="4062"/>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76" name="Line 2110"/>
              <p:cNvSpPr>
                <a:spLocks noChangeShapeType="1"/>
              </p:cNvSpPr>
              <p:nvPr>
                <p:custDataLst>
                  <p:tags r:id="rId173"/>
                </p:custDataLst>
              </p:nvPr>
            </p:nvSpPr>
            <p:spPr bwMode="auto">
              <a:xfrm>
                <a:off x="1721" y="4062"/>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77" name="Line 2111"/>
              <p:cNvSpPr>
                <a:spLocks noChangeShapeType="1"/>
              </p:cNvSpPr>
              <p:nvPr>
                <p:custDataLst>
                  <p:tags r:id="rId174"/>
                </p:custDataLst>
              </p:nvPr>
            </p:nvSpPr>
            <p:spPr bwMode="auto">
              <a:xfrm>
                <a:off x="1754" y="4062"/>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78" name="Line 2112"/>
              <p:cNvSpPr>
                <a:spLocks noChangeShapeType="1"/>
              </p:cNvSpPr>
              <p:nvPr>
                <p:custDataLst>
                  <p:tags r:id="rId175"/>
                </p:custDataLst>
              </p:nvPr>
            </p:nvSpPr>
            <p:spPr bwMode="auto">
              <a:xfrm>
                <a:off x="1787" y="4062"/>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79" name="Line 2113"/>
              <p:cNvSpPr>
                <a:spLocks noChangeShapeType="1"/>
              </p:cNvSpPr>
              <p:nvPr>
                <p:custDataLst>
                  <p:tags r:id="rId176"/>
                </p:custDataLst>
              </p:nvPr>
            </p:nvSpPr>
            <p:spPr bwMode="auto">
              <a:xfrm>
                <a:off x="1819" y="4062"/>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80" name="Line 2114"/>
              <p:cNvSpPr>
                <a:spLocks noChangeShapeType="1"/>
              </p:cNvSpPr>
              <p:nvPr>
                <p:custDataLst>
                  <p:tags r:id="rId177"/>
                </p:custDataLst>
              </p:nvPr>
            </p:nvSpPr>
            <p:spPr bwMode="auto">
              <a:xfrm>
                <a:off x="1852" y="4062"/>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81" name="Line 2115"/>
              <p:cNvSpPr>
                <a:spLocks noChangeShapeType="1"/>
              </p:cNvSpPr>
              <p:nvPr>
                <p:custDataLst>
                  <p:tags r:id="rId178"/>
                </p:custDataLst>
              </p:nvPr>
            </p:nvSpPr>
            <p:spPr bwMode="auto">
              <a:xfrm>
                <a:off x="1885" y="4062"/>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82" name="Line 2116"/>
              <p:cNvSpPr>
                <a:spLocks noChangeShapeType="1"/>
              </p:cNvSpPr>
              <p:nvPr>
                <p:custDataLst>
                  <p:tags r:id="rId179"/>
                </p:custDataLst>
              </p:nvPr>
            </p:nvSpPr>
            <p:spPr bwMode="auto">
              <a:xfrm>
                <a:off x="1918" y="4062"/>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83" name="Line 2117"/>
              <p:cNvSpPr>
                <a:spLocks noChangeShapeType="1"/>
              </p:cNvSpPr>
              <p:nvPr>
                <p:custDataLst>
                  <p:tags r:id="rId180"/>
                </p:custDataLst>
              </p:nvPr>
            </p:nvSpPr>
            <p:spPr bwMode="auto">
              <a:xfrm>
                <a:off x="1951" y="4062"/>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84" name="Line 2118"/>
              <p:cNvSpPr>
                <a:spLocks noChangeShapeType="1"/>
              </p:cNvSpPr>
              <p:nvPr>
                <p:custDataLst>
                  <p:tags r:id="rId181"/>
                </p:custDataLst>
              </p:nvPr>
            </p:nvSpPr>
            <p:spPr bwMode="auto">
              <a:xfrm>
                <a:off x="1983" y="4062"/>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85" name="Line 2119"/>
              <p:cNvSpPr>
                <a:spLocks noChangeShapeType="1"/>
              </p:cNvSpPr>
              <p:nvPr>
                <p:custDataLst>
                  <p:tags r:id="rId182"/>
                </p:custDataLst>
              </p:nvPr>
            </p:nvSpPr>
            <p:spPr bwMode="auto">
              <a:xfrm>
                <a:off x="2016" y="4062"/>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86" name="Line 2120"/>
              <p:cNvSpPr>
                <a:spLocks noChangeShapeType="1"/>
              </p:cNvSpPr>
              <p:nvPr>
                <p:custDataLst>
                  <p:tags r:id="rId183"/>
                </p:custDataLst>
              </p:nvPr>
            </p:nvSpPr>
            <p:spPr bwMode="auto">
              <a:xfrm>
                <a:off x="2049" y="4062"/>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87" name="Line 2121"/>
              <p:cNvSpPr>
                <a:spLocks noChangeShapeType="1"/>
              </p:cNvSpPr>
              <p:nvPr>
                <p:custDataLst>
                  <p:tags r:id="rId184"/>
                </p:custDataLst>
              </p:nvPr>
            </p:nvSpPr>
            <p:spPr bwMode="auto">
              <a:xfrm>
                <a:off x="2082" y="4062"/>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88" name="Line 2122"/>
              <p:cNvSpPr>
                <a:spLocks noChangeShapeType="1"/>
              </p:cNvSpPr>
              <p:nvPr>
                <p:custDataLst>
                  <p:tags r:id="rId185"/>
                </p:custDataLst>
              </p:nvPr>
            </p:nvSpPr>
            <p:spPr bwMode="auto">
              <a:xfrm>
                <a:off x="2115" y="4062"/>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89" name="Line 2123"/>
              <p:cNvSpPr>
                <a:spLocks noChangeShapeType="1"/>
              </p:cNvSpPr>
              <p:nvPr>
                <p:custDataLst>
                  <p:tags r:id="rId186"/>
                </p:custDataLst>
              </p:nvPr>
            </p:nvSpPr>
            <p:spPr bwMode="auto">
              <a:xfrm>
                <a:off x="2147" y="4062"/>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90" name="Line 2124"/>
              <p:cNvSpPr>
                <a:spLocks noChangeShapeType="1"/>
              </p:cNvSpPr>
              <p:nvPr>
                <p:custDataLst>
                  <p:tags r:id="rId187"/>
                </p:custDataLst>
              </p:nvPr>
            </p:nvSpPr>
            <p:spPr bwMode="auto">
              <a:xfrm>
                <a:off x="2180" y="4062"/>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91" name="Line 2125"/>
              <p:cNvSpPr>
                <a:spLocks noChangeShapeType="1"/>
              </p:cNvSpPr>
              <p:nvPr>
                <p:custDataLst>
                  <p:tags r:id="rId188"/>
                </p:custDataLst>
              </p:nvPr>
            </p:nvSpPr>
            <p:spPr bwMode="auto">
              <a:xfrm>
                <a:off x="2213" y="4062"/>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92" name="Line 2126"/>
              <p:cNvSpPr>
                <a:spLocks noChangeShapeType="1"/>
              </p:cNvSpPr>
              <p:nvPr>
                <p:custDataLst>
                  <p:tags r:id="rId189"/>
                </p:custDataLst>
              </p:nvPr>
            </p:nvSpPr>
            <p:spPr bwMode="auto">
              <a:xfrm>
                <a:off x="2246" y="4062"/>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93" name="Line 2127"/>
              <p:cNvSpPr>
                <a:spLocks noChangeShapeType="1"/>
              </p:cNvSpPr>
              <p:nvPr>
                <p:custDataLst>
                  <p:tags r:id="rId190"/>
                </p:custDataLst>
              </p:nvPr>
            </p:nvSpPr>
            <p:spPr bwMode="auto">
              <a:xfrm>
                <a:off x="2278" y="4062"/>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94" name="Line 2128"/>
              <p:cNvSpPr>
                <a:spLocks noChangeShapeType="1"/>
              </p:cNvSpPr>
              <p:nvPr>
                <p:custDataLst>
                  <p:tags r:id="rId191"/>
                </p:custDataLst>
              </p:nvPr>
            </p:nvSpPr>
            <p:spPr bwMode="auto">
              <a:xfrm>
                <a:off x="2311" y="4062"/>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95" name="Line 2129"/>
              <p:cNvSpPr>
                <a:spLocks noChangeShapeType="1"/>
              </p:cNvSpPr>
              <p:nvPr>
                <p:custDataLst>
                  <p:tags r:id="rId192"/>
                </p:custDataLst>
              </p:nvPr>
            </p:nvSpPr>
            <p:spPr bwMode="auto">
              <a:xfrm>
                <a:off x="2344" y="4062"/>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96" name="Line 2130"/>
              <p:cNvSpPr>
                <a:spLocks noChangeShapeType="1"/>
              </p:cNvSpPr>
              <p:nvPr>
                <p:custDataLst>
                  <p:tags r:id="rId193"/>
                </p:custDataLst>
              </p:nvPr>
            </p:nvSpPr>
            <p:spPr bwMode="auto">
              <a:xfrm>
                <a:off x="2377" y="4062"/>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97" name="Line 2131"/>
              <p:cNvSpPr>
                <a:spLocks noChangeShapeType="1"/>
              </p:cNvSpPr>
              <p:nvPr>
                <p:custDataLst>
                  <p:tags r:id="rId194"/>
                </p:custDataLst>
              </p:nvPr>
            </p:nvSpPr>
            <p:spPr bwMode="auto">
              <a:xfrm>
                <a:off x="2410" y="4062"/>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98" name="Line 2132"/>
              <p:cNvSpPr>
                <a:spLocks noChangeShapeType="1"/>
              </p:cNvSpPr>
              <p:nvPr>
                <p:custDataLst>
                  <p:tags r:id="rId195"/>
                </p:custDataLst>
              </p:nvPr>
            </p:nvSpPr>
            <p:spPr bwMode="auto">
              <a:xfrm>
                <a:off x="2442" y="4062"/>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99" name="Line 2133"/>
              <p:cNvSpPr>
                <a:spLocks noChangeShapeType="1"/>
              </p:cNvSpPr>
              <p:nvPr>
                <p:custDataLst>
                  <p:tags r:id="rId196"/>
                </p:custDataLst>
              </p:nvPr>
            </p:nvSpPr>
            <p:spPr bwMode="auto">
              <a:xfrm>
                <a:off x="2475" y="4062"/>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00" name="Line 2134"/>
              <p:cNvSpPr>
                <a:spLocks noChangeShapeType="1"/>
              </p:cNvSpPr>
              <p:nvPr>
                <p:custDataLst>
                  <p:tags r:id="rId197"/>
                </p:custDataLst>
              </p:nvPr>
            </p:nvSpPr>
            <p:spPr bwMode="auto">
              <a:xfrm>
                <a:off x="2508" y="4062"/>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01" name="Line 2135"/>
              <p:cNvSpPr>
                <a:spLocks noChangeShapeType="1"/>
              </p:cNvSpPr>
              <p:nvPr>
                <p:custDataLst>
                  <p:tags r:id="rId198"/>
                </p:custDataLst>
              </p:nvPr>
            </p:nvSpPr>
            <p:spPr bwMode="auto">
              <a:xfrm>
                <a:off x="2541" y="4062"/>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02" name="Line 2136"/>
              <p:cNvSpPr>
                <a:spLocks noChangeShapeType="1"/>
              </p:cNvSpPr>
              <p:nvPr>
                <p:custDataLst>
                  <p:tags r:id="rId199"/>
                </p:custDataLst>
              </p:nvPr>
            </p:nvSpPr>
            <p:spPr bwMode="auto">
              <a:xfrm>
                <a:off x="2574" y="4062"/>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03" name="Line 2137"/>
              <p:cNvSpPr>
                <a:spLocks noChangeShapeType="1"/>
              </p:cNvSpPr>
              <p:nvPr>
                <p:custDataLst>
                  <p:tags r:id="rId200"/>
                </p:custDataLst>
              </p:nvPr>
            </p:nvSpPr>
            <p:spPr bwMode="auto">
              <a:xfrm>
                <a:off x="2606" y="4062"/>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04" name="Line 2138"/>
              <p:cNvSpPr>
                <a:spLocks noChangeShapeType="1"/>
              </p:cNvSpPr>
              <p:nvPr>
                <p:custDataLst>
                  <p:tags r:id="rId201"/>
                </p:custDataLst>
              </p:nvPr>
            </p:nvSpPr>
            <p:spPr bwMode="auto">
              <a:xfrm>
                <a:off x="2639" y="4062"/>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05" name="Line 2139"/>
              <p:cNvSpPr>
                <a:spLocks noChangeShapeType="1"/>
              </p:cNvSpPr>
              <p:nvPr>
                <p:custDataLst>
                  <p:tags r:id="rId202"/>
                </p:custDataLst>
              </p:nvPr>
            </p:nvSpPr>
            <p:spPr bwMode="auto">
              <a:xfrm>
                <a:off x="2672" y="4062"/>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06" name="Line 2140"/>
              <p:cNvSpPr>
                <a:spLocks noChangeShapeType="1"/>
              </p:cNvSpPr>
              <p:nvPr>
                <p:custDataLst>
                  <p:tags r:id="rId203"/>
                </p:custDataLst>
              </p:nvPr>
            </p:nvSpPr>
            <p:spPr bwMode="auto">
              <a:xfrm>
                <a:off x="2705" y="4062"/>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07" name="Line 2141"/>
              <p:cNvSpPr>
                <a:spLocks noChangeShapeType="1"/>
              </p:cNvSpPr>
              <p:nvPr>
                <p:custDataLst>
                  <p:tags r:id="rId204"/>
                </p:custDataLst>
              </p:nvPr>
            </p:nvSpPr>
            <p:spPr bwMode="auto">
              <a:xfrm>
                <a:off x="2737" y="4062"/>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08" name="Line 2142"/>
              <p:cNvSpPr>
                <a:spLocks noChangeShapeType="1"/>
              </p:cNvSpPr>
              <p:nvPr>
                <p:custDataLst>
                  <p:tags r:id="rId205"/>
                </p:custDataLst>
              </p:nvPr>
            </p:nvSpPr>
            <p:spPr bwMode="auto">
              <a:xfrm>
                <a:off x="2770" y="4062"/>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09" name="Line 2143"/>
              <p:cNvSpPr>
                <a:spLocks noChangeShapeType="1"/>
              </p:cNvSpPr>
              <p:nvPr>
                <p:custDataLst>
                  <p:tags r:id="rId206"/>
                </p:custDataLst>
              </p:nvPr>
            </p:nvSpPr>
            <p:spPr bwMode="auto">
              <a:xfrm>
                <a:off x="2803" y="4062"/>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10" name="Line 2144"/>
              <p:cNvSpPr>
                <a:spLocks noChangeShapeType="1"/>
              </p:cNvSpPr>
              <p:nvPr>
                <p:custDataLst>
                  <p:tags r:id="rId207"/>
                </p:custDataLst>
              </p:nvPr>
            </p:nvSpPr>
            <p:spPr bwMode="auto">
              <a:xfrm>
                <a:off x="2836" y="4062"/>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11" name="Line 2145"/>
              <p:cNvSpPr>
                <a:spLocks noChangeShapeType="1"/>
              </p:cNvSpPr>
              <p:nvPr>
                <p:custDataLst>
                  <p:tags r:id="rId208"/>
                </p:custDataLst>
              </p:nvPr>
            </p:nvSpPr>
            <p:spPr bwMode="auto">
              <a:xfrm>
                <a:off x="2869" y="4062"/>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12" name="Line 2146"/>
              <p:cNvSpPr>
                <a:spLocks noChangeShapeType="1"/>
              </p:cNvSpPr>
              <p:nvPr>
                <p:custDataLst>
                  <p:tags r:id="rId209"/>
                </p:custDataLst>
              </p:nvPr>
            </p:nvSpPr>
            <p:spPr bwMode="auto">
              <a:xfrm>
                <a:off x="2901" y="4062"/>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13" name="Line 2147"/>
              <p:cNvSpPr>
                <a:spLocks noChangeShapeType="1"/>
              </p:cNvSpPr>
              <p:nvPr>
                <p:custDataLst>
                  <p:tags r:id="rId210"/>
                </p:custDataLst>
              </p:nvPr>
            </p:nvSpPr>
            <p:spPr bwMode="auto">
              <a:xfrm>
                <a:off x="2934" y="4062"/>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14" name="Line 2148"/>
              <p:cNvSpPr>
                <a:spLocks noChangeShapeType="1"/>
              </p:cNvSpPr>
              <p:nvPr>
                <p:custDataLst>
                  <p:tags r:id="rId211"/>
                </p:custDataLst>
              </p:nvPr>
            </p:nvSpPr>
            <p:spPr bwMode="auto">
              <a:xfrm>
                <a:off x="2967" y="4062"/>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15" name="Line 2149"/>
              <p:cNvSpPr>
                <a:spLocks noChangeShapeType="1"/>
              </p:cNvSpPr>
              <p:nvPr>
                <p:custDataLst>
                  <p:tags r:id="rId212"/>
                </p:custDataLst>
              </p:nvPr>
            </p:nvSpPr>
            <p:spPr bwMode="auto">
              <a:xfrm>
                <a:off x="3000" y="4062"/>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16" name="Line 2150"/>
              <p:cNvSpPr>
                <a:spLocks noChangeShapeType="1"/>
              </p:cNvSpPr>
              <p:nvPr>
                <p:custDataLst>
                  <p:tags r:id="rId213"/>
                </p:custDataLst>
              </p:nvPr>
            </p:nvSpPr>
            <p:spPr bwMode="auto">
              <a:xfrm>
                <a:off x="3033" y="4062"/>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17" name="Line 2151"/>
              <p:cNvSpPr>
                <a:spLocks noChangeShapeType="1"/>
              </p:cNvSpPr>
              <p:nvPr>
                <p:custDataLst>
                  <p:tags r:id="rId214"/>
                </p:custDataLst>
              </p:nvPr>
            </p:nvSpPr>
            <p:spPr bwMode="auto">
              <a:xfrm>
                <a:off x="3065" y="4062"/>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18" name="Line 2152"/>
              <p:cNvSpPr>
                <a:spLocks noChangeShapeType="1"/>
              </p:cNvSpPr>
              <p:nvPr>
                <p:custDataLst>
                  <p:tags r:id="rId215"/>
                </p:custDataLst>
              </p:nvPr>
            </p:nvSpPr>
            <p:spPr bwMode="auto">
              <a:xfrm>
                <a:off x="3098" y="4062"/>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19" name="Line 2153"/>
              <p:cNvSpPr>
                <a:spLocks noChangeShapeType="1"/>
              </p:cNvSpPr>
              <p:nvPr>
                <p:custDataLst>
                  <p:tags r:id="rId216"/>
                </p:custDataLst>
              </p:nvPr>
            </p:nvSpPr>
            <p:spPr bwMode="auto">
              <a:xfrm>
                <a:off x="3131" y="4062"/>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20" name="Line 2154"/>
              <p:cNvSpPr>
                <a:spLocks noChangeShapeType="1"/>
              </p:cNvSpPr>
              <p:nvPr>
                <p:custDataLst>
                  <p:tags r:id="rId217"/>
                </p:custDataLst>
              </p:nvPr>
            </p:nvSpPr>
            <p:spPr bwMode="auto">
              <a:xfrm>
                <a:off x="3164" y="4062"/>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21" name="Line 2155"/>
              <p:cNvSpPr>
                <a:spLocks noChangeShapeType="1"/>
              </p:cNvSpPr>
              <p:nvPr>
                <p:custDataLst>
                  <p:tags r:id="rId218"/>
                </p:custDataLst>
              </p:nvPr>
            </p:nvSpPr>
            <p:spPr bwMode="auto">
              <a:xfrm>
                <a:off x="3196" y="4062"/>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22" name="Line 2156"/>
              <p:cNvSpPr>
                <a:spLocks noChangeShapeType="1"/>
              </p:cNvSpPr>
              <p:nvPr>
                <p:custDataLst>
                  <p:tags r:id="rId219"/>
                </p:custDataLst>
              </p:nvPr>
            </p:nvSpPr>
            <p:spPr bwMode="auto">
              <a:xfrm>
                <a:off x="3229" y="4062"/>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23" name="Line 2157"/>
              <p:cNvSpPr>
                <a:spLocks noChangeShapeType="1"/>
              </p:cNvSpPr>
              <p:nvPr>
                <p:custDataLst>
                  <p:tags r:id="rId220"/>
                </p:custDataLst>
              </p:nvPr>
            </p:nvSpPr>
            <p:spPr bwMode="auto">
              <a:xfrm>
                <a:off x="3262" y="4062"/>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24" name="Line 2158"/>
              <p:cNvSpPr>
                <a:spLocks noChangeShapeType="1"/>
              </p:cNvSpPr>
              <p:nvPr>
                <p:custDataLst>
                  <p:tags r:id="rId221"/>
                </p:custDataLst>
              </p:nvPr>
            </p:nvSpPr>
            <p:spPr bwMode="auto">
              <a:xfrm>
                <a:off x="3295" y="4062"/>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25" name="Line 2159"/>
              <p:cNvSpPr>
                <a:spLocks noChangeShapeType="1"/>
              </p:cNvSpPr>
              <p:nvPr>
                <p:custDataLst>
                  <p:tags r:id="rId222"/>
                </p:custDataLst>
              </p:nvPr>
            </p:nvSpPr>
            <p:spPr bwMode="auto">
              <a:xfrm>
                <a:off x="3328" y="4062"/>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26" name="Line 2160"/>
              <p:cNvSpPr>
                <a:spLocks noChangeShapeType="1"/>
              </p:cNvSpPr>
              <p:nvPr>
                <p:custDataLst>
                  <p:tags r:id="rId223"/>
                </p:custDataLst>
              </p:nvPr>
            </p:nvSpPr>
            <p:spPr bwMode="auto">
              <a:xfrm>
                <a:off x="3360" y="4062"/>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27" name="Line 2161"/>
              <p:cNvSpPr>
                <a:spLocks noChangeShapeType="1"/>
              </p:cNvSpPr>
              <p:nvPr>
                <p:custDataLst>
                  <p:tags r:id="rId224"/>
                </p:custDataLst>
              </p:nvPr>
            </p:nvSpPr>
            <p:spPr bwMode="auto">
              <a:xfrm>
                <a:off x="3393" y="4062"/>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28" name="Line 2162"/>
              <p:cNvSpPr>
                <a:spLocks noChangeShapeType="1"/>
              </p:cNvSpPr>
              <p:nvPr>
                <p:custDataLst>
                  <p:tags r:id="rId225"/>
                </p:custDataLst>
              </p:nvPr>
            </p:nvSpPr>
            <p:spPr bwMode="auto">
              <a:xfrm>
                <a:off x="3426" y="4062"/>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29" name="Line 2163"/>
              <p:cNvSpPr>
                <a:spLocks noChangeShapeType="1"/>
              </p:cNvSpPr>
              <p:nvPr>
                <p:custDataLst>
                  <p:tags r:id="rId226"/>
                </p:custDataLst>
              </p:nvPr>
            </p:nvSpPr>
            <p:spPr bwMode="auto">
              <a:xfrm>
                <a:off x="3459" y="4062"/>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30" name="Line 2164"/>
              <p:cNvSpPr>
                <a:spLocks noChangeShapeType="1"/>
              </p:cNvSpPr>
              <p:nvPr>
                <p:custDataLst>
                  <p:tags r:id="rId227"/>
                </p:custDataLst>
              </p:nvPr>
            </p:nvSpPr>
            <p:spPr bwMode="auto">
              <a:xfrm>
                <a:off x="3492" y="4062"/>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31" name="Line 2165"/>
              <p:cNvSpPr>
                <a:spLocks noChangeShapeType="1"/>
              </p:cNvSpPr>
              <p:nvPr>
                <p:custDataLst>
                  <p:tags r:id="rId228"/>
                </p:custDataLst>
              </p:nvPr>
            </p:nvSpPr>
            <p:spPr bwMode="auto">
              <a:xfrm>
                <a:off x="3524" y="4062"/>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32" name="Line 2166"/>
              <p:cNvSpPr>
                <a:spLocks noChangeShapeType="1"/>
              </p:cNvSpPr>
              <p:nvPr>
                <p:custDataLst>
                  <p:tags r:id="rId229"/>
                </p:custDataLst>
              </p:nvPr>
            </p:nvSpPr>
            <p:spPr bwMode="auto">
              <a:xfrm>
                <a:off x="3557" y="4062"/>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33" name="Line 2167"/>
              <p:cNvSpPr>
                <a:spLocks noChangeShapeType="1"/>
              </p:cNvSpPr>
              <p:nvPr>
                <p:custDataLst>
                  <p:tags r:id="rId230"/>
                </p:custDataLst>
              </p:nvPr>
            </p:nvSpPr>
            <p:spPr bwMode="auto">
              <a:xfrm>
                <a:off x="3590" y="4062"/>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34" name="Line 2168"/>
              <p:cNvSpPr>
                <a:spLocks noChangeShapeType="1"/>
              </p:cNvSpPr>
              <p:nvPr>
                <p:custDataLst>
                  <p:tags r:id="rId231"/>
                </p:custDataLst>
              </p:nvPr>
            </p:nvSpPr>
            <p:spPr bwMode="auto">
              <a:xfrm>
                <a:off x="3623" y="4062"/>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35" name="Line 2169"/>
              <p:cNvSpPr>
                <a:spLocks noChangeShapeType="1"/>
              </p:cNvSpPr>
              <p:nvPr>
                <p:custDataLst>
                  <p:tags r:id="rId232"/>
                </p:custDataLst>
              </p:nvPr>
            </p:nvSpPr>
            <p:spPr bwMode="auto">
              <a:xfrm>
                <a:off x="3655" y="4062"/>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36" name="Line 2170"/>
              <p:cNvSpPr>
                <a:spLocks noChangeShapeType="1"/>
              </p:cNvSpPr>
              <p:nvPr>
                <p:custDataLst>
                  <p:tags r:id="rId233"/>
                </p:custDataLst>
              </p:nvPr>
            </p:nvSpPr>
            <p:spPr bwMode="auto">
              <a:xfrm>
                <a:off x="3688" y="4062"/>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37" name="Line 2171"/>
              <p:cNvSpPr>
                <a:spLocks noChangeShapeType="1"/>
              </p:cNvSpPr>
              <p:nvPr>
                <p:custDataLst>
                  <p:tags r:id="rId234"/>
                </p:custDataLst>
              </p:nvPr>
            </p:nvSpPr>
            <p:spPr bwMode="auto">
              <a:xfrm>
                <a:off x="3721" y="4062"/>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38" name="Line 2172"/>
              <p:cNvSpPr>
                <a:spLocks noChangeShapeType="1"/>
              </p:cNvSpPr>
              <p:nvPr>
                <p:custDataLst>
                  <p:tags r:id="rId235"/>
                </p:custDataLst>
              </p:nvPr>
            </p:nvSpPr>
            <p:spPr bwMode="auto">
              <a:xfrm>
                <a:off x="3754" y="4062"/>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39" name="Line 2173"/>
              <p:cNvSpPr>
                <a:spLocks noChangeShapeType="1"/>
              </p:cNvSpPr>
              <p:nvPr>
                <p:custDataLst>
                  <p:tags r:id="rId236"/>
                </p:custDataLst>
              </p:nvPr>
            </p:nvSpPr>
            <p:spPr bwMode="auto">
              <a:xfrm>
                <a:off x="3787" y="4062"/>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40" name="Line 2174"/>
              <p:cNvSpPr>
                <a:spLocks noChangeShapeType="1"/>
              </p:cNvSpPr>
              <p:nvPr>
                <p:custDataLst>
                  <p:tags r:id="rId237"/>
                </p:custDataLst>
              </p:nvPr>
            </p:nvSpPr>
            <p:spPr bwMode="auto">
              <a:xfrm>
                <a:off x="3819" y="4062"/>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41" name="Line 2175"/>
              <p:cNvSpPr>
                <a:spLocks noChangeShapeType="1"/>
              </p:cNvSpPr>
              <p:nvPr>
                <p:custDataLst>
                  <p:tags r:id="rId238"/>
                </p:custDataLst>
              </p:nvPr>
            </p:nvSpPr>
            <p:spPr bwMode="auto">
              <a:xfrm>
                <a:off x="3852" y="4062"/>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42" name="Line 2176"/>
              <p:cNvSpPr>
                <a:spLocks noChangeShapeType="1"/>
              </p:cNvSpPr>
              <p:nvPr>
                <p:custDataLst>
                  <p:tags r:id="rId239"/>
                </p:custDataLst>
              </p:nvPr>
            </p:nvSpPr>
            <p:spPr bwMode="auto">
              <a:xfrm>
                <a:off x="3885" y="4062"/>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43" name="Line 2177"/>
              <p:cNvSpPr>
                <a:spLocks noChangeShapeType="1"/>
              </p:cNvSpPr>
              <p:nvPr>
                <p:custDataLst>
                  <p:tags r:id="rId240"/>
                </p:custDataLst>
              </p:nvPr>
            </p:nvSpPr>
            <p:spPr bwMode="auto">
              <a:xfrm>
                <a:off x="3918" y="4062"/>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44" name="Line 2178"/>
              <p:cNvSpPr>
                <a:spLocks noChangeShapeType="1"/>
              </p:cNvSpPr>
              <p:nvPr>
                <p:custDataLst>
                  <p:tags r:id="rId241"/>
                </p:custDataLst>
              </p:nvPr>
            </p:nvSpPr>
            <p:spPr bwMode="auto">
              <a:xfrm>
                <a:off x="3951" y="4062"/>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45" name="Line 2179"/>
              <p:cNvSpPr>
                <a:spLocks noChangeShapeType="1"/>
              </p:cNvSpPr>
              <p:nvPr>
                <p:custDataLst>
                  <p:tags r:id="rId242"/>
                </p:custDataLst>
              </p:nvPr>
            </p:nvSpPr>
            <p:spPr bwMode="auto">
              <a:xfrm>
                <a:off x="3983" y="4062"/>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46" name="Line 2180"/>
              <p:cNvSpPr>
                <a:spLocks noChangeShapeType="1"/>
              </p:cNvSpPr>
              <p:nvPr>
                <p:custDataLst>
                  <p:tags r:id="rId243"/>
                </p:custDataLst>
              </p:nvPr>
            </p:nvSpPr>
            <p:spPr bwMode="auto">
              <a:xfrm>
                <a:off x="4016" y="4062"/>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47" name="Line 2181"/>
              <p:cNvSpPr>
                <a:spLocks noChangeShapeType="1"/>
              </p:cNvSpPr>
              <p:nvPr>
                <p:custDataLst>
                  <p:tags r:id="rId244"/>
                </p:custDataLst>
              </p:nvPr>
            </p:nvSpPr>
            <p:spPr bwMode="auto">
              <a:xfrm>
                <a:off x="4049" y="4062"/>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48" name="Line 2182"/>
              <p:cNvSpPr>
                <a:spLocks noChangeShapeType="1"/>
              </p:cNvSpPr>
              <p:nvPr>
                <p:custDataLst>
                  <p:tags r:id="rId245"/>
                </p:custDataLst>
              </p:nvPr>
            </p:nvSpPr>
            <p:spPr bwMode="auto">
              <a:xfrm>
                <a:off x="4082" y="4062"/>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49" name="Line 2183"/>
              <p:cNvSpPr>
                <a:spLocks noChangeShapeType="1"/>
              </p:cNvSpPr>
              <p:nvPr>
                <p:custDataLst>
                  <p:tags r:id="rId246"/>
                </p:custDataLst>
              </p:nvPr>
            </p:nvSpPr>
            <p:spPr bwMode="auto">
              <a:xfrm>
                <a:off x="4114" y="4062"/>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50" name="Line 2184"/>
              <p:cNvSpPr>
                <a:spLocks noChangeShapeType="1"/>
              </p:cNvSpPr>
              <p:nvPr>
                <p:custDataLst>
                  <p:tags r:id="rId247"/>
                </p:custDataLst>
              </p:nvPr>
            </p:nvSpPr>
            <p:spPr bwMode="auto">
              <a:xfrm>
                <a:off x="4147" y="4062"/>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51" name="Line 2185"/>
              <p:cNvSpPr>
                <a:spLocks noChangeShapeType="1"/>
              </p:cNvSpPr>
              <p:nvPr>
                <p:custDataLst>
                  <p:tags r:id="rId248"/>
                </p:custDataLst>
              </p:nvPr>
            </p:nvSpPr>
            <p:spPr bwMode="auto">
              <a:xfrm>
                <a:off x="4180" y="4062"/>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52" name="Freeform 2186"/>
              <p:cNvSpPr>
                <a:spLocks/>
              </p:cNvSpPr>
              <p:nvPr>
                <p:custDataLst>
                  <p:tags r:id="rId249"/>
                </p:custDataLst>
              </p:nvPr>
            </p:nvSpPr>
            <p:spPr bwMode="auto">
              <a:xfrm>
                <a:off x="4213" y="4051"/>
                <a:ext cx="15" cy="9"/>
              </a:xfrm>
              <a:custGeom>
                <a:avLst/>
                <a:gdLst>
                  <a:gd name="T0" fmla="*/ 0 w 11"/>
                  <a:gd name="T1" fmla="*/ 9368 h 6"/>
                  <a:gd name="T2" fmla="*/ 2693 w 11"/>
                  <a:gd name="T3" fmla="*/ 2397 h 6"/>
                  <a:gd name="T4" fmla="*/ 2824 w 11"/>
                  <a:gd name="T5" fmla="*/ 0 h 6"/>
                  <a:gd name="T6" fmla="*/ 0 60000 65536"/>
                  <a:gd name="T7" fmla="*/ 0 60000 65536"/>
                  <a:gd name="T8" fmla="*/ 0 60000 65536"/>
                  <a:gd name="T9" fmla="*/ 0 w 11"/>
                  <a:gd name="T10" fmla="*/ 0 h 6"/>
                  <a:gd name="T11" fmla="*/ 11 w 11"/>
                  <a:gd name="T12" fmla="*/ 6 h 6"/>
                </a:gdLst>
                <a:ahLst/>
                <a:cxnLst>
                  <a:cxn ang="T6">
                    <a:pos x="T0" y="T1"/>
                  </a:cxn>
                  <a:cxn ang="T7">
                    <a:pos x="T2" y="T3"/>
                  </a:cxn>
                  <a:cxn ang="T8">
                    <a:pos x="T4" y="T5"/>
                  </a:cxn>
                </a:cxnLst>
                <a:rect l="T9" t="T10" r="T11" b="T12"/>
                <a:pathLst>
                  <a:path w="11" h="6">
                    <a:moveTo>
                      <a:pt x="0" y="6"/>
                    </a:moveTo>
                    <a:lnTo>
                      <a:pt x="10" y="1"/>
                    </a:lnTo>
                    <a:lnTo>
                      <a:pt x="11" y="0"/>
                    </a:lnTo>
                  </a:path>
                </a:pathLst>
              </a:custGeom>
              <a:noFill/>
              <a:ln w="12700">
                <a:solidFill>
                  <a:srgbClr val="0000FF"/>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253" name="Freeform 2187"/>
              <p:cNvSpPr>
                <a:spLocks/>
              </p:cNvSpPr>
              <p:nvPr>
                <p:custDataLst>
                  <p:tags r:id="rId250"/>
                </p:custDataLst>
              </p:nvPr>
            </p:nvSpPr>
            <p:spPr bwMode="auto">
              <a:xfrm>
                <a:off x="4239" y="4024"/>
                <a:ext cx="7" cy="15"/>
              </a:xfrm>
              <a:custGeom>
                <a:avLst/>
                <a:gdLst>
                  <a:gd name="T0" fmla="*/ 0 w 5"/>
                  <a:gd name="T1" fmla="*/ 2824 h 11"/>
                  <a:gd name="T2" fmla="*/ 2220 w 5"/>
                  <a:gd name="T3" fmla="*/ 571 h 11"/>
                  <a:gd name="T4" fmla="*/ 2220 w 5"/>
                  <a:gd name="T5" fmla="*/ 0 h 11"/>
                  <a:gd name="T6" fmla="*/ 0 60000 65536"/>
                  <a:gd name="T7" fmla="*/ 0 60000 65536"/>
                  <a:gd name="T8" fmla="*/ 0 60000 65536"/>
                  <a:gd name="T9" fmla="*/ 0 w 5"/>
                  <a:gd name="T10" fmla="*/ 0 h 11"/>
                  <a:gd name="T11" fmla="*/ 5 w 5"/>
                  <a:gd name="T12" fmla="*/ 11 h 11"/>
                </a:gdLst>
                <a:ahLst/>
                <a:cxnLst>
                  <a:cxn ang="T6">
                    <a:pos x="T0" y="T1"/>
                  </a:cxn>
                  <a:cxn ang="T7">
                    <a:pos x="T2" y="T3"/>
                  </a:cxn>
                  <a:cxn ang="T8">
                    <a:pos x="T4" y="T5"/>
                  </a:cxn>
                </a:cxnLst>
                <a:rect l="T9" t="T10" r="T11" b="T12"/>
                <a:pathLst>
                  <a:path w="5" h="11">
                    <a:moveTo>
                      <a:pt x="0" y="11"/>
                    </a:moveTo>
                    <a:lnTo>
                      <a:pt x="5" y="2"/>
                    </a:lnTo>
                    <a:lnTo>
                      <a:pt x="5" y="0"/>
                    </a:lnTo>
                  </a:path>
                </a:pathLst>
              </a:custGeom>
              <a:noFill/>
              <a:ln w="12700">
                <a:solidFill>
                  <a:srgbClr val="0000FF"/>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254" name="Line 2188"/>
              <p:cNvSpPr>
                <a:spLocks noChangeShapeType="1"/>
              </p:cNvSpPr>
              <p:nvPr>
                <p:custDataLst>
                  <p:tags r:id="rId251"/>
                </p:custDataLst>
              </p:nvPr>
            </p:nvSpPr>
            <p:spPr bwMode="auto">
              <a:xfrm flipV="1">
                <a:off x="4248" y="3991"/>
                <a:ext cx="0" cy="17"/>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55" name="Line 2189"/>
              <p:cNvSpPr>
                <a:spLocks noChangeShapeType="1"/>
              </p:cNvSpPr>
              <p:nvPr>
                <p:custDataLst>
                  <p:tags r:id="rId252"/>
                </p:custDataLst>
              </p:nvPr>
            </p:nvSpPr>
            <p:spPr bwMode="auto">
              <a:xfrm flipV="1">
                <a:off x="4248" y="3958"/>
                <a:ext cx="0" cy="17"/>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56" name="Line 2190"/>
              <p:cNvSpPr>
                <a:spLocks noChangeShapeType="1"/>
              </p:cNvSpPr>
              <p:nvPr>
                <p:custDataLst>
                  <p:tags r:id="rId253"/>
                </p:custDataLst>
              </p:nvPr>
            </p:nvSpPr>
            <p:spPr bwMode="auto">
              <a:xfrm flipV="1">
                <a:off x="4248" y="3926"/>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57" name="Line 2191"/>
              <p:cNvSpPr>
                <a:spLocks noChangeShapeType="1"/>
              </p:cNvSpPr>
              <p:nvPr>
                <p:custDataLst>
                  <p:tags r:id="rId254"/>
                </p:custDataLst>
              </p:nvPr>
            </p:nvSpPr>
            <p:spPr bwMode="auto">
              <a:xfrm flipV="1">
                <a:off x="4248" y="3893"/>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58" name="Line 2192"/>
              <p:cNvSpPr>
                <a:spLocks noChangeShapeType="1"/>
              </p:cNvSpPr>
              <p:nvPr>
                <p:custDataLst>
                  <p:tags r:id="rId255"/>
                </p:custDataLst>
              </p:nvPr>
            </p:nvSpPr>
            <p:spPr bwMode="auto">
              <a:xfrm flipV="1">
                <a:off x="4248" y="3860"/>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59" name="Line 2193"/>
              <p:cNvSpPr>
                <a:spLocks noChangeShapeType="1"/>
              </p:cNvSpPr>
              <p:nvPr>
                <p:custDataLst>
                  <p:tags r:id="rId256"/>
                </p:custDataLst>
              </p:nvPr>
            </p:nvSpPr>
            <p:spPr bwMode="auto">
              <a:xfrm flipV="1">
                <a:off x="4248" y="3827"/>
                <a:ext cx="0" cy="17"/>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60" name="Line 2194"/>
              <p:cNvSpPr>
                <a:spLocks noChangeShapeType="1"/>
              </p:cNvSpPr>
              <p:nvPr>
                <p:custDataLst>
                  <p:tags r:id="rId257"/>
                </p:custDataLst>
              </p:nvPr>
            </p:nvSpPr>
            <p:spPr bwMode="auto">
              <a:xfrm flipV="1">
                <a:off x="4248" y="3795"/>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61" name="Line 2195"/>
              <p:cNvSpPr>
                <a:spLocks noChangeShapeType="1"/>
              </p:cNvSpPr>
              <p:nvPr>
                <p:custDataLst>
                  <p:tags r:id="rId258"/>
                </p:custDataLst>
              </p:nvPr>
            </p:nvSpPr>
            <p:spPr bwMode="auto">
              <a:xfrm flipV="1">
                <a:off x="4248" y="3762"/>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62" name="Line 2196"/>
              <p:cNvSpPr>
                <a:spLocks noChangeShapeType="1"/>
              </p:cNvSpPr>
              <p:nvPr>
                <p:custDataLst>
                  <p:tags r:id="rId259"/>
                </p:custDataLst>
              </p:nvPr>
            </p:nvSpPr>
            <p:spPr bwMode="auto">
              <a:xfrm flipV="1">
                <a:off x="4248" y="3729"/>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63" name="Line 2197"/>
              <p:cNvSpPr>
                <a:spLocks noChangeShapeType="1"/>
              </p:cNvSpPr>
              <p:nvPr>
                <p:custDataLst>
                  <p:tags r:id="rId260"/>
                </p:custDataLst>
              </p:nvPr>
            </p:nvSpPr>
            <p:spPr bwMode="auto">
              <a:xfrm flipV="1">
                <a:off x="4248" y="3696"/>
                <a:ext cx="0" cy="17"/>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64" name="Line 2198"/>
              <p:cNvSpPr>
                <a:spLocks noChangeShapeType="1"/>
              </p:cNvSpPr>
              <p:nvPr>
                <p:custDataLst>
                  <p:tags r:id="rId261"/>
                </p:custDataLst>
              </p:nvPr>
            </p:nvSpPr>
            <p:spPr bwMode="auto">
              <a:xfrm flipV="1">
                <a:off x="4248" y="3663"/>
                <a:ext cx="0" cy="17"/>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65" name="Line 2199"/>
              <p:cNvSpPr>
                <a:spLocks noChangeShapeType="1"/>
              </p:cNvSpPr>
              <p:nvPr>
                <p:custDataLst>
                  <p:tags r:id="rId262"/>
                </p:custDataLst>
              </p:nvPr>
            </p:nvSpPr>
            <p:spPr bwMode="auto">
              <a:xfrm flipV="1">
                <a:off x="4248" y="3631"/>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66" name="Line 2200"/>
              <p:cNvSpPr>
                <a:spLocks noChangeShapeType="1"/>
              </p:cNvSpPr>
              <p:nvPr>
                <p:custDataLst>
                  <p:tags r:id="rId263"/>
                </p:custDataLst>
              </p:nvPr>
            </p:nvSpPr>
            <p:spPr bwMode="auto">
              <a:xfrm flipV="1">
                <a:off x="4248" y="3598"/>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67" name="Line 2201"/>
              <p:cNvSpPr>
                <a:spLocks noChangeShapeType="1"/>
              </p:cNvSpPr>
              <p:nvPr>
                <p:custDataLst>
                  <p:tags r:id="rId264"/>
                </p:custDataLst>
              </p:nvPr>
            </p:nvSpPr>
            <p:spPr bwMode="auto">
              <a:xfrm flipV="1">
                <a:off x="4248" y="3565"/>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68" name="Line 2202"/>
              <p:cNvSpPr>
                <a:spLocks noChangeShapeType="1"/>
              </p:cNvSpPr>
              <p:nvPr>
                <p:custDataLst>
                  <p:tags r:id="rId265"/>
                </p:custDataLst>
              </p:nvPr>
            </p:nvSpPr>
            <p:spPr bwMode="auto">
              <a:xfrm flipV="1">
                <a:off x="4248" y="3532"/>
                <a:ext cx="0" cy="17"/>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69" name="Line 2203"/>
              <p:cNvSpPr>
                <a:spLocks noChangeShapeType="1"/>
              </p:cNvSpPr>
              <p:nvPr>
                <p:custDataLst>
                  <p:tags r:id="rId266"/>
                </p:custDataLst>
              </p:nvPr>
            </p:nvSpPr>
            <p:spPr bwMode="auto">
              <a:xfrm flipV="1">
                <a:off x="4248" y="3499"/>
                <a:ext cx="0" cy="17"/>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70" name="Line 2204"/>
              <p:cNvSpPr>
                <a:spLocks noChangeShapeType="1"/>
              </p:cNvSpPr>
              <p:nvPr>
                <p:custDataLst>
                  <p:tags r:id="rId267"/>
                </p:custDataLst>
              </p:nvPr>
            </p:nvSpPr>
            <p:spPr bwMode="auto">
              <a:xfrm flipV="1">
                <a:off x="4248" y="3467"/>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71" name="Line 2205"/>
              <p:cNvSpPr>
                <a:spLocks noChangeShapeType="1"/>
              </p:cNvSpPr>
              <p:nvPr>
                <p:custDataLst>
                  <p:tags r:id="rId268"/>
                </p:custDataLst>
              </p:nvPr>
            </p:nvSpPr>
            <p:spPr bwMode="auto">
              <a:xfrm flipV="1">
                <a:off x="4248" y="3434"/>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72" name="Line 2206"/>
              <p:cNvSpPr>
                <a:spLocks noChangeShapeType="1"/>
              </p:cNvSpPr>
              <p:nvPr>
                <p:custDataLst>
                  <p:tags r:id="rId269"/>
                </p:custDataLst>
              </p:nvPr>
            </p:nvSpPr>
            <p:spPr bwMode="auto">
              <a:xfrm flipV="1">
                <a:off x="4248" y="3401"/>
                <a:ext cx="0" cy="17"/>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73" name="Line 2207"/>
              <p:cNvSpPr>
                <a:spLocks noChangeShapeType="1"/>
              </p:cNvSpPr>
              <p:nvPr>
                <p:custDataLst>
                  <p:tags r:id="rId270"/>
                </p:custDataLst>
              </p:nvPr>
            </p:nvSpPr>
            <p:spPr bwMode="auto">
              <a:xfrm flipV="1">
                <a:off x="4248" y="3368"/>
                <a:ext cx="0" cy="17"/>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74" name="Line 2208"/>
              <p:cNvSpPr>
                <a:spLocks noChangeShapeType="1"/>
              </p:cNvSpPr>
              <p:nvPr>
                <p:custDataLst>
                  <p:tags r:id="rId271"/>
                </p:custDataLst>
              </p:nvPr>
            </p:nvSpPr>
            <p:spPr bwMode="auto">
              <a:xfrm flipV="1">
                <a:off x="4248" y="3336"/>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75" name="Line 2209"/>
              <p:cNvSpPr>
                <a:spLocks noChangeShapeType="1"/>
              </p:cNvSpPr>
              <p:nvPr>
                <p:custDataLst>
                  <p:tags r:id="rId272"/>
                </p:custDataLst>
              </p:nvPr>
            </p:nvSpPr>
            <p:spPr bwMode="auto">
              <a:xfrm flipV="1">
                <a:off x="4248" y="3303"/>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76" name="Line 2210"/>
              <p:cNvSpPr>
                <a:spLocks noChangeShapeType="1"/>
              </p:cNvSpPr>
              <p:nvPr>
                <p:custDataLst>
                  <p:tags r:id="rId273"/>
                </p:custDataLst>
              </p:nvPr>
            </p:nvSpPr>
            <p:spPr bwMode="auto">
              <a:xfrm flipV="1">
                <a:off x="4248" y="3270"/>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77" name="Line 2211"/>
              <p:cNvSpPr>
                <a:spLocks noChangeShapeType="1"/>
              </p:cNvSpPr>
              <p:nvPr>
                <p:custDataLst>
                  <p:tags r:id="rId274"/>
                </p:custDataLst>
              </p:nvPr>
            </p:nvSpPr>
            <p:spPr bwMode="auto">
              <a:xfrm flipV="1">
                <a:off x="4248" y="3237"/>
                <a:ext cx="0" cy="17"/>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78" name="Line 2212"/>
              <p:cNvSpPr>
                <a:spLocks noChangeShapeType="1"/>
              </p:cNvSpPr>
              <p:nvPr>
                <p:custDataLst>
                  <p:tags r:id="rId275"/>
                </p:custDataLst>
              </p:nvPr>
            </p:nvSpPr>
            <p:spPr bwMode="auto">
              <a:xfrm flipV="1">
                <a:off x="4248" y="3204"/>
                <a:ext cx="0" cy="17"/>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79" name="Line 2213"/>
              <p:cNvSpPr>
                <a:spLocks noChangeShapeType="1"/>
              </p:cNvSpPr>
              <p:nvPr>
                <p:custDataLst>
                  <p:tags r:id="rId276"/>
                </p:custDataLst>
              </p:nvPr>
            </p:nvSpPr>
            <p:spPr bwMode="auto">
              <a:xfrm flipV="1">
                <a:off x="4248" y="3172"/>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80" name="Line 2214"/>
              <p:cNvSpPr>
                <a:spLocks noChangeShapeType="1"/>
              </p:cNvSpPr>
              <p:nvPr>
                <p:custDataLst>
                  <p:tags r:id="rId277"/>
                </p:custDataLst>
              </p:nvPr>
            </p:nvSpPr>
            <p:spPr bwMode="auto">
              <a:xfrm flipV="1">
                <a:off x="4248" y="3139"/>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81" name="Line 2215"/>
              <p:cNvSpPr>
                <a:spLocks noChangeShapeType="1"/>
              </p:cNvSpPr>
              <p:nvPr>
                <p:custDataLst>
                  <p:tags r:id="rId278"/>
                </p:custDataLst>
              </p:nvPr>
            </p:nvSpPr>
            <p:spPr bwMode="auto">
              <a:xfrm flipV="1">
                <a:off x="4248" y="3106"/>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82" name="Line 2216"/>
              <p:cNvSpPr>
                <a:spLocks noChangeShapeType="1"/>
              </p:cNvSpPr>
              <p:nvPr>
                <p:custDataLst>
                  <p:tags r:id="rId279"/>
                </p:custDataLst>
              </p:nvPr>
            </p:nvSpPr>
            <p:spPr bwMode="auto">
              <a:xfrm flipV="1">
                <a:off x="4248" y="3073"/>
                <a:ext cx="0" cy="17"/>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83" name="Line 2217"/>
              <p:cNvSpPr>
                <a:spLocks noChangeShapeType="1"/>
              </p:cNvSpPr>
              <p:nvPr>
                <p:custDataLst>
                  <p:tags r:id="rId280"/>
                </p:custDataLst>
              </p:nvPr>
            </p:nvSpPr>
            <p:spPr bwMode="auto">
              <a:xfrm flipV="1">
                <a:off x="4248" y="3040"/>
                <a:ext cx="0" cy="17"/>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84" name="Line 2218"/>
              <p:cNvSpPr>
                <a:spLocks noChangeShapeType="1"/>
              </p:cNvSpPr>
              <p:nvPr>
                <p:custDataLst>
                  <p:tags r:id="rId281"/>
                </p:custDataLst>
              </p:nvPr>
            </p:nvSpPr>
            <p:spPr bwMode="auto">
              <a:xfrm flipV="1">
                <a:off x="4248" y="3008"/>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85" name="Line 2219"/>
              <p:cNvSpPr>
                <a:spLocks noChangeShapeType="1"/>
              </p:cNvSpPr>
              <p:nvPr>
                <p:custDataLst>
                  <p:tags r:id="rId282"/>
                </p:custDataLst>
              </p:nvPr>
            </p:nvSpPr>
            <p:spPr bwMode="auto">
              <a:xfrm flipV="1">
                <a:off x="4248" y="2975"/>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86" name="Line 2220"/>
              <p:cNvSpPr>
                <a:spLocks noChangeShapeType="1"/>
              </p:cNvSpPr>
              <p:nvPr>
                <p:custDataLst>
                  <p:tags r:id="rId283"/>
                </p:custDataLst>
              </p:nvPr>
            </p:nvSpPr>
            <p:spPr bwMode="auto">
              <a:xfrm flipV="1">
                <a:off x="4248" y="2942"/>
                <a:ext cx="0" cy="17"/>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87" name="Line 2221"/>
              <p:cNvSpPr>
                <a:spLocks noChangeShapeType="1"/>
              </p:cNvSpPr>
              <p:nvPr>
                <p:custDataLst>
                  <p:tags r:id="rId284"/>
                </p:custDataLst>
              </p:nvPr>
            </p:nvSpPr>
            <p:spPr bwMode="auto">
              <a:xfrm flipV="1">
                <a:off x="4248" y="2909"/>
                <a:ext cx="0" cy="17"/>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88" name="Line 2222"/>
              <p:cNvSpPr>
                <a:spLocks noChangeShapeType="1"/>
              </p:cNvSpPr>
              <p:nvPr>
                <p:custDataLst>
                  <p:tags r:id="rId285"/>
                </p:custDataLst>
              </p:nvPr>
            </p:nvSpPr>
            <p:spPr bwMode="auto">
              <a:xfrm flipV="1">
                <a:off x="4248" y="2877"/>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89" name="Line 2223"/>
              <p:cNvSpPr>
                <a:spLocks noChangeShapeType="1"/>
              </p:cNvSpPr>
              <p:nvPr>
                <p:custDataLst>
                  <p:tags r:id="rId286"/>
                </p:custDataLst>
              </p:nvPr>
            </p:nvSpPr>
            <p:spPr bwMode="auto">
              <a:xfrm flipV="1">
                <a:off x="4248" y="2844"/>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90" name="Line 2224"/>
              <p:cNvSpPr>
                <a:spLocks noChangeShapeType="1"/>
              </p:cNvSpPr>
              <p:nvPr>
                <p:custDataLst>
                  <p:tags r:id="rId287"/>
                </p:custDataLst>
              </p:nvPr>
            </p:nvSpPr>
            <p:spPr bwMode="auto">
              <a:xfrm flipV="1">
                <a:off x="4248" y="2811"/>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91" name="Line 2225"/>
              <p:cNvSpPr>
                <a:spLocks noChangeShapeType="1"/>
              </p:cNvSpPr>
              <p:nvPr>
                <p:custDataLst>
                  <p:tags r:id="rId288"/>
                </p:custDataLst>
              </p:nvPr>
            </p:nvSpPr>
            <p:spPr bwMode="auto">
              <a:xfrm flipV="1">
                <a:off x="4248" y="2778"/>
                <a:ext cx="0" cy="17"/>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92" name="Line 2226"/>
              <p:cNvSpPr>
                <a:spLocks noChangeShapeType="1"/>
              </p:cNvSpPr>
              <p:nvPr>
                <p:custDataLst>
                  <p:tags r:id="rId289"/>
                </p:custDataLst>
              </p:nvPr>
            </p:nvSpPr>
            <p:spPr bwMode="auto">
              <a:xfrm flipV="1">
                <a:off x="4248" y="2745"/>
                <a:ext cx="0" cy="17"/>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93" name="Line 2227"/>
              <p:cNvSpPr>
                <a:spLocks noChangeShapeType="1"/>
              </p:cNvSpPr>
              <p:nvPr>
                <p:custDataLst>
                  <p:tags r:id="rId290"/>
                </p:custDataLst>
              </p:nvPr>
            </p:nvSpPr>
            <p:spPr bwMode="auto">
              <a:xfrm flipV="1">
                <a:off x="4248" y="2713"/>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94" name="Line 2228"/>
              <p:cNvSpPr>
                <a:spLocks noChangeShapeType="1"/>
              </p:cNvSpPr>
              <p:nvPr>
                <p:custDataLst>
                  <p:tags r:id="rId291"/>
                </p:custDataLst>
              </p:nvPr>
            </p:nvSpPr>
            <p:spPr bwMode="auto">
              <a:xfrm flipV="1">
                <a:off x="4248" y="2680"/>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95" name="Line 2229"/>
              <p:cNvSpPr>
                <a:spLocks noChangeShapeType="1"/>
              </p:cNvSpPr>
              <p:nvPr>
                <p:custDataLst>
                  <p:tags r:id="rId292"/>
                </p:custDataLst>
              </p:nvPr>
            </p:nvSpPr>
            <p:spPr bwMode="auto">
              <a:xfrm flipV="1">
                <a:off x="4248" y="2647"/>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96" name="Line 2230"/>
              <p:cNvSpPr>
                <a:spLocks noChangeShapeType="1"/>
              </p:cNvSpPr>
              <p:nvPr>
                <p:custDataLst>
                  <p:tags r:id="rId293"/>
                </p:custDataLst>
              </p:nvPr>
            </p:nvSpPr>
            <p:spPr bwMode="auto">
              <a:xfrm flipV="1">
                <a:off x="4248" y="2614"/>
                <a:ext cx="0" cy="17"/>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97" name="Line 2231"/>
              <p:cNvSpPr>
                <a:spLocks noChangeShapeType="1"/>
              </p:cNvSpPr>
              <p:nvPr>
                <p:custDataLst>
                  <p:tags r:id="rId294"/>
                </p:custDataLst>
              </p:nvPr>
            </p:nvSpPr>
            <p:spPr bwMode="auto">
              <a:xfrm flipV="1">
                <a:off x="4248" y="2582"/>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98" name="Line 2232"/>
              <p:cNvSpPr>
                <a:spLocks noChangeShapeType="1"/>
              </p:cNvSpPr>
              <p:nvPr>
                <p:custDataLst>
                  <p:tags r:id="rId295"/>
                </p:custDataLst>
              </p:nvPr>
            </p:nvSpPr>
            <p:spPr bwMode="auto">
              <a:xfrm flipV="1">
                <a:off x="4248" y="2549"/>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99" name="Line 2233"/>
              <p:cNvSpPr>
                <a:spLocks noChangeShapeType="1"/>
              </p:cNvSpPr>
              <p:nvPr>
                <p:custDataLst>
                  <p:tags r:id="rId296"/>
                </p:custDataLst>
              </p:nvPr>
            </p:nvSpPr>
            <p:spPr bwMode="auto">
              <a:xfrm flipV="1">
                <a:off x="4248" y="2516"/>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00" name="Line 2234"/>
              <p:cNvSpPr>
                <a:spLocks noChangeShapeType="1"/>
              </p:cNvSpPr>
              <p:nvPr>
                <p:custDataLst>
                  <p:tags r:id="rId297"/>
                </p:custDataLst>
              </p:nvPr>
            </p:nvSpPr>
            <p:spPr bwMode="auto">
              <a:xfrm flipV="1">
                <a:off x="4248" y="2483"/>
                <a:ext cx="0" cy="17"/>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01" name="Line 2235"/>
              <p:cNvSpPr>
                <a:spLocks noChangeShapeType="1"/>
              </p:cNvSpPr>
              <p:nvPr>
                <p:custDataLst>
                  <p:tags r:id="rId298"/>
                </p:custDataLst>
              </p:nvPr>
            </p:nvSpPr>
            <p:spPr bwMode="auto">
              <a:xfrm flipV="1">
                <a:off x="4248" y="2450"/>
                <a:ext cx="0" cy="17"/>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02" name="Line 2236"/>
              <p:cNvSpPr>
                <a:spLocks noChangeShapeType="1"/>
              </p:cNvSpPr>
              <p:nvPr>
                <p:custDataLst>
                  <p:tags r:id="rId299"/>
                </p:custDataLst>
              </p:nvPr>
            </p:nvSpPr>
            <p:spPr bwMode="auto">
              <a:xfrm flipV="1">
                <a:off x="4248" y="2418"/>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03" name="Line 2237"/>
              <p:cNvSpPr>
                <a:spLocks noChangeShapeType="1"/>
              </p:cNvSpPr>
              <p:nvPr>
                <p:custDataLst>
                  <p:tags r:id="rId300"/>
                </p:custDataLst>
              </p:nvPr>
            </p:nvSpPr>
            <p:spPr bwMode="auto">
              <a:xfrm flipV="1">
                <a:off x="4248" y="2385"/>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04" name="Line 2238"/>
              <p:cNvSpPr>
                <a:spLocks noChangeShapeType="1"/>
              </p:cNvSpPr>
              <p:nvPr>
                <p:custDataLst>
                  <p:tags r:id="rId301"/>
                </p:custDataLst>
              </p:nvPr>
            </p:nvSpPr>
            <p:spPr bwMode="auto">
              <a:xfrm flipV="1">
                <a:off x="4248" y="2352"/>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05" name="Line 2239"/>
              <p:cNvSpPr>
                <a:spLocks noChangeShapeType="1"/>
              </p:cNvSpPr>
              <p:nvPr>
                <p:custDataLst>
                  <p:tags r:id="rId302"/>
                </p:custDataLst>
              </p:nvPr>
            </p:nvSpPr>
            <p:spPr bwMode="auto">
              <a:xfrm flipV="1">
                <a:off x="4248" y="2319"/>
                <a:ext cx="0" cy="17"/>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06" name="Line 2240"/>
              <p:cNvSpPr>
                <a:spLocks noChangeShapeType="1"/>
              </p:cNvSpPr>
              <p:nvPr>
                <p:custDataLst>
                  <p:tags r:id="rId303"/>
                </p:custDataLst>
              </p:nvPr>
            </p:nvSpPr>
            <p:spPr bwMode="auto">
              <a:xfrm flipV="1">
                <a:off x="4248" y="2286"/>
                <a:ext cx="0" cy="17"/>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07" name="Line 2241"/>
              <p:cNvSpPr>
                <a:spLocks noChangeShapeType="1"/>
              </p:cNvSpPr>
              <p:nvPr>
                <p:custDataLst>
                  <p:tags r:id="rId304"/>
                </p:custDataLst>
              </p:nvPr>
            </p:nvSpPr>
            <p:spPr bwMode="auto">
              <a:xfrm flipV="1">
                <a:off x="4248" y="2254"/>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08" name="Line 2242"/>
              <p:cNvSpPr>
                <a:spLocks noChangeShapeType="1"/>
              </p:cNvSpPr>
              <p:nvPr>
                <p:custDataLst>
                  <p:tags r:id="rId305"/>
                </p:custDataLst>
              </p:nvPr>
            </p:nvSpPr>
            <p:spPr bwMode="auto">
              <a:xfrm flipV="1">
                <a:off x="4248" y="2221"/>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09" name="Line 2243"/>
              <p:cNvSpPr>
                <a:spLocks noChangeShapeType="1"/>
              </p:cNvSpPr>
              <p:nvPr>
                <p:custDataLst>
                  <p:tags r:id="rId306"/>
                </p:custDataLst>
              </p:nvPr>
            </p:nvSpPr>
            <p:spPr bwMode="auto">
              <a:xfrm flipV="1">
                <a:off x="4248" y="2188"/>
                <a:ext cx="0" cy="17"/>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10" name="Line 2244"/>
              <p:cNvSpPr>
                <a:spLocks noChangeShapeType="1"/>
              </p:cNvSpPr>
              <p:nvPr>
                <p:custDataLst>
                  <p:tags r:id="rId307"/>
                </p:custDataLst>
              </p:nvPr>
            </p:nvSpPr>
            <p:spPr bwMode="auto">
              <a:xfrm flipV="1">
                <a:off x="4248" y="2155"/>
                <a:ext cx="0" cy="17"/>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11" name="Line 2245"/>
              <p:cNvSpPr>
                <a:spLocks noChangeShapeType="1"/>
              </p:cNvSpPr>
              <p:nvPr>
                <p:custDataLst>
                  <p:tags r:id="rId308"/>
                </p:custDataLst>
              </p:nvPr>
            </p:nvSpPr>
            <p:spPr bwMode="auto">
              <a:xfrm flipV="1">
                <a:off x="4248" y="2123"/>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12" name="Line 2246"/>
              <p:cNvSpPr>
                <a:spLocks noChangeShapeType="1"/>
              </p:cNvSpPr>
              <p:nvPr>
                <p:custDataLst>
                  <p:tags r:id="rId309"/>
                </p:custDataLst>
              </p:nvPr>
            </p:nvSpPr>
            <p:spPr bwMode="auto">
              <a:xfrm flipV="1">
                <a:off x="4248" y="2090"/>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13" name="Line 2247"/>
              <p:cNvSpPr>
                <a:spLocks noChangeShapeType="1"/>
              </p:cNvSpPr>
              <p:nvPr>
                <p:custDataLst>
                  <p:tags r:id="rId310"/>
                </p:custDataLst>
              </p:nvPr>
            </p:nvSpPr>
            <p:spPr bwMode="auto">
              <a:xfrm flipV="1">
                <a:off x="4248" y="2057"/>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14" name="Line 2248"/>
              <p:cNvSpPr>
                <a:spLocks noChangeShapeType="1"/>
              </p:cNvSpPr>
              <p:nvPr>
                <p:custDataLst>
                  <p:tags r:id="rId311"/>
                </p:custDataLst>
              </p:nvPr>
            </p:nvSpPr>
            <p:spPr bwMode="auto">
              <a:xfrm flipV="1">
                <a:off x="4248" y="2024"/>
                <a:ext cx="0" cy="17"/>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15" name="Line 2249"/>
              <p:cNvSpPr>
                <a:spLocks noChangeShapeType="1"/>
              </p:cNvSpPr>
              <p:nvPr>
                <p:custDataLst>
                  <p:tags r:id="rId312"/>
                </p:custDataLst>
              </p:nvPr>
            </p:nvSpPr>
            <p:spPr bwMode="auto">
              <a:xfrm flipV="1">
                <a:off x="4248" y="1991"/>
                <a:ext cx="0" cy="17"/>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16" name="Freeform 2250"/>
              <p:cNvSpPr>
                <a:spLocks/>
              </p:cNvSpPr>
              <p:nvPr>
                <p:custDataLst>
                  <p:tags r:id="rId313"/>
                </p:custDataLst>
              </p:nvPr>
            </p:nvSpPr>
            <p:spPr bwMode="auto">
              <a:xfrm>
                <a:off x="4248" y="1959"/>
                <a:ext cx="0" cy="16"/>
              </a:xfrm>
              <a:custGeom>
                <a:avLst/>
                <a:gdLst>
                  <a:gd name="T0" fmla="*/ 2069 h 12"/>
                  <a:gd name="T1" fmla="*/ 491 h 12"/>
                  <a:gd name="T2" fmla="*/ 0 h 12"/>
                  <a:gd name="T3" fmla="*/ 0 60000 65536"/>
                  <a:gd name="T4" fmla="*/ 0 60000 65536"/>
                  <a:gd name="T5" fmla="*/ 0 60000 65536"/>
                  <a:gd name="T6" fmla="*/ 0 h 12"/>
                  <a:gd name="T7" fmla="*/ 12 h 12"/>
                </a:gdLst>
                <a:ahLst/>
                <a:cxnLst>
                  <a:cxn ang="T3">
                    <a:pos x="0" y="T0"/>
                  </a:cxn>
                  <a:cxn ang="T4">
                    <a:pos x="0" y="T1"/>
                  </a:cxn>
                  <a:cxn ang="T5">
                    <a:pos x="0" y="T2"/>
                  </a:cxn>
                </a:cxnLst>
                <a:rect l="0" t="T6" r="0" b="T7"/>
                <a:pathLst>
                  <a:path h="12">
                    <a:moveTo>
                      <a:pt x="0" y="12"/>
                    </a:moveTo>
                    <a:lnTo>
                      <a:pt x="0" y="3"/>
                    </a:lnTo>
                    <a:lnTo>
                      <a:pt x="0" y="0"/>
                    </a:lnTo>
                  </a:path>
                </a:pathLst>
              </a:custGeom>
              <a:noFill/>
              <a:ln w="12700">
                <a:solidFill>
                  <a:srgbClr val="0000FF"/>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317" name="Freeform 2251"/>
              <p:cNvSpPr>
                <a:spLocks/>
              </p:cNvSpPr>
              <p:nvPr>
                <p:custDataLst>
                  <p:tags r:id="rId314"/>
                </p:custDataLst>
              </p:nvPr>
            </p:nvSpPr>
            <p:spPr bwMode="auto">
              <a:xfrm>
                <a:off x="4235" y="1930"/>
                <a:ext cx="9" cy="14"/>
              </a:xfrm>
              <a:custGeom>
                <a:avLst/>
                <a:gdLst>
                  <a:gd name="T0" fmla="*/ 631 w 7"/>
                  <a:gd name="T1" fmla="*/ 4351 h 10"/>
                  <a:gd name="T2" fmla="*/ 208 w 7"/>
                  <a:gd name="T3" fmla="*/ 844 h 10"/>
                  <a:gd name="T4" fmla="*/ 0 w 7"/>
                  <a:gd name="T5" fmla="*/ 0 h 10"/>
                  <a:gd name="T6" fmla="*/ 0 60000 65536"/>
                  <a:gd name="T7" fmla="*/ 0 60000 65536"/>
                  <a:gd name="T8" fmla="*/ 0 60000 65536"/>
                  <a:gd name="T9" fmla="*/ 0 w 7"/>
                  <a:gd name="T10" fmla="*/ 0 h 10"/>
                  <a:gd name="T11" fmla="*/ 7 w 7"/>
                  <a:gd name="T12" fmla="*/ 10 h 10"/>
                </a:gdLst>
                <a:ahLst/>
                <a:cxnLst>
                  <a:cxn ang="T6">
                    <a:pos x="T0" y="T1"/>
                  </a:cxn>
                  <a:cxn ang="T7">
                    <a:pos x="T2" y="T3"/>
                  </a:cxn>
                  <a:cxn ang="T8">
                    <a:pos x="T4" y="T5"/>
                  </a:cxn>
                </a:cxnLst>
                <a:rect l="T9" t="T10" r="T11" b="T12"/>
                <a:pathLst>
                  <a:path w="7" h="10">
                    <a:moveTo>
                      <a:pt x="7" y="10"/>
                    </a:moveTo>
                    <a:lnTo>
                      <a:pt x="2" y="2"/>
                    </a:lnTo>
                    <a:lnTo>
                      <a:pt x="0" y="0"/>
                    </a:lnTo>
                  </a:path>
                </a:pathLst>
              </a:custGeom>
              <a:noFill/>
              <a:ln w="12700">
                <a:solidFill>
                  <a:srgbClr val="0000FF"/>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318" name="Freeform 2252"/>
              <p:cNvSpPr>
                <a:spLocks/>
              </p:cNvSpPr>
              <p:nvPr>
                <p:custDataLst>
                  <p:tags r:id="rId315"/>
                </p:custDataLst>
              </p:nvPr>
            </p:nvSpPr>
            <p:spPr bwMode="auto">
              <a:xfrm>
                <a:off x="4209" y="1912"/>
                <a:ext cx="15" cy="7"/>
              </a:xfrm>
              <a:custGeom>
                <a:avLst/>
                <a:gdLst>
                  <a:gd name="T0" fmla="*/ 2824 w 11"/>
                  <a:gd name="T1" fmla="*/ 2220 h 5"/>
                  <a:gd name="T2" fmla="*/ 779 w 11"/>
                  <a:gd name="T3" fmla="*/ 1 h 5"/>
                  <a:gd name="T4" fmla="*/ 0 w 11"/>
                  <a:gd name="T5" fmla="*/ 0 h 5"/>
                  <a:gd name="T6" fmla="*/ 0 60000 65536"/>
                  <a:gd name="T7" fmla="*/ 0 60000 65536"/>
                  <a:gd name="T8" fmla="*/ 0 60000 65536"/>
                  <a:gd name="T9" fmla="*/ 0 w 11"/>
                  <a:gd name="T10" fmla="*/ 0 h 5"/>
                  <a:gd name="T11" fmla="*/ 11 w 11"/>
                  <a:gd name="T12" fmla="*/ 5 h 5"/>
                </a:gdLst>
                <a:ahLst/>
                <a:cxnLst>
                  <a:cxn ang="T6">
                    <a:pos x="T0" y="T1"/>
                  </a:cxn>
                  <a:cxn ang="T7">
                    <a:pos x="T2" y="T3"/>
                  </a:cxn>
                  <a:cxn ang="T8">
                    <a:pos x="T4" y="T5"/>
                  </a:cxn>
                </a:cxnLst>
                <a:rect l="T9" t="T10" r="T11" b="T12"/>
                <a:pathLst>
                  <a:path w="11" h="5">
                    <a:moveTo>
                      <a:pt x="11" y="5"/>
                    </a:moveTo>
                    <a:lnTo>
                      <a:pt x="3" y="1"/>
                    </a:lnTo>
                    <a:lnTo>
                      <a:pt x="0" y="0"/>
                    </a:lnTo>
                  </a:path>
                </a:pathLst>
              </a:custGeom>
              <a:noFill/>
              <a:ln w="12700">
                <a:solidFill>
                  <a:srgbClr val="0000FF"/>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319" name="Line 2253"/>
              <p:cNvSpPr>
                <a:spLocks noChangeShapeType="1"/>
              </p:cNvSpPr>
              <p:nvPr>
                <p:custDataLst>
                  <p:tags r:id="rId316"/>
                </p:custDataLst>
              </p:nvPr>
            </p:nvSpPr>
            <p:spPr bwMode="auto">
              <a:xfrm flipH="1">
                <a:off x="4176" y="1911"/>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20" name="Line 2254"/>
              <p:cNvSpPr>
                <a:spLocks noChangeShapeType="1"/>
              </p:cNvSpPr>
              <p:nvPr>
                <p:custDataLst>
                  <p:tags r:id="rId317"/>
                </p:custDataLst>
              </p:nvPr>
            </p:nvSpPr>
            <p:spPr bwMode="auto">
              <a:xfrm flipH="1">
                <a:off x="4143" y="1911"/>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21" name="Line 2255"/>
              <p:cNvSpPr>
                <a:spLocks noChangeShapeType="1"/>
              </p:cNvSpPr>
              <p:nvPr>
                <p:custDataLst>
                  <p:tags r:id="rId318"/>
                </p:custDataLst>
              </p:nvPr>
            </p:nvSpPr>
            <p:spPr bwMode="auto">
              <a:xfrm flipH="1">
                <a:off x="4110" y="1911"/>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22" name="Line 2256"/>
              <p:cNvSpPr>
                <a:spLocks noChangeShapeType="1"/>
              </p:cNvSpPr>
              <p:nvPr>
                <p:custDataLst>
                  <p:tags r:id="rId319"/>
                </p:custDataLst>
              </p:nvPr>
            </p:nvSpPr>
            <p:spPr bwMode="auto">
              <a:xfrm flipH="1">
                <a:off x="4078" y="1911"/>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23" name="Line 2257"/>
              <p:cNvSpPr>
                <a:spLocks noChangeShapeType="1"/>
              </p:cNvSpPr>
              <p:nvPr>
                <p:custDataLst>
                  <p:tags r:id="rId320"/>
                </p:custDataLst>
              </p:nvPr>
            </p:nvSpPr>
            <p:spPr bwMode="auto">
              <a:xfrm flipH="1">
                <a:off x="4045" y="1911"/>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24" name="Line 2258"/>
              <p:cNvSpPr>
                <a:spLocks noChangeShapeType="1"/>
              </p:cNvSpPr>
              <p:nvPr>
                <p:custDataLst>
                  <p:tags r:id="rId321"/>
                </p:custDataLst>
              </p:nvPr>
            </p:nvSpPr>
            <p:spPr bwMode="auto">
              <a:xfrm flipH="1">
                <a:off x="4012" y="1911"/>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25" name="Line 2259"/>
              <p:cNvSpPr>
                <a:spLocks noChangeShapeType="1"/>
              </p:cNvSpPr>
              <p:nvPr>
                <p:custDataLst>
                  <p:tags r:id="rId322"/>
                </p:custDataLst>
              </p:nvPr>
            </p:nvSpPr>
            <p:spPr bwMode="auto">
              <a:xfrm flipH="1">
                <a:off x="3979" y="1911"/>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26" name="Line 2260"/>
              <p:cNvSpPr>
                <a:spLocks noChangeShapeType="1"/>
              </p:cNvSpPr>
              <p:nvPr>
                <p:custDataLst>
                  <p:tags r:id="rId323"/>
                </p:custDataLst>
              </p:nvPr>
            </p:nvSpPr>
            <p:spPr bwMode="auto">
              <a:xfrm flipH="1">
                <a:off x="3946" y="1911"/>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27" name="Line 2261"/>
              <p:cNvSpPr>
                <a:spLocks noChangeShapeType="1"/>
              </p:cNvSpPr>
              <p:nvPr>
                <p:custDataLst>
                  <p:tags r:id="rId324"/>
                </p:custDataLst>
              </p:nvPr>
            </p:nvSpPr>
            <p:spPr bwMode="auto">
              <a:xfrm flipH="1">
                <a:off x="3914" y="1911"/>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28" name="Line 2262"/>
              <p:cNvSpPr>
                <a:spLocks noChangeShapeType="1"/>
              </p:cNvSpPr>
              <p:nvPr>
                <p:custDataLst>
                  <p:tags r:id="rId325"/>
                </p:custDataLst>
              </p:nvPr>
            </p:nvSpPr>
            <p:spPr bwMode="auto">
              <a:xfrm flipH="1">
                <a:off x="3881" y="1911"/>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29" name="Line 2263"/>
              <p:cNvSpPr>
                <a:spLocks noChangeShapeType="1"/>
              </p:cNvSpPr>
              <p:nvPr>
                <p:custDataLst>
                  <p:tags r:id="rId326"/>
                </p:custDataLst>
              </p:nvPr>
            </p:nvSpPr>
            <p:spPr bwMode="auto">
              <a:xfrm flipH="1">
                <a:off x="3848" y="1911"/>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30" name="Line 2264"/>
              <p:cNvSpPr>
                <a:spLocks noChangeShapeType="1"/>
              </p:cNvSpPr>
              <p:nvPr>
                <p:custDataLst>
                  <p:tags r:id="rId327"/>
                </p:custDataLst>
              </p:nvPr>
            </p:nvSpPr>
            <p:spPr bwMode="auto">
              <a:xfrm flipH="1">
                <a:off x="3815" y="1911"/>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31" name="Line 2265"/>
              <p:cNvSpPr>
                <a:spLocks noChangeShapeType="1"/>
              </p:cNvSpPr>
              <p:nvPr>
                <p:custDataLst>
                  <p:tags r:id="rId328"/>
                </p:custDataLst>
              </p:nvPr>
            </p:nvSpPr>
            <p:spPr bwMode="auto">
              <a:xfrm flipH="1">
                <a:off x="3783" y="1911"/>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32" name="Line 2266"/>
              <p:cNvSpPr>
                <a:spLocks noChangeShapeType="1"/>
              </p:cNvSpPr>
              <p:nvPr>
                <p:custDataLst>
                  <p:tags r:id="rId329"/>
                </p:custDataLst>
              </p:nvPr>
            </p:nvSpPr>
            <p:spPr bwMode="auto">
              <a:xfrm flipH="1">
                <a:off x="3750" y="1911"/>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33" name="Line 2267"/>
              <p:cNvSpPr>
                <a:spLocks noChangeShapeType="1"/>
              </p:cNvSpPr>
              <p:nvPr>
                <p:custDataLst>
                  <p:tags r:id="rId330"/>
                </p:custDataLst>
              </p:nvPr>
            </p:nvSpPr>
            <p:spPr bwMode="auto">
              <a:xfrm flipH="1">
                <a:off x="3717" y="1911"/>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34" name="Line 2268"/>
              <p:cNvSpPr>
                <a:spLocks noChangeShapeType="1"/>
              </p:cNvSpPr>
              <p:nvPr>
                <p:custDataLst>
                  <p:tags r:id="rId331"/>
                </p:custDataLst>
              </p:nvPr>
            </p:nvSpPr>
            <p:spPr bwMode="auto">
              <a:xfrm flipH="1">
                <a:off x="3684" y="1911"/>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35" name="Line 2269"/>
              <p:cNvSpPr>
                <a:spLocks noChangeShapeType="1"/>
              </p:cNvSpPr>
              <p:nvPr>
                <p:custDataLst>
                  <p:tags r:id="rId332"/>
                </p:custDataLst>
              </p:nvPr>
            </p:nvSpPr>
            <p:spPr bwMode="auto">
              <a:xfrm flipH="1">
                <a:off x="3651" y="1911"/>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36" name="Line 2270"/>
              <p:cNvSpPr>
                <a:spLocks noChangeShapeType="1"/>
              </p:cNvSpPr>
              <p:nvPr>
                <p:custDataLst>
                  <p:tags r:id="rId333"/>
                </p:custDataLst>
              </p:nvPr>
            </p:nvSpPr>
            <p:spPr bwMode="auto">
              <a:xfrm flipH="1">
                <a:off x="3619" y="1911"/>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37" name="Line 2271"/>
              <p:cNvSpPr>
                <a:spLocks noChangeShapeType="1"/>
              </p:cNvSpPr>
              <p:nvPr>
                <p:custDataLst>
                  <p:tags r:id="rId334"/>
                </p:custDataLst>
              </p:nvPr>
            </p:nvSpPr>
            <p:spPr bwMode="auto">
              <a:xfrm flipH="1">
                <a:off x="3586" y="1911"/>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38" name="Line 2272"/>
              <p:cNvSpPr>
                <a:spLocks noChangeShapeType="1"/>
              </p:cNvSpPr>
              <p:nvPr>
                <p:custDataLst>
                  <p:tags r:id="rId335"/>
                </p:custDataLst>
              </p:nvPr>
            </p:nvSpPr>
            <p:spPr bwMode="auto">
              <a:xfrm flipH="1">
                <a:off x="3553" y="1911"/>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39" name="Line 2273"/>
              <p:cNvSpPr>
                <a:spLocks noChangeShapeType="1"/>
              </p:cNvSpPr>
              <p:nvPr>
                <p:custDataLst>
                  <p:tags r:id="rId336"/>
                </p:custDataLst>
              </p:nvPr>
            </p:nvSpPr>
            <p:spPr bwMode="auto">
              <a:xfrm flipH="1">
                <a:off x="3520" y="1911"/>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40" name="Line 2274"/>
              <p:cNvSpPr>
                <a:spLocks noChangeShapeType="1"/>
              </p:cNvSpPr>
              <p:nvPr>
                <p:custDataLst>
                  <p:tags r:id="rId337"/>
                </p:custDataLst>
              </p:nvPr>
            </p:nvSpPr>
            <p:spPr bwMode="auto">
              <a:xfrm flipH="1">
                <a:off x="3487" y="1911"/>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41" name="Line 2275"/>
              <p:cNvSpPr>
                <a:spLocks noChangeShapeType="1"/>
              </p:cNvSpPr>
              <p:nvPr>
                <p:custDataLst>
                  <p:tags r:id="rId338"/>
                </p:custDataLst>
              </p:nvPr>
            </p:nvSpPr>
            <p:spPr bwMode="auto">
              <a:xfrm flipH="1">
                <a:off x="3455" y="1911"/>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42" name="Line 2276"/>
              <p:cNvSpPr>
                <a:spLocks noChangeShapeType="1"/>
              </p:cNvSpPr>
              <p:nvPr>
                <p:custDataLst>
                  <p:tags r:id="rId339"/>
                </p:custDataLst>
              </p:nvPr>
            </p:nvSpPr>
            <p:spPr bwMode="auto">
              <a:xfrm flipH="1">
                <a:off x="3422" y="1911"/>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43" name="Line 2277"/>
              <p:cNvSpPr>
                <a:spLocks noChangeShapeType="1"/>
              </p:cNvSpPr>
              <p:nvPr>
                <p:custDataLst>
                  <p:tags r:id="rId340"/>
                </p:custDataLst>
              </p:nvPr>
            </p:nvSpPr>
            <p:spPr bwMode="auto">
              <a:xfrm flipH="1">
                <a:off x="3389" y="1911"/>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44" name="Line 2278"/>
              <p:cNvSpPr>
                <a:spLocks noChangeShapeType="1"/>
              </p:cNvSpPr>
              <p:nvPr>
                <p:custDataLst>
                  <p:tags r:id="rId341"/>
                </p:custDataLst>
              </p:nvPr>
            </p:nvSpPr>
            <p:spPr bwMode="auto">
              <a:xfrm flipH="1">
                <a:off x="3356" y="1911"/>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45" name="Line 2279"/>
              <p:cNvSpPr>
                <a:spLocks noChangeShapeType="1"/>
              </p:cNvSpPr>
              <p:nvPr>
                <p:custDataLst>
                  <p:tags r:id="rId342"/>
                </p:custDataLst>
              </p:nvPr>
            </p:nvSpPr>
            <p:spPr bwMode="auto">
              <a:xfrm flipH="1">
                <a:off x="3324" y="1911"/>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46" name="Line 2280"/>
              <p:cNvSpPr>
                <a:spLocks noChangeShapeType="1"/>
              </p:cNvSpPr>
              <p:nvPr>
                <p:custDataLst>
                  <p:tags r:id="rId343"/>
                </p:custDataLst>
              </p:nvPr>
            </p:nvSpPr>
            <p:spPr bwMode="auto">
              <a:xfrm flipH="1">
                <a:off x="3291" y="1911"/>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47" name="Line 2281"/>
              <p:cNvSpPr>
                <a:spLocks noChangeShapeType="1"/>
              </p:cNvSpPr>
              <p:nvPr>
                <p:custDataLst>
                  <p:tags r:id="rId344"/>
                </p:custDataLst>
              </p:nvPr>
            </p:nvSpPr>
            <p:spPr bwMode="auto">
              <a:xfrm flipH="1">
                <a:off x="3258" y="1911"/>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48" name="Line 2282"/>
              <p:cNvSpPr>
                <a:spLocks noChangeShapeType="1"/>
              </p:cNvSpPr>
              <p:nvPr>
                <p:custDataLst>
                  <p:tags r:id="rId345"/>
                </p:custDataLst>
              </p:nvPr>
            </p:nvSpPr>
            <p:spPr bwMode="auto">
              <a:xfrm flipH="1">
                <a:off x="3225" y="1911"/>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49" name="Line 2283"/>
              <p:cNvSpPr>
                <a:spLocks noChangeShapeType="1"/>
              </p:cNvSpPr>
              <p:nvPr>
                <p:custDataLst>
                  <p:tags r:id="rId346"/>
                </p:custDataLst>
              </p:nvPr>
            </p:nvSpPr>
            <p:spPr bwMode="auto">
              <a:xfrm flipH="1">
                <a:off x="3192" y="1911"/>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50" name="Line 2284"/>
              <p:cNvSpPr>
                <a:spLocks noChangeShapeType="1"/>
              </p:cNvSpPr>
              <p:nvPr>
                <p:custDataLst>
                  <p:tags r:id="rId347"/>
                </p:custDataLst>
              </p:nvPr>
            </p:nvSpPr>
            <p:spPr bwMode="auto">
              <a:xfrm flipH="1">
                <a:off x="3160" y="1911"/>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51" name="Line 2285"/>
              <p:cNvSpPr>
                <a:spLocks noChangeShapeType="1"/>
              </p:cNvSpPr>
              <p:nvPr>
                <p:custDataLst>
                  <p:tags r:id="rId348"/>
                </p:custDataLst>
              </p:nvPr>
            </p:nvSpPr>
            <p:spPr bwMode="auto">
              <a:xfrm flipH="1">
                <a:off x="3127" y="1911"/>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52" name="Line 2286"/>
              <p:cNvSpPr>
                <a:spLocks noChangeShapeType="1"/>
              </p:cNvSpPr>
              <p:nvPr>
                <p:custDataLst>
                  <p:tags r:id="rId349"/>
                </p:custDataLst>
              </p:nvPr>
            </p:nvSpPr>
            <p:spPr bwMode="auto">
              <a:xfrm flipH="1">
                <a:off x="3094" y="1911"/>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53" name="Line 2287"/>
              <p:cNvSpPr>
                <a:spLocks noChangeShapeType="1"/>
              </p:cNvSpPr>
              <p:nvPr>
                <p:custDataLst>
                  <p:tags r:id="rId350"/>
                </p:custDataLst>
              </p:nvPr>
            </p:nvSpPr>
            <p:spPr bwMode="auto">
              <a:xfrm flipH="1">
                <a:off x="3061" y="1911"/>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54" name="Line 2288"/>
              <p:cNvSpPr>
                <a:spLocks noChangeShapeType="1"/>
              </p:cNvSpPr>
              <p:nvPr>
                <p:custDataLst>
                  <p:tags r:id="rId351"/>
                </p:custDataLst>
              </p:nvPr>
            </p:nvSpPr>
            <p:spPr bwMode="auto">
              <a:xfrm flipH="1">
                <a:off x="3028" y="1911"/>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55" name="Line 2289"/>
              <p:cNvSpPr>
                <a:spLocks noChangeShapeType="1"/>
              </p:cNvSpPr>
              <p:nvPr>
                <p:custDataLst>
                  <p:tags r:id="rId352"/>
                </p:custDataLst>
              </p:nvPr>
            </p:nvSpPr>
            <p:spPr bwMode="auto">
              <a:xfrm flipH="1">
                <a:off x="2996" y="1911"/>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56" name="Line 2290"/>
              <p:cNvSpPr>
                <a:spLocks noChangeShapeType="1"/>
              </p:cNvSpPr>
              <p:nvPr>
                <p:custDataLst>
                  <p:tags r:id="rId353"/>
                </p:custDataLst>
              </p:nvPr>
            </p:nvSpPr>
            <p:spPr bwMode="auto">
              <a:xfrm flipH="1">
                <a:off x="2963" y="1911"/>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57" name="Line 2291"/>
              <p:cNvSpPr>
                <a:spLocks noChangeShapeType="1"/>
              </p:cNvSpPr>
              <p:nvPr>
                <p:custDataLst>
                  <p:tags r:id="rId354"/>
                </p:custDataLst>
              </p:nvPr>
            </p:nvSpPr>
            <p:spPr bwMode="auto">
              <a:xfrm flipH="1">
                <a:off x="2930" y="1911"/>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58" name="Line 2292"/>
              <p:cNvSpPr>
                <a:spLocks noChangeShapeType="1"/>
              </p:cNvSpPr>
              <p:nvPr>
                <p:custDataLst>
                  <p:tags r:id="rId355"/>
                </p:custDataLst>
              </p:nvPr>
            </p:nvSpPr>
            <p:spPr bwMode="auto">
              <a:xfrm flipH="1">
                <a:off x="2897" y="1911"/>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59" name="Line 2293"/>
              <p:cNvSpPr>
                <a:spLocks noChangeShapeType="1"/>
              </p:cNvSpPr>
              <p:nvPr>
                <p:custDataLst>
                  <p:tags r:id="rId356"/>
                </p:custDataLst>
              </p:nvPr>
            </p:nvSpPr>
            <p:spPr bwMode="auto">
              <a:xfrm flipH="1">
                <a:off x="2865" y="1911"/>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60" name="Line 2294"/>
              <p:cNvSpPr>
                <a:spLocks noChangeShapeType="1"/>
              </p:cNvSpPr>
              <p:nvPr>
                <p:custDataLst>
                  <p:tags r:id="rId357"/>
                </p:custDataLst>
              </p:nvPr>
            </p:nvSpPr>
            <p:spPr bwMode="auto">
              <a:xfrm flipH="1">
                <a:off x="2832" y="1911"/>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61" name="Line 2295"/>
              <p:cNvSpPr>
                <a:spLocks noChangeShapeType="1"/>
              </p:cNvSpPr>
              <p:nvPr>
                <p:custDataLst>
                  <p:tags r:id="rId358"/>
                </p:custDataLst>
              </p:nvPr>
            </p:nvSpPr>
            <p:spPr bwMode="auto">
              <a:xfrm flipH="1">
                <a:off x="2799" y="1911"/>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62" name="Line 2296"/>
              <p:cNvSpPr>
                <a:spLocks noChangeShapeType="1"/>
              </p:cNvSpPr>
              <p:nvPr>
                <p:custDataLst>
                  <p:tags r:id="rId359"/>
                </p:custDataLst>
              </p:nvPr>
            </p:nvSpPr>
            <p:spPr bwMode="auto">
              <a:xfrm flipH="1">
                <a:off x="2766" y="1911"/>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63" name="Line 2297"/>
              <p:cNvSpPr>
                <a:spLocks noChangeShapeType="1"/>
              </p:cNvSpPr>
              <p:nvPr>
                <p:custDataLst>
                  <p:tags r:id="rId360"/>
                </p:custDataLst>
              </p:nvPr>
            </p:nvSpPr>
            <p:spPr bwMode="auto">
              <a:xfrm flipH="1">
                <a:off x="2733" y="1911"/>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64" name="Line 2298"/>
              <p:cNvSpPr>
                <a:spLocks noChangeShapeType="1"/>
              </p:cNvSpPr>
              <p:nvPr>
                <p:custDataLst>
                  <p:tags r:id="rId361"/>
                </p:custDataLst>
              </p:nvPr>
            </p:nvSpPr>
            <p:spPr bwMode="auto">
              <a:xfrm flipH="1">
                <a:off x="2701" y="1911"/>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65" name="Line 2299"/>
              <p:cNvSpPr>
                <a:spLocks noChangeShapeType="1"/>
              </p:cNvSpPr>
              <p:nvPr>
                <p:custDataLst>
                  <p:tags r:id="rId362"/>
                </p:custDataLst>
              </p:nvPr>
            </p:nvSpPr>
            <p:spPr bwMode="auto">
              <a:xfrm flipH="1">
                <a:off x="2668" y="1911"/>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66" name="Line 2300"/>
              <p:cNvSpPr>
                <a:spLocks noChangeShapeType="1"/>
              </p:cNvSpPr>
              <p:nvPr>
                <p:custDataLst>
                  <p:tags r:id="rId363"/>
                </p:custDataLst>
              </p:nvPr>
            </p:nvSpPr>
            <p:spPr bwMode="auto">
              <a:xfrm flipH="1">
                <a:off x="2635" y="1911"/>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67" name="Line 2301"/>
              <p:cNvSpPr>
                <a:spLocks noChangeShapeType="1"/>
              </p:cNvSpPr>
              <p:nvPr>
                <p:custDataLst>
                  <p:tags r:id="rId364"/>
                </p:custDataLst>
              </p:nvPr>
            </p:nvSpPr>
            <p:spPr bwMode="auto">
              <a:xfrm flipH="1">
                <a:off x="2602" y="1911"/>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68" name="Line 2302"/>
              <p:cNvSpPr>
                <a:spLocks noChangeShapeType="1"/>
              </p:cNvSpPr>
              <p:nvPr>
                <p:custDataLst>
                  <p:tags r:id="rId365"/>
                </p:custDataLst>
              </p:nvPr>
            </p:nvSpPr>
            <p:spPr bwMode="auto">
              <a:xfrm flipH="1">
                <a:off x="2569" y="1911"/>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69" name="Line 2303"/>
              <p:cNvSpPr>
                <a:spLocks noChangeShapeType="1"/>
              </p:cNvSpPr>
              <p:nvPr>
                <p:custDataLst>
                  <p:tags r:id="rId366"/>
                </p:custDataLst>
              </p:nvPr>
            </p:nvSpPr>
            <p:spPr bwMode="auto">
              <a:xfrm flipH="1">
                <a:off x="2537" y="1911"/>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70" name="Line 2304"/>
              <p:cNvSpPr>
                <a:spLocks noChangeShapeType="1"/>
              </p:cNvSpPr>
              <p:nvPr>
                <p:custDataLst>
                  <p:tags r:id="rId367"/>
                </p:custDataLst>
              </p:nvPr>
            </p:nvSpPr>
            <p:spPr bwMode="auto">
              <a:xfrm flipH="1">
                <a:off x="2504" y="1911"/>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71" name="Line 2305"/>
              <p:cNvSpPr>
                <a:spLocks noChangeShapeType="1"/>
              </p:cNvSpPr>
              <p:nvPr>
                <p:custDataLst>
                  <p:tags r:id="rId368"/>
                </p:custDataLst>
              </p:nvPr>
            </p:nvSpPr>
            <p:spPr bwMode="auto">
              <a:xfrm flipH="1">
                <a:off x="2471" y="1911"/>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72" name="Line 2306"/>
              <p:cNvSpPr>
                <a:spLocks noChangeShapeType="1"/>
              </p:cNvSpPr>
              <p:nvPr>
                <p:custDataLst>
                  <p:tags r:id="rId369"/>
                </p:custDataLst>
              </p:nvPr>
            </p:nvSpPr>
            <p:spPr bwMode="auto">
              <a:xfrm flipH="1">
                <a:off x="2438" y="1911"/>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73" name="Line 2307"/>
              <p:cNvSpPr>
                <a:spLocks noChangeShapeType="1"/>
              </p:cNvSpPr>
              <p:nvPr>
                <p:custDataLst>
                  <p:tags r:id="rId370"/>
                </p:custDataLst>
              </p:nvPr>
            </p:nvSpPr>
            <p:spPr bwMode="auto">
              <a:xfrm flipH="1">
                <a:off x="2406" y="1911"/>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74" name="Line 2308"/>
              <p:cNvSpPr>
                <a:spLocks noChangeShapeType="1"/>
              </p:cNvSpPr>
              <p:nvPr>
                <p:custDataLst>
                  <p:tags r:id="rId371"/>
                </p:custDataLst>
              </p:nvPr>
            </p:nvSpPr>
            <p:spPr bwMode="auto">
              <a:xfrm flipH="1">
                <a:off x="2373" y="1911"/>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75" name="Line 2309"/>
              <p:cNvSpPr>
                <a:spLocks noChangeShapeType="1"/>
              </p:cNvSpPr>
              <p:nvPr>
                <p:custDataLst>
                  <p:tags r:id="rId372"/>
                </p:custDataLst>
              </p:nvPr>
            </p:nvSpPr>
            <p:spPr bwMode="auto">
              <a:xfrm flipH="1">
                <a:off x="2340" y="1911"/>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76" name="Line 2310"/>
              <p:cNvSpPr>
                <a:spLocks noChangeShapeType="1"/>
              </p:cNvSpPr>
              <p:nvPr>
                <p:custDataLst>
                  <p:tags r:id="rId373"/>
                </p:custDataLst>
              </p:nvPr>
            </p:nvSpPr>
            <p:spPr bwMode="auto">
              <a:xfrm flipH="1">
                <a:off x="2307" y="1911"/>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77" name="Line 2311"/>
              <p:cNvSpPr>
                <a:spLocks noChangeShapeType="1"/>
              </p:cNvSpPr>
              <p:nvPr>
                <p:custDataLst>
                  <p:tags r:id="rId374"/>
                </p:custDataLst>
              </p:nvPr>
            </p:nvSpPr>
            <p:spPr bwMode="auto">
              <a:xfrm flipH="1">
                <a:off x="2274" y="1911"/>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78" name="Line 2312"/>
              <p:cNvSpPr>
                <a:spLocks noChangeShapeType="1"/>
              </p:cNvSpPr>
              <p:nvPr>
                <p:custDataLst>
                  <p:tags r:id="rId375"/>
                </p:custDataLst>
              </p:nvPr>
            </p:nvSpPr>
            <p:spPr bwMode="auto">
              <a:xfrm flipH="1">
                <a:off x="2242" y="1911"/>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79" name="Line 2313"/>
              <p:cNvSpPr>
                <a:spLocks noChangeShapeType="1"/>
              </p:cNvSpPr>
              <p:nvPr>
                <p:custDataLst>
                  <p:tags r:id="rId376"/>
                </p:custDataLst>
              </p:nvPr>
            </p:nvSpPr>
            <p:spPr bwMode="auto">
              <a:xfrm flipH="1">
                <a:off x="2209" y="1911"/>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80" name="Line 2314"/>
              <p:cNvSpPr>
                <a:spLocks noChangeShapeType="1"/>
              </p:cNvSpPr>
              <p:nvPr>
                <p:custDataLst>
                  <p:tags r:id="rId377"/>
                </p:custDataLst>
              </p:nvPr>
            </p:nvSpPr>
            <p:spPr bwMode="auto">
              <a:xfrm flipH="1">
                <a:off x="2176" y="1911"/>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81" name="Line 2315"/>
              <p:cNvSpPr>
                <a:spLocks noChangeShapeType="1"/>
              </p:cNvSpPr>
              <p:nvPr>
                <p:custDataLst>
                  <p:tags r:id="rId378"/>
                </p:custDataLst>
              </p:nvPr>
            </p:nvSpPr>
            <p:spPr bwMode="auto">
              <a:xfrm flipH="1">
                <a:off x="2143" y="1911"/>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82" name="Line 2316"/>
              <p:cNvSpPr>
                <a:spLocks noChangeShapeType="1"/>
              </p:cNvSpPr>
              <p:nvPr>
                <p:custDataLst>
                  <p:tags r:id="rId379"/>
                </p:custDataLst>
              </p:nvPr>
            </p:nvSpPr>
            <p:spPr bwMode="auto">
              <a:xfrm flipH="1">
                <a:off x="2110" y="1911"/>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83" name="Line 2317"/>
              <p:cNvSpPr>
                <a:spLocks noChangeShapeType="1"/>
              </p:cNvSpPr>
              <p:nvPr>
                <p:custDataLst>
                  <p:tags r:id="rId380"/>
                </p:custDataLst>
              </p:nvPr>
            </p:nvSpPr>
            <p:spPr bwMode="auto">
              <a:xfrm flipH="1">
                <a:off x="2078" y="1911"/>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84" name="Line 2318"/>
              <p:cNvSpPr>
                <a:spLocks noChangeShapeType="1"/>
              </p:cNvSpPr>
              <p:nvPr>
                <p:custDataLst>
                  <p:tags r:id="rId381"/>
                </p:custDataLst>
              </p:nvPr>
            </p:nvSpPr>
            <p:spPr bwMode="auto">
              <a:xfrm flipH="1">
                <a:off x="2045" y="1911"/>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85" name="Line 2319"/>
              <p:cNvSpPr>
                <a:spLocks noChangeShapeType="1"/>
              </p:cNvSpPr>
              <p:nvPr>
                <p:custDataLst>
                  <p:tags r:id="rId382"/>
                </p:custDataLst>
              </p:nvPr>
            </p:nvSpPr>
            <p:spPr bwMode="auto">
              <a:xfrm flipH="1">
                <a:off x="2012" y="1911"/>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86" name="Line 2320"/>
              <p:cNvSpPr>
                <a:spLocks noChangeShapeType="1"/>
              </p:cNvSpPr>
              <p:nvPr>
                <p:custDataLst>
                  <p:tags r:id="rId383"/>
                </p:custDataLst>
              </p:nvPr>
            </p:nvSpPr>
            <p:spPr bwMode="auto">
              <a:xfrm flipH="1">
                <a:off x="1979" y="1911"/>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87" name="Line 2321"/>
              <p:cNvSpPr>
                <a:spLocks noChangeShapeType="1"/>
              </p:cNvSpPr>
              <p:nvPr>
                <p:custDataLst>
                  <p:tags r:id="rId384"/>
                </p:custDataLst>
              </p:nvPr>
            </p:nvSpPr>
            <p:spPr bwMode="auto">
              <a:xfrm flipH="1">
                <a:off x="1946" y="1911"/>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88" name="Line 2322"/>
              <p:cNvSpPr>
                <a:spLocks noChangeShapeType="1"/>
              </p:cNvSpPr>
              <p:nvPr>
                <p:custDataLst>
                  <p:tags r:id="rId385"/>
                </p:custDataLst>
              </p:nvPr>
            </p:nvSpPr>
            <p:spPr bwMode="auto">
              <a:xfrm flipH="1">
                <a:off x="1914" y="1911"/>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89" name="Line 2323"/>
              <p:cNvSpPr>
                <a:spLocks noChangeShapeType="1"/>
              </p:cNvSpPr>
              <p:nvPr>
                <p:custDataLst>
                  <p:tags r:id="rId386"/>
                </p:custDataLst>
              </p:nvPr>
            </p:nvSpPr>
            <p:spPr bwMode="auto">
              <a:xfrm flipH="1">
                <a:off x="1881" y="1911"/>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90" name="Line 2324"/>
              <p:cNvSpPr>
                <a:spLocks noChangeShapeType="1"/>
              </p:cNvSpPr>
              <p:nvPr>
                <p:custDataLst>
                  <p:tags r:id="rId387"/>
                </p:custDataLst>
              </p:nvPr>
            </p:nvSpPr>
            <p:spPr bwMode="auto">
              <a:xfrm flipH="1">
                <a:off x="1848" y="1911"/>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91" name="Line 2325"/>
              <p:cNvSpPr>
                <a:spLocks noChangeShapeType="1"/>
              </p:cNvSpPr>
              <p:nvPr>
                <p:custDataLst>
                  <p:tags r:id="rId388"/>
                </p:custDataLst>
              </p:nvPr>
            </p:nvSpPr>
            <p:spPr bwMode="auto">
              <a:xfrm flipH="1">
                <a:off x="1815" y="1911"/>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92" name="Line 2326"/>
              <p:cNvSpPr>
                <a:spLocks noChangeShapeType="1"/>
              </p:cNvSpPr>
              <p:nvPr>
                <p:custDataLst>
                  <p:tags r:id="rId389"/>
                </p:custDataLst>
              </p:nvPr>
            </p:nvSpPr>
            <p:spPr bwMode="auto">
              <a:xfrm flipH="1">
                <a:off x="1783" y="1911"/>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93" name="Line 2327"/>
              <p:cNvSpPr>
                <a:spLocks noChangeShapeType="1"/>
              </p:cNvSpPr>
              <p:nvPr>
                <p:custDataLst>
                  <p:tags r:id="rId390"/>
                </p:custDataLst>
              </p:nvPr>
            </p:nvSpPr>
            <p:spPr bwMode="auto">
              <a:xfrm flipH="1">
                <a:off x="1750" y="1911"/>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94" name="Line 2328"/>
              <p:cNvSpPr>
                <a:spLocks noChangeShapeType="1"/>
              </p:cNvSpPr>
              <p:nvPr>
                <p:custDataLst>
                  <p:tags r:id="rId391"/>
                </p:custDataLst>
              </p:nvPr>
            </p:nvSpPr>
            <p:spPr bwMode="auto">
              <a:xfrm flipH="1">
                <a:off x="1717" y="1911"/>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95" name="Line 2329"/>
              <p:cNvSpPr>
                <a:spLocks noChangeShapeType="1"/>
              </p:cNvSpPr>
              <p:nvPr>
                <p:custDataLst>
                  <p:tags r:id="rId392"/>
                </p:custDataLst>
              </p:nvPr>
            </p:nvSpPr>
            <p:spPr bwMode="auto">
              <a:xfrm flipH="1">
                <a:off x="1684" y="1911"/>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96" name="Line 2330"/>
              <p:cNvSpPr>
                <a:spLocks noChangeShapeType="1"/>
              </p:cNvSpPr>
              <p:nvPr>
                <p:custDataLst>
                  <p:tags r:id="rId393"/>
                </p:custDataLst>
              </p:nvPr>
            </p:nvSpPr>
            <p:spPr bwMode="auto">
              <a:xfrm flipH="1">
                <a:off x="1651" y="1911"/>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97" name="Line 2331"/>
              <p:cNvSpPr>
                <a:spLocks noChangeShapeType="1"/>
              </p:cNvSpPr>
              <p:nvPr>
                <p:custDataLst>
                  <p:tags r:id="rId394"/>
                </p:custDataLst>
              </p:nvPr>
            </p:nvSpPr>
            <p:spPr bwMode="auto">
              <a:xfrm flipH="1">
                <a:off x="1619" y="1911"/>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98" name="Line 2332"/>
              <p:cNvSpPr>
                <a:spLocks noChangeShapeType="1"/>
              </p:cNvSpPr>
              <p:nvPr>
                <p:custDataLst>
                  <p:tags r:id="rId395"/>
                </p:custDataLst>
              </p:nvPr>
            </p:nvSpPr>
            <p:spPr bwMode="auto">
              <a:xfrm flipH="1">
                <a:off x="1586" y="1911"/>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99" name="Line 2333"/>
              <p:cNvSpPr>
                <a:spLocks noChangeShapeType="1"/>
              </p:cNvSpPr>
              <p:nvPr>
                <p:custDataLst>
                  <p:tags r:id="rId396"/>
                </p:custDataLst>
              </p:nvPr>
            </p:nvSpPr>
            <p:spPr bwMode="auto">
              <a:xfrm flipH="1">
                <a:off x="1553" y="1911"/>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400" name="Line 2334"/>
              <p:cNvSpPr>
                <a:spLocks noChangeShapeType="1"/>
              </p:cNvSpPr>
              <p:nvPr>
                <p:custDataLst>
                  <p:tags r:id="rId397"/>
                </p:custDataLst>
              </p:nvPr>
            </p:nvSpPr>
            <p:spPr bwMode="auto">
              <a:xfrm flipH="1">
                <a:off x="1520" y="1911"/>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401" name="Line 2335"/>
              <p:cNvSpPr>
                <a:spLocks noChangeShapeType="1"/>
              </p:cNvSpPr>
              <p:nvPr>
                <p:custDataLst>
                  <p:tags r:id="rId398"/>
                </p:custDataLst>
              </p:nvPr>
            </p:nvSpPr>
            <p:spPr bwMode="auto">
              <a:xfrm flipH="1">
                <a:off x="1487" y="1911"/>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402" name="Line 2336"/>
              <p:cNvSpPr>
                <a:spLocks noChangeShapeType="1"/>
              </p:cNvSpPr>
              <p:nvPr>
                <p:custDataLst>
                  <p:tags r:id="rId399"/>
                </p:custDataLst>
              </p:nvPr>
            </p:nvSpPr>
            <p:spPr bwMode="auto">
              <a:xfrm flipH="1">
                <a:off x="1455" y="1911"/>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403" name="Line 2337"/>
              <p:cNvSpPr>
                <a:spLocks noChangeShapeType="1"/>
              </p:cNvSpPr>
              <p:nvPr>
                <p:custDataLst>
                  <p:tags r:id="rId400"/>
                </p:custDataLst>
              </p:nvPr>
            </p:nvSpPr>
            <p:spPr bwMode="auto">
              <a:xfrm flipH="1">
                <a:off x="1422" y="1911"/>
                <a:ext cx="16"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404" name="Line 2338"/>
              <p:cNvSpPr>
                <a:spLocks noChangeShapeType="1"/>
              </p:cNvSpPr>
              <p:nvPr>
                <p:custDataLst>
                  <p:tags r:id="rId401"/>
                </p:custDataLst>
              </p:nvPr>
            </p:nvSpPr>
            <p:spPr bwMode="auto">
              <a:xfrm flipH="1">
                <a:off x="1389" y="1911"/>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405" name="Line 2339"/>
              <p:cNvSpPr>
                <a:spLocks noChangeShapeType="1"/>
              </p:cNvSpPr>
              <p:nvPr>
                <p:custDataLst>
                  <p:tags r:id="rId402"/>
                </p:custDataLst>
              </p:nvPr>
            </p:nvSpPr>
            <p:spPr bwMode="auto">
              <a:xfrm flipH="1">
                <a:off x="1356" y="1911"/>
                <a:ext cx="17" cy="0"/>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406" name="Freeform 2340"/>
              <p:cNvSpPr>
                <a:spLocks/>
              </p:cNvSpPr>
              <p:nvPr>
                <p:custDataLst>
                  <p:tags r:id="rId403"/>
                </p:custDataLst>
              </p:nvPr>
            </p:nvSpPr>
            <p:spPr bwMode="auto">
              <a:xfrm>
                <a:off x="1324" y="1911"/>
                <a:ext cx="16" cy="0"/>
              </a:xfrm>
              <a:custGeom>
                <a:avLst/>
                <a:gdLst>
                  <a:gd name="T0" fmla="*/ 2069 w 12"/>
                  <a:gd name="T1" fmla="*/ 491 w 12"/>
                  <a:gd name="T2" fmla="*/ 0 w 12"/>
                  <a:gd name="T3" fmla="*/ 0 60000 65536"/>
                  <a:gd name="T4" fmla="*/ 0 60000 65536"/>
                  <a:gd name="T5" fmla="*/ 0 60000 65536"/>
                  <a:gd name="T6" fmla="*/ 0 w 12"/>
                  <a:gd name="T7" fmla="*/ 12 w 12"/>
                </a:gdLst>
                <a:ahLst/>
                <a:cxnLst>
                  <a:cxn ang="T3">
                    <a:pos x="T0" y="0"/>
                  </a:cxn>
                  <a:cxn ang="T4">
                    <a:pos x="T1" y="0"/>
                  </a:cxn>
                  <a:cxn ang="T5">
                    <a:pos x="T2" y="0"/>
                  </a:cxn>
                </a:cxnLst>
                <a:rect l="T6" t="0" r="T7" b="0"/>
                <a:pathLst>
                  <a:path w="12">
                    <a:moveTo>
                      <a:pt x="12" y="0"/>
                    </a:moveTo>
                    <a:lnTo>
                      <a:pt x="3" y="0"/>
                    </a:lnTo>
                    <a:lnTo>
                      <a:pt x="0" y="0"/>
                    </a:lnTo>
                  </a:path>
                </a:pathLst>
              </a:custGeom>
              <a:noFill/>
              <a:ln w="12700">
                <a:solidFill>
                  <a:srgbClr val="0000FF"/>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407" name="Freeform 2341"/>
              <p:cNvSpPr>
                <a:spLocks/>
              </p:cNvSpPr>
              <p:nvPr>
                <p:custDataLst>
                  <p:tags r:id="rId404"/>
                </p:custDataLst>
              </p:nvPr>
            </p:nvSpPr>
            <p:spPr bwMode="auto">
              <a:xfrm>
                <a:off x="1295" y="1915"/>
                <a:ext cx="14" cy="8"/>
              </a:xfrm>
              <a:custGeom>
                <a:avLst/>
                <a:gdLst>
                  <a:gd name="T0" fmla="*/ 4351 w 10"/>
                  <a:gd name="T1" fmla="*/ 0 h 6"/>
                  <a:gd name="T2" fmla="*/ 844 w 10"/>
                  <a:gd name="T3" fmla="*/ 655 h 6"/>
                  <a:gd name="T4" fmla="*/ 0 w 10"/>
                  <a:gd name="T5" fmla="*/ 1129 h 6"/>
                  <a:gd name="T6" fmla="*/ 0 60000 65536"/>
                  <a:gd name="T7" fmla="*/ 0 60000 65536"/>
                  <a:gd name="T8" fmla="*/ 0 60000 65536"/>
                  <a:gd name="T9" fmla="*/ 0 w 10"/>
                  <a:gd name="T10" fmla="*/ 0 h 6"/>
                  <a:gd name="T11" fmla="*/ 10 w 10"/>
                  <a:gd name="T12" fmla="*/ 6 h 6"/>
                </a:gdLst>
                <a:ahLst/>
                <a:cxnLst>
                  <a:cxn ang="T6">
                    <a:pos x="T0" y="T1"/>
                  </a:cxn>
                  <a:cxn ang="T7">
                    <a:pos x="T2" y="T3"/>
                  </a:cxn>
                  <a:cxn ang="T8">
                    <a:pos x="T4" y="T5"/>
                  </a:cxn>
                </a:cxnLst>
                <a:rect l="T9" t="T10" r="T11" b="T12"/>
                <a:pathLst>
                  <a:path w="10" h="6">
                    <a:moveTo>
                      <a:pt x="10" y="0"/>
                    </a:moveTo>
                    <a:lnTo>
                      <a:pt x="2" y="4"/>
                    </a:lnTo>
                    <a:lnTo>
                      <a:pt x="0" y="6"/>
                    </a:lnTo>
                  </a:path>
                </a:pathLst>
              </a:custGeom>
              <a:noFill/>
              <a:ln w="12700">
                <a:solidFill>
                  <a:srgbClr val="0000FF"/>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408" name="Freeform 2342"/>
              <p:cNvSpPr>
                <a:spLocks/>
              </p:cNvSpPr>
              <p:nvPr>
                <p:custDataLst>
                  <p:tags r:id="rId405"/>
                </p:custDataLst>
              </p:nvPr>
            </p:nvSpPr>
            <p:spPr bwMode="auto">
              <a:xfrm>
                <a:off x="1278" y="1935"/>
                <a:ext cx="7" cy="15"/>
              </a:xfrm>
              <a:custGeom>
                <a:avLst/>
                <a:gdLst>
                  <a:gd name="T0" fmla="*/ 2220 w 5"/>
                  <a:gd name="T1" fmla="*/ 0 h 11"/>
                  <a:gd name="T2" fmla="*/ 0 w 5"/>
                  <a:gd name="T3" fmla="*/ 2071 h 11"/>
                  <a:gd name="T4" fmla="*/ 0 w 5"/>
                  <a:gd name="T5" fmla="*/ 2824 h 11"/>
                  <a:gd name="T6" fmla="*/ 0 60000 65536"/>
                  <a:gd name="T7" fmla="*/ 0 60000 65536"/>
                  <a:gd name="T8" fmla="*/ 0 60000 65536"/>
                  <a:gd name="T9" fmla="*/ 0 w 5"/>
                  <a:gd name="T10" fmla="*/ 0 h 11"/>
                  <a:gd name="T11" fmla="*/ 5 w 5"/>
                  <a:gd name="T12" fmla="*/ 11 h 11"/>
                </a:gdLst>
                <a:ahLst/>
                <a:cxnLst>
                  <a:cxn ang="T6">
                    <a:pos x="T0" y="T1"/>
                  </a:cxn>
                  <a:cxn ang="T7">
                    <a:pos x="T2" y="T3"/>
                  </a:cxn>
                  <a:cxn ang="T8">
                    <a:pos x="T4" y="T5"/>
                  </a:cxn>
                </a:cxnLst>
                <a:rect l="T9" t="T10" r="T11" b="T12"/>
                <a:pathLst>
                  <a:path w="5" h="11">
                    <a:moveTo>
                      <a:pt x="5" y="0"/>
                    </a:moveTo>
                    <a:lnTo>
                      <a:pt x="0" y="8"/>
                    </a:lnTo>
                    <a:lnTo>
                      <a:pt x="0" y="11"/>
                    </a:lnTo>
                  </a:path>
                </a:pathLst>
              </a:custGeom>
              <a:noFill/>
              <a:ln w="12700">
                <a:solidFill>
                  <a:srgbClr val="0000FF"/>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409" name="Line 2343"/>
              <p:cNvSpPr>
                <a:spLocks noChangeShapeType="1"/>
              </p:cNvSpPr>
              <p:nvPr>
                <p:custDataLst>
                  <p:tags r:id="rId406"/>
                </p:custDataLst>
              </p:nvPr>
            </p:nvSpPr>
            <p:spPr bwMode="auto">
              <a:xfrm>
                <a:off x="1276" y="1967"/>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410" name="Line 2344"/>
              <p:cNvSpPr>
                <a:spLocks noChangeShapeType="1"/>
              </p:cNvSpPr>
              <p:nvPr>
                <p:custDataLst>
                  <p:tags r:id="rId407"/>
                </p:custDataLst>
              </p:nvPr>
            </p:nvSpPr>
            <p:spPr bwMode="auto">
              <a:xfrm>
                <a:off x="1276" y="2000"/>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411" name="Line 2345"/>
              <p:cNvSpPr>
                <a:spLocks noChangeShapeType="1"/>
              </p:cNvSpPr>
              <p:nvPr>
                <p:custDataLst>
                  <p:tags r:id="rId408"/>
                </p:custDataLst>
              </p:nvPr>
            </p:nvSpPr>
            <p:spPr bwMode="auto">
              <a:xfrm>
                <a:off x="1276" y="2032"/>
                <a:ext cx="0" cy="17"/>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412" name="Line 2346"/>
              <p:cNvSpPr>
                <a:spLocks noChangeShapeType="1"/>
              </p:cNvSpPr>
              <p:nvPr>
                <p:custDataLst>
                  <p:tags r:id="rId409"/>
                </p:custDataLst>
              </p:nvPr>
            </p:nvSpPr>
            <p:spPr bwMode="auto">
              <a:xfrm>
                <a:off x="1276" y="2065"/>
                <a:ext cx="0" cy="17"/>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413" name="Line 2347"/>
              <p:cNvSpPr>
                <a:spLocks noChangeShapeType="1"/>
              </p:cNvSpPr>
              <p:nvPr>
                <p:custDataLst>
                  <p:tags r:id="rId410"/>
                </p:custDataLst>
              </p:nvPr>
            </p:nvSpPr>
            <p:spPr bwMode="auto">
              <a:xfrm>
                <a:off x="1276" y="2098"/>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414" name="Line 2348"/>
              <p:cNvSpPr>
                <a:spLocks noChangeShapeType="1"/>
              </p:cNvSpPr>
              <p:nvPr>
                <p:custDataLst>
                  <p:tags r:id="rId411"/>
                </p:custDataLst>
              </p:nvPr>
            </p:nvSpPr>
            <p:spPr bwMode="auto">
              <a:xfrm>
                <a:off x="1276" y="2131"/>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415" name="Line 2349"/>
              <p:cNvSpPr>
                <a:spLocks noChangeShapeType="1"/>
              </p:cNvSpPr>
              <p:nvPr>
                <p:custDataLst>
                  <p:tags r:id="rId412"/>
                </p:custDataLst>
              </p:nvPr>
            </p:nvSpPr>
            <p:spPr bwMode="auto">
              <a:xfrm>
                <a:off x="1276" y="2164"/>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416" name="Line 2350"/>
              <p:cNvSpPr>
                <a:spLocks noChangeShapeType="1"/>
              </p:cNvSpPr>
              <p:nvPr>
                <p:custDataLst>
                  <p:tags r:id="rId413"/>
                </p:custDataLst>
              </p:nvPr>
            </p:nvSpPr>
            <p:spPr bwMode="auto">
              <a:xfrm>
                <a:off x="1276" y="2196"/>
                <a:ext cx="0" cy="17"/>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417" name="Line 2351"/>
              <p:cNvSpPr>
                <a:spLocks noChangeShapeType="1"/>
              </p:cNvSpPr>
              <p:nvPr>
                <p:custDataLst>
                  <p:tags r:id="rId414"/>
                </p:custDataLst>
              </p:nvPr>
            </p:nvSpPr>
            <p:spPr bwMode="auto">
              <a:xfrm>
                <a:off x="1276" y="2229"/>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418" name="Line 2352"/>
              <p:cNvSpPr>
                <a:spLocks noChangeShapeType="1"/>
              </p:cNvSpPr>
              <p:nvPr>
                <p:custDataLst>
                  <p:tags r:id="rId415"/>
                </p:custDataLst>
              </p:nvPr>
            </p:nvSpPr>
            <p:spPr bwMode="auto">
              <a:xfrm>
                <a:off x="1276" y="2262"/>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419" name="Line 2353"/>
              <p:cNvSpPr>
                <a:spLocks noChangeShapeType="1"/>
              </p:cNvSpPr>
              <p:nvPr>
                <p:custDataLst>
                  <p:tags r:id="rId416"/>
                </p:custDataLst>
              </p:nvPr>
            </p:nvSpPr>
            <p:spPr bwMode="auto">
              <a:xfrm>
                <a:off x="1276" y="2295"/>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420" name="Line 2354"/>
              <p:cNvSpPr>
                <a:spLocks noChangeShapeType="1"/>
              </p:cNvSpPr>
              <p:nvPr>
                <p:custDataLst>
                  <p:tags r:id="rId417"/>
                </p:custDataLst>
              </p:nvPr>
            </p:nvSpPr>
            <p:spPr bwMode="auto">
              <a:xfrm>
                <a:off x="1276" y="2327"/>
                <a:ext cx="0" cy="17"/>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421" name="Line 2355"/>
              <p:cNvSpPr>
                <a:spLocks noChangeShapeType="1"/>
              </p:cNvSpPr>
              <p:nvPr>
                <p:custDataLst>
                  <p:tags r:id="rId418"/>
                </p:custDataLst>
              </p:nvPr>
            </p:nvSpPr>
            <p:spPr bwMode="auto">
              <a:xfrm>
                <a:off x="1276" y="2360"/>
                <a:ext cx="0" cy="17"/>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422" name="Line 2356"/>
              <p:cNvSpPr>
                <a:spLocks noChangeShapeType="1"/>
              </p:cNvSpPr>
              <p:nvPr>
                <p:custDataLst>
                  <p:tags r:id="rId419"/>
                </p:custDataLst>
              </p:nvPr>
            </p:nvSpPr>
            <p:spPr bwMode="auto">
              <a:xfrm>
                <a:off x="1276" y="2393"/>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423" name="Line 2357"/>
              <p:cNvSpPr>
                <a:spLocks noChangeShapeType="1"/>
              </p:cNvSpPr>
              <p:nvPr>
                <p:custDataLst>
                  <p:tags r:id="rId420"/>
                </p:custDataLst>
              </p:nvPr>
            </p:nvSpPr>
            <p:spPr bwMode="auto">
              <a:xfrm>
                <a:off x="1276" y="2426"/>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424" name="Line 2358"/>
              <p:cNvSpPr>
                <a:spLocks noChangeShapeType="1"/>
              </p:cNvSpPr>
              <p:nvPr>
                <p:custDataLst>
                  <p:tags r:id="rId421"/>
                </p:custDataLst>
              </p:nvPr>
            </p:nvSpPr>
            <p:spPr bwMode="auto">
              <a:xfrm>
                <a:off x="1276" y="2459"/>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425" name="Line 2359"/>
              <p:cNvSpPr>
                <a:spLocks noChangeShapeType="1"/>
              </p:cNvSpPr>
              <p:nvPr>
                <p:custDataLst>
                  <p:tags r:id="rId422"/>
                </p:custDataLst>
              </p:nvPr>
            </p:nvSpPr>
            <p:spPr bwMode="auto">
              <a:xfrm>
                <a:off x="1276" y="2491"/>
                <a:ext cx="0" cy="17"/>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426" name="Line 2360"/>
              <p:cNvSpPr>
                <a:spLocks noChangeShapeType="1"/>
              </p:cNvSpPr>
              <p:nvPr>
                <p:custDataLst>
                  <p:tags r:id="rId423"/>
                </p:custDataLst>
              </p:nvPr>
            </p:nvSpPr>
            <p:spPr bwMode="auto">
              <a:xfrm>
                <a:off x="1276" y="2524"/>
                <a:ext cx="0" cy="17"/>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427" name="Line 2361"/>
              <p:cNvSpPr>
                <a:spLocks noChangeShapeType="1"/>
              </p:cNvSpPr>
              <p:nvPr>
                <p:custDataLst>
                  <p:tags r:id="rId424"/>
                </p:custDataLst>
              </p:nvPr>
            </p:nvSpPr>
            <p:spPr bwMode="auto">
              <a:xfrm>
                <a:off x="1276" y="2557"/>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428" name="Line 2362"/>
              <p:cNvSpPr>
                <a:spLocks noChangeShapeType="1"/>
              </p:cNvSpPr>
              <p:nvPr>
                <p:custDataLst>
                  <p:tags r:id="rId425"/>
                </p:custDataLst>
              </p:nvPr>
            </p:nvSpPr>
            <p:spPr bwMode="auto">
              <a:xfrm>
                <a:off x="1276" y="2590"/>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429" name="Line 2363"/>
              <p:cNvSpPr>
                <a:spLocks noChangeShapeType="1"/>
              </p:cNvSpPr>
              <p:nvPr>
                <p:custDataLst>
                  <p:tags r:id="rId426"/>
                </p:custDataLst>
              </p:nvPr>
            </p:nvSpPr>
            <p:spPr bwMode="auto">
              <a:xfrm>
                <a:off x="1276" y="2623"/>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430" name="Line 2364"/>
              <p:cNvSpPr>
                <a:spLocks noChangeShapeType="1"/>
              </p:cNvSpPr>
              <p:nvPr>
                <p:custDataLst>
                  <p:tags r:id="rId427"/>
                </p:custDataLst>
              </p:nvPr>
            </p:nvSpPr>
            <p:spPr bwMode="auto">
              <a:xfrm>
                <a:off x="1276" y="2655"/>
                <a:ext cx="0" cy="17"/>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431" name="Line 2365"/>
              <p:cNvSpPr>
                <a:spLocks noChangeShapeType="1"/>
              </p:cNvSpPr>
              <p:nvPr>
                <p:custDataLst>
                  <p:tags r:id="rId428"/>
                </p:custDataLst>
              </p:nvPr>
            </p:nvSpPr>
            <p:spPr bwMode="auto">
              <a:xfrm>
                <a:off x="1276" y="2688"/>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432" name="Line 2366"/>
              <p:cNvSpPr>
                <a:spLocks noChangeShapeType="1"/>
              </p:cNvSpPr>
              <p:nvPr>
                <p:custDataLst>
                  <p:tags r:id="rId429"/>
                </p:custDataLst>
              </p:nvPr>
            </p:nvSpPr>
            <p:spPr bwMode="auto">
              <a:xfrm>
                <a:off x="1276" y="2721"/>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433" name="Line 2367"/>
              <p:cNvSpPr>
                <a:spLocks noChangeShapeType="1"/>
              </p:cNvSpPr>
              <p:nvPr>
                <p:custDataLst>
                  <p:tags r:id="rId430"/>
                </p:custDataLst>
              </p:nvPr>
            </p:nvSpPr>
            <p:spPr bwMode="auto">
              <a:xfrm>
                <a:off x="1276" y="2754"/>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434" name="Line 2368"/>
              <p:cNvSpPr>
                <a:spLocks noChangeShapeType="1"/>
              </p:cNvSpPr>
              <p:nvPr>
                <p:custDataLst>
                  <p:tags r:id="rId431"/>
                </p:custDataLst>
              </p:nvPr>
            </p:nvSpPr>
            <p:spPr bwMode="auto">
              <a:xfrm>
                <a:off x="1276" y="2786"/>
                <a:ext cx="0" cy="17"/>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435" name="Line 2369"/>
              <p:cNvSpPr>
                <a:spLocks noChangeShapeType="1"/>
              </p:cNvSpPr>
              <p:nvPr>
                <p:custDataLst>
                  <p:tags r:id="rId432"/>
                </p:custDataLst>
              </p:nvPr>
            </p:nvSpPr>
            <p:spPr bwMode="auto">
              <a:xfrm>
                <a:off x="1276" y="2819"/>
                <a:ext cx="0" cy="17"/>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436" name="Line 2370"/>
              <p:cNvSpPr>
                <a:spLocks noChangeShapeType="1"/>
              </p:cNvSpPr>
              <p:nvPr>
                <p:custDataLst>
                  <p:tags r:id="rId433"/>
                </p:custDataLst>
              </p:nvPr>
            </p:nvSpPr>
            <p:spPr bwMode="auto">
              <a:xfrm>
                <a:off x="1276" y="2852"/>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437" name="Line 2371"/>
              <p:cNvSpPr>
                <a:spLocks noChangeShapeType="1"/>
              </p:cNvSpPr>
              <p:nvPr>
                <p:custDataLst>
                  <p:tags r:id="rId434"/>
                </p:custDataLst>
              </p:nvPr>
            </p:nvSpPr>
            <p:spPr bwMode="auto">
              <a:xfrm>
                <a:off x="1276" y="2885"/>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438" name="Line 2372"/>
              <p:cNvSpPr>
                <a:spLocks noChangeShapeType="1"/>
              </p:cNvSpPr>
              <p:nvPr>
                <p:custDataLst>
                  <p:tags r:id="rId435"/>
                </p:custDataLst>
              </p:nvPr>
            </p:nvSpPr>
            <p:spPr bwMode="auto">
              <a:xfrm>
                <a:off x="1276" y="2918"/>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439" name="Line 2373"/>
              <p:cNvSpPr>
                <a:spLocks noChangeShapeType="1"/>
              </p:cNvSpPr>
              <p:nvPr>
                <p:custDataLst>
                  <p:tags r:id="rId436"/>
                </p:custDataLst>
              </p:nvPr>
            </p:nvSpPr>
            <p:spPr bwMode="auto">
              <a:xfrm>
                <a:off x="1276" y="2950"/>
                <a:ext cx="0" cy="17"/>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440" name="Line 2374"/>
              <p:cNvSpPr>
                <a:spLocks noChangeShapeType="1"/>
              </p:cNvSpPr>
              <p:nvPr>
                <p:custDataLst>
                  <p:tags r:id="rId437"/>
                </p:custDataLst>
              </p:nvPr>
            </p:nvSpPr>
            <p:spPr bwMode="auto">
              <a:xfrm>
                <a:off x="1276" y="2983"/>
                <a:ext cx="0" cy="17"/>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441" name="Line 2375"/>
              <p:cNvSpPr>
                <a:spLocks noChangeShapeType="1"/>
              </p:cNvSpPr>
              <p:nvPr>
                <p:custDataLst>
                  <p:tags r:id="rId438"/>
                </p:custDataLst>
              </p:nvPr>
            </p:nvSpPr>
            <p:spPr bwMode="auto">
              <a:xfrm>
                <a:off x="1276" y="3016"/>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442" name="Line 2376"/>
              <p:cNvSpPr>
                <a:spLocks noChangeShapeType="1"/>
              </p:cNvSpPr>
              <p:nvPr>
                <p:custDataLst>
                  <p:tags r:id="rId439"/>
                </p:custDataLst>
              </p:nvPr>
            </p:nvSpPr>
            <p:spPr bwMode="auto">
              <a:xfrm>
                <a:off x="1276" y="3049"/>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443" name="Line 2377"/>
              <p:cNvSpPr>
                <a:spLocks noChangeShapeType="1"/>
              </p:cNvSpPr>
              <p:nvPr>
                <p:custDataLst>
                  <p:tags r:id="rId440"/>
                </p:custDataLst>
              </p:nvPr>
            </p:nvSpPr>
            <p:spPr bwMode="auto">
              <a:xfrm>
                <a:off x="1276" y="3081"/>
                <a:ext cx="0" cy="17"/>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444" name="Line 2378"/>
              <p:cNvSpPr>
                <a:spLocks noChangeShapeType="1"/>
              </p:cNvSpPr>
              <p:nvPr>
                <p:custDataLst>
                  <p:tags r:id="rId441"/>
                </p:custDataLst>
              </p:nvPr>
            </p:nvSpPr>
            <p:spPr bwMode="auto">
              <a:xfrm>
                <a:off x="1276" y="3114"/>
                <a:ext cx="0" cy="17"/>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445" name="Line 2379"/>
              <p:cNvSpPr>
                <a:spLocks noChangeShapeType="1"/>
              </p:cNvSpPr>
              <p:nvPr>
                <p:custDataLst>
                  <p:tags r:id="rId442"/>
                </p:custDataLst>
              </p:nvPr>
            </p:nvSpPr>
            <p:spPr bwMode="auto">
              <a:xfrm>
                <a:off x="1276" y="3147"/>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446" name="Line 2380"/>
              <p:cNvSpPr>
                <a:spLocks noChangeShapeType="1"/>
              </p:cNvSpPr>
              <p:nvPr>
                <p:custDataLst>
                  <p:tags r:id="rId443"/>
                </p:custDataLst>
              </p:nvPr>
            </p:nvSpPr>
            <p:spPr bwMode="auto">
              <a:xfrm>
                <a:off x="1276" y="3180"/>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447" name="Line 2381"/>
              <p:cNvSpPr>
                <a:spLocks noChangeShapeType="1"/>
              </p:cNvSpPr>
              <p:nvPr>
                <p:custDataLst>
                  <p:tags r:id="rId444"/>
                </p:custDataLst>
              </p:nvPr>
            </p:nvSpPr>
            <p:spPr bwMode="auto">
              <a:xfrm>
                <a:off x="1276" y="3213"/>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448" name="Line 2382"/>
              <p:cNvSpPr>
                <a:spLocks noChangeShapeType="1"/>
              </p:cNvSpPr>
              <p:nvPr>
                <p:custDataLst>
                  <p:tags r:id="rId445"/>
                </p:custDataLst>
              </p:nvPr>
            </p:nvSpPr>
            <p:spPr bwMode="auto">
              <a:xfrm>
                <a:off x="1276" y="3245"/>
                <a:ext cx="0" cy="17"/>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449" name="Line 2383"/>
              <p:cNvSpPr>
                <a:spLocks noChangeShapeType="1"/>
              </p:cNvSpPr>
              <p:nvPr>
                <p:custDataLst>
                  <p:tags r:id="rId446"/>
                </p:custDataLst>
              </p:nvPr>
            </p:nvSpPr>
            <p:spPr bwMode="auto">
              <a:xfrm>
                <a:off x="1276" y="3278"/>
                <a:ext cx="0" cy="17"/>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450" name="Line 2384"/>
              <p:cNvSpPr>
                <a:spLocks noChangeShapeType="1"/>
              </p:cNvSpPr>
              <p:nvPr>
                <p:custDataLst>
                  <p:tags r:id="rId447"/>
                </p:custDataLst>
              </p:nvPr>
            </p:nvSpPr>
            <p:spPr bwMode="auto">
              <a:xfrm>
                <a:off x="1276" y="3311"/>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451" name="Line 2385"/>
              <p:cNvSpPr>
                <a:spLocks noChangeShapeType="1"/>
              </p:cNvSpPr>
              <p:nvPr>
                <p:custDataLst>
                  <p:tags r:id="rId448"/>
                </p:custDataLst>
              </p:nvPr>
            </p:nvSpPr>
            <p:spPr bwMode="auto">
              <a:xfrm>
                <a:off x="1276" y="3344"/>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452" name="Line 2386"/>
              <p:cNvSpPr>
                <a:spLocks noChangeShapeType="1"/>
              </p:cNvSpPr>
              <p:nvPr>
                <p:custDataLst>
                  <p:tags r:id="rId449"/>
                </p:custDataLst>
              </p:nvPr>
            </p:nvSpPr>
            <p:spPr bwMode="auto">
              <a:xfrm>
                <a:off x="1276" y="3377"/>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453" name="Line 2387"/>
              <p:cNvSpPr>
                <a:spLocks noChangeShapeType="1"/>
              </p:cNvSpPr>
              <p:nvPr>
                <p:custDataLst>
                  <p:tags r:id="rId450"/>
                </p:custDataLst>
              </p:nvPr>
            </p:nvSpPr>
            <p:spPr bwMode="auto">
              <a:xfrm>
                <a:off x="1276" y="3409"/>
                <a:ext cx="0" cy="17"/>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454" name="Line 2388"/>
              <p:cNvSpPr>
                <a:spLocks noChangeShapeType="1"/>
              </p:cNvSpPr>
              <p:nvPr>
                <p:custDataLst>
                  <p:tags r:id="rId451"/>
                </p:custDataLst>
              </p:nvPr>
            </p:nvSpPr>
            <p:spPr bwMode="auto">
              <a:xfrm>
                <a:off x="1276" y="3442"/>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455" name="Line 2389"/>
              <p:cNvSpPr>
                <a:spLocks noChangeShapeType="1"/>
              </p:cNvSpPr>
              <p:nvPr>
                <p:custDataLst>
                  <p:tags r:id="rId452"/>
                </p:custDataLst>
              </p:nvPr>
            </p:nvSpPr>
            <p:spPr bwMode="auto">
              <a:xfrm>
                <a:off x="1276" y="3475"/>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456" name="Line 2390"/>
              <p:cNvSpPr>
                <a:spLocks noChangeShapeType="1"/>
              </p:cNvSpPr>
              <p:nvPr>
                <p:custDataLst>
                  <p:tags r:id="rId453"/>
                </p:custDataLst>
              </p:nvPr>
            </p:nvSpPr>
            <p:spPr bwMode="auto">
              <a:xfrm>
                <a:off x="1276" y="3508"/>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457" name="Line 2391"/>
              <p:cNvSpPr>
                <a:spLocks noChangeShapeType="1"/>
              </p:cNvSpPr>
              <p:nvPr>
                <p:custDataLst>
                  <p:tags r:id="rId454"/>
                </p:custDataLst>
              </p:nvPr>
            </p:nvSpPr>
            <p:spPr bwMode="auto">
              <a:xfrm>
                <a:off x="1276" y="3540"/>
                <a:ext cx="0" cy="17"/>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458" name="Line 2392"/>
              <p:cNvSpPr>
                <a:spLocks noChangeShapeType="1"/>
              </p:cNvSpPr>
              <p:nvPr>
                <p:custDataLst>
                  <p:tags r:id="rId455"/>
                </p:custDataLst>
              </p:nvPr>
            </p:nvSpPr>
            <p:spPr bwMode="auto">
              <a:xfrm>
                <a:off x="1276" y="3573"/>
                <a:ext cx="0" cy="17"/>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459" name="Line 2393"/>
              <p:cNvSpPr>
                <a:spLocks noChangeShapeType="1"/>
              </p:cNvSpPr>
              <p:nvPr>
                <p:custDataLst>
                  <p:tags r:id="rId456"/>
                </p:custDataLst>
              </p:nvPr>
            </p:nvSpPr>
            <p:spPr bwMode="auto">
              <a:xfrm>
                <a:off x="1276" y="3606"/>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460" name="Line 2394"/>
              <p:cNvSpPr>
                <a:spLocks noChangeShapeType="1"/>
              </p:cNvSpPr>
              <p:nvPr>
                <p:custDataLst>
                  <p:tags r:id="rId457"/>
                </p:custDataLst>
              </p:nvPr>
            </p:nvSpPr>
            <p:spPr bwMode="auto">
              <a:xfrm>
                <a:off x="1276" y="3639"/>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461" name="Line 2395"/>
              <p:cNvSpPr>
                <a:spLocks noChangeShapeType="1"/>
              </p:cNvSpPr>
              <p:nvPr>
                <p:custDataLst>
                  <p:tags r:id="rId458"/>
                </p:custDataLst>
              </p:nvPr>
            </p:nvSpPr>
            <p:spPr bwMode="auto">
              <a:xfrm>
                <a:off x="1276" y="3672"/>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462" name="Line 2396"/>
              <p:cNvSpPr>
                <a:spLocks noChangeShapeType="1"/>
              </p:cNvSpPr>
              <p:nvPr>
                <p:custDataLst>
                  <p:tags r:id="rId459"/>
                </p:custDataLst>
              </p:nvPr>
            </p:nvSpPr>
            <p:spPr bwMode="auto">
              <a:xfrm>
                <a:off x="1276" y="3704"/>
                <a:ext cx="0" cy="17"/>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463" name="Line 2397"/>
              <p:cNvSpPr>
                <a:spLocks noChangeShapeType="1"/>
              </p:cNvSpPr>
              <p:nvPr>
                <p:custDataLst>
                  <p:tags r:id="rId460"/>
                </p:custDataLst>
              </p:nvPr>
            </p:nvSpPr>
            <p:spPr bwMode="auto">
              <a:xfrm>
                <a:off x="1276" y="3737"/>
                <a:ext cx="0" cy="17"/>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464" name="Line 2398"/>
              <p:cNvSpPr>
                <a:spLocks noChangeShapeType="1"/>
              </p:cNvSpPr>
              <p:nvPr>
                <p:custDataLst>
                  <p:tags r:id="rId461"/>
                </p:custDataLst>
              </p:nvPr>
            </p:nvSpPr>
            <p:spPr bwMode="auto">
              <a:xfrm>
                <a:off x="1276" y="3770"/>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465" name="Line 2399"/>
              <p:cNvSpPr>
                <a:spLocks noChangeShapeType="1"/>
              </p:cNvSpPr>
              <p:nvPr>
                <p:custDataLst>
                  <p:tags r:id="rId462"/>
                </p:custDataLst>
              </p:nvPr>
            </p:nvSpPr>
            <p:spPr bwMode="auto">
              <a:xfrm>
                <a:off x="1276" y="3803"/>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466" name="Line 2400"/>
              <p:cNvSpPr>
                <a:spLocks noChangeShapeType="1"/>
              </p:cNvSpPr>
              <p:nvPr>
                <p:custDataLst>
                  <p:tags r:id="rId463"/>
                </p:custDataLst>
              </p:nvPr>
            </p:nvSpPr>
            <p:spPr bwMode="auto">
              <a:xfrm>
                <a:off x="1276" y="3835"/>
                <a:ext cx="0" cy="17"/>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467" name="Line 2401"/>
              <p:cNvSpPr>
                <a:spLocks noChangeShapeType="1"/>
              </p:cNvSpPr>
              <p:nvPr>
                <p:custDataLst>
                  <p:tags r:id="rId464"/>
                </p:custDataLst>
              </p:nvPr>
            </p:nvSpPr>
            <p:spPr bwMode="auto">
              <a:xfrm>
                <a:off x="1276" y="3868"/>
                <a:ext cx="0" cy="17"/>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468" name="Line 2402"/>
              <p:cNvSpPr>
                <a:spLocks noChangeShapeType="1"/>
              </p:cNvSpPr>
              <p:nvPr>
                <p:custDataLst>
                  <p:tags r:id="rId465"/>
                </p:custDataLst>
              </p:nvPr>
            </p:nvSpPr>
            <p:spPr bwMode="auto">
              <a:xfrm>
                <a:off x="1276" y="3901"/>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469" name="Line 2403"/>
              <p:cNvSpPr>
                <a:spLocks noChangeShapeType="1"/>
              </p:cNvSpPr>
              <p:nvPr>
                <p:custDataLst>
                  <p:tags r:id="rId466"/>
                </p:custDataLst>
              </p:nvPr>
            </p:nvSpPr>
            <p:spPr bwMode="auto">
              <a:xfrm>
                <a:off x="1276" y="3934"/>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470" name="Line 2404"/>
              <p:cNvSpPr>
                <a:spLocks noChangeShapeType="1"/>
              </p:cNvSpPr>
              <p:nvPr>
                <p:custDataLst>
                  <p:tags r:id="rId467"/>
                </p:custDataLst>
              </p:nvPr>
            </p:nvSpPr>
            <p:spPr bwMode="auto">
              <a:xfrm>
                <a:off x="1276" y="3967"/>
                <a:ext cx="0" cy="16"/>
              </a:xfrm>
              <a:prstGeom prst="line">
                <a:avLst/>
              </a:prstGeom>
              <a:noFill/>
              <a:ln w="127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471" name="Freeform 2405"/>
              <p:cNvSpPr>
                <a:spLocks/>
              </p:cNvSpPr>
              <p:nvPr>
                <p:custDataLst>
                  <p:tags r:id="rId468"/>
                </p:custDataLst>
              </p:nvPr>
            </p:nvSpPr>
            <p:spPr bwMode="auto">
              <a:xfrm>
                <a:off x="1276" y="3999"/>
                <a:ext cx="1" cy="17"/>
              </a:xfrm>
              <a:custGeom>
                <a:avLst/>
                <a:gdLst>
                  <a:gd name="T0" fmla="*/ 0 w 1"/>
                  <a:gd name="T1" fmla="*/ 0 h 12"/>
                  <a:gd name="T2" fmla="*/ 0 w 1"/>
                  <a:gd name="T3" fmla="*/ 4859 h 12"/>
                  <a:gd name="T4" fmla="*/ 1 w 1"/>
                  <a:gd name="T5" fmla="*/ 6272 h 12"/>
                  <a:gd name="T6" fmla="*/ 0 60000 65536"/>
                  <a:gd name="T7" fmla="*/ 0 60000 65536"/>
                  <a:gd name="T8" fmla="*/ 0 60000 65536"/>
                  <a:gd name="T9" fmla="*/ 0 w 1"/>
                  <a:gd name="T10" fmla="*/ 0 h 12"/>
                  <a:gd name="T11" fmla="*/ 1 w 1"/>
                  <a:gd name="T12" fmla="*/ 12 h 12"/>
                </a:gdLst>
                <a:ahLst/>
                <a:cxnLst>
                  <a:cxn ang="T6">
                    <a:pos x="T0" y="T1"/>
                  </a:cxn>
                  <a:cxn ang="T7">
                    <a:pos x="T2" y="T3"/>
                  </a:cxn>
                  <a:cxn ang="T8">
                    <a:pos x="T4" y="T5"/>
                  </a:cxn>
                </a:cxnLst>
                <a:rect l="T9" t="T10" r="T11" b="T12"/>
                <a:pathLst>
                  <a:path w="1" h="12">
                    <a:moveTo>
                      <a:pt x="0" y="0"/>
                    </a:moveTo>
                    <a:lnTo>
                      <a:pt x="0" y="9"/>
                    </a:lnTo>
                    <a:lnTo>
                      <a:pt x="1" y="12"/>
                    </a:lnTo>
                  </a:path>
                </a:pathLst>
              </a:custGeom>
              <a:noFill/>
              <a:ln w="12700">
                <a:solidFill>
                  <a:srgbClr val="0000FF"/>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472" name="Freeform 2406"/>
              <p:cNvSpPr>
                <a:spLocks/>
              </p:cNvSpPr>
              <p:nvPr>
                <p:custDataLst>
                  <p:tags r:id="rId469"/>
                </p:custDataLst>
              </p:nvPr>
            </p:nvSpPr>
            <p:spPr bwMode="auto">
              <a:xfrm>
                <a:off x="1281" y="4031"/>
                <a:ext cx="8" cy="13"/>
              </a:xfrm>
              <a:custGeom>
                <a:avLst/>
                <a:gdLst>
                  <a:gd name="T0" fmla="*/ 0 w 6"/>
                  <a:gd name="T1" fmla="*/ 0 h 10"/>
                  <a:gd name="T2" fmla="*/ 655 w 6"/>
                  <a:gd name="T3" fmla="*/ 879 h 10"/>
                  <a:gd name="T4" fmla="*/ 1129 w 6"/>
                  <a:gd name="T5" fmla="*/ 1143 h 10"/>
                  <a:gd name="T6" fmla="*/ 0 60000 65536"/>
                  <a:gd name="T7" fmla="*/ 0 60000 65536"/>
                  <a:gd name="T8" fmla="*/ 0 60000 65536"/>
                  <a:gd name="T9" fmla="*/ 0 w 6"/>
                  <a:gd name="T10" fmla="*/ 0 h 10"/>
                  <a:gd name="T11" fmla="*/ 6 w 6"/>
                  <a:gd name="T12" fmla="*/ 10 h 10"/>
                </a:gdLst>
                <a:ahLst/>
                <a:cxnLst>
                  <a:cxn ang="T6">
                    <a:pos x="T0" y="T1"/>
                  </a:cxn>
                  <a:cxn ang="T7">
                    <a:pos x="T2" y="T3"/>
                  </a:cxn>
                  <a:cxn ang="T8">
                    <a:pos x="T4" y="T5"/>
                  </a:cxn>
                </a:cxnLst>
                <a:rect l="T9" t="T10" r="T11" b="T12"/>
                <a:pathLst>
                  <a:path w="6" h="10">
                    <a:moveTo>
                      <a:pt x="0" y="0"/>
                    </a:moveTo>
                    <a:lnTo>
                      <a:pt x="4" y="8"/>
                    </a:lnTo>
                    <a:lnTo>
                      <a:pt x="6" y="10"/>
                    </a:lnTo>
                  </a:path>
                </a:pathLst>
              </a:custGeom>
              <a:noFill/>
              <a:ln w="12700">
                <a:solidFill>
                  <a:srgbClr val="0000FF"/>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473" name="Freeform 2407"/>
              <p:cNvSpPr>
                <a:spLocks/>
              </p:cNvSpPr>
              <p:nvPr>
                <p:custDataLst>
                  <p:tags r:id="rId470"/>
                </p:custDataLst>
              </p:nvPr>
            </p:nvSpPr>
            <p:spPr bwMode="auto">
              <a:xfrm>
                <a:off x="1302" y="4055"/>
                <a:ext cx="15" cy="6"/>
              </a:xfrm>
              <a:custGeom>
                <a:avLst/>
                <a:gdLst>
                  <a:gd name="T0" fmla="*/ 0 w 11"/>
                  <a:gd name="T1" fmla="*/ 0 h 4"/>
                  <a:gd name="T2" fmla="*/ 1975 w 11"/>
                  <a:gd name="T3" fmla="*/ 3686 h 4"/>
                  <a:gd name="T4" fmla="*/ 2824 w 11"/>
                  <a:gd name="T5" fmla="*/ 5529 h 4"/>
                  <a:gd name="T6" fmla="*/ 0 60000 65536"/>
                  <a:gd name="T7" fmla="*/ 0 60000 65536"/>
                  <a:gd name="T8" fmla="*/ 0 60000 65536"/>
                  <a:gd name="T9" fmla="*/ 0 w 11"/>
                  <a:gd name="T10" fmla="*/ 0 h 4"/>
                  <a:gd name="T11" fmla="*/ 11 w 11"/>
                  <a:gd name="T12" fmla="*/ 4 h 4"/>
                </a:gdLst>
                <a:ahLst/>
                <a:cxnLst>
                  <a:cxn ang="T6">
                    <a:pos x="T0" y="T1"/>
                  </a:cxn>
                  <a:cxn ang="T7">
                    <a:pos x="T2" y="T3"/>
                  </a:cxn>
                  <a:cxn ang="T8">
                    <a:pos x="T4" y="T5"/>
                  </a:cxn>
                </a:cxnLst>
                <a:rect l="T9" t="T10" r="T11" b="T12"/>
                <a:pathLst>
                  <a:path w="11" h="4">
                    <a:moveTo>
                      <a:pt x="0" y="0"/>
                    </a:moveTo>
                    <a:lnTo>
                      <a:pt x="7" y="3"/>
                    </a:lnTo>
                    <a:lnTo>
                      <a:pt x="11" y="4"/>
                    </a:lnTo>
                  </a:path>
                </a:pathLst>
              </a:custGeom>
              <a:noFill/>
              <a:ln w="12700">
                <a:solidFill>
                  <a:srgbClr val="0000FF"/>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grpSp>
      <p:sp>
        <p:nvSpPr>
          <p:cNvPr id="1857" name="Line 1945"/>
          <p:cNvSpPr>
            <a:spLocks noChangeShapeType="1"/>
          </p:cNvSpPr>
          <p:nvPr>
            <p:custDataLst>
              <p:tags r:id="rId2"/>
            </p:custDataLst>
          </p:nvPr>
        </p:nvSpPr>
        <p:spPr bwMode="auto">
          <a:xfrm flipH="1">
            <a:off x="3752850" y="4928824"/>
            <a:ext cx="822579" cy="0"/>
          </a:xfrm>
          <a:prstGeom prst="line">
            <a:avLst/>
          </a:prstGeom>
          <a:noFill/>
          <a:ln w="28575">
            <a:solidFill>
              <a:srgbClr val="FF3300"/>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spTree>
    <p:extLst>
      <p:ext uri="{BB962C8B-B14F-4D97-AF65-F5344CB8AC3E}">
        <p14:creationId xmlns:p14="http://schemas.microsoft.com/office/powerpoint/2010/main" val="280237731"/>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5938" name="Rectangle 2"/>
          <p:cNvSpPr>
            <a:spLocks noChangeArrowheads="1"/>
          </p:cNvSpPr>
          <p:nvPr>
            <p:custDataLst>
              <p:tags r:id="rId1"/>
            </p:custDataLst>
          </p:nvPr>
        </p:nvSpPr>
        <p:spPr bwMode="auto">
          <a:xfrm>
            <a:off x="381000" y="990600"/>
            <a:ext cx="8534400" cy="51816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a:spcBef>
                <a:spcPct val="20000"/>
              </a:spcBef>
            </a:pPr>
            <a:r>
              <a:rPr lang="en-US" sz="2400" dirty="0">
                <a:latin typeface="+mj-lt"/>
                <a:cs typeface="Arial" charset="0"/>
              </a:rPr>
              <a:t>For </a:t>
            </a:r>
            <a:r>
              <a:rPr lang="en-US" sz="2400" i="1" dirty="0">
                <a:latin typeface="+mj-lt"/>
                <a:cs typeface="Arial" charset="0"/>
              </a:rPr>
              <a:t>N</a:t>
            </a:r>
            <a:r>
              <a:rPr lang="en-US" sz="2400" dirty="0">
                <a:latin typeface="+mj-lt"/>
                <a:cs typeface="Arial" charset="0"/>
              </a:rPr>
              <a:t>-bit CLA with </a:t>
            </a:r>
            <a:r>
              <a:rPr lang="en-US" sz="2400" i="1" dirty="0">
                <a:latin typeface="+mj-lt"/>
                <a:cs typeface="Arial" charset="0"/>
              </a:rPr>
              <a:t>k</a:t>
            </a:r>
            <a:r>
              <a:rPr lang="en-US" sz="2400" dirty="0">
                <a:latin typeface="+mj-lt"/>
                <a:cs typeface="Arial" charset="0"/>
              </a:rPr>
              <a:t>-bit blocks:</a:t>
            </a:r>
          </a:p>
          <a:p>
            <a:pPr marL="342900" indent="-342900">
              <a:spcBef>
                <a:spcPct val="20000"/>
              </a:spcBef>
            </a:pPr>
            <a:r>
              <a:rPr lang="en-US" sz="2400" i="1" dirty="0">
                <a:latin typeface="Times New Roman" pitchFamily="18" charset="0"/>
                <a:cs typeface="Arial" charset="0"/>
              </a:rPr>
              <a:t>  </a:t>
            </a:r>
            <a:r>
              <a:rPr lang="en-US" sz="3200" b="1" i="1" dirty="0">
                <a:latin typeface="Times New Roman" pitchFamily="18" charset="0"/>
                <a:cs typeface="Arial" charset="0"/>
              </a:rPr>
              <a:t> </a:t>
            </a:r>
            <a:r>
              <a:rPr lang="en-US" sz="3200" b="1" i="1" dirty="0" err="1">
                <a:solidFill>
                  <a:srgbClr val="0070C0"/>
                </a:solidFill>
                <a:latin typeface="Times New Roman" pitchFamily="18" charset="0"/>
                <a:cs typeface="Arial" charset="0"/>
              </a:rPr>
              <a:t>t</a:t>
            </a:r>
            <a:r>
              <a:rPr lang="en-US" sz="3200" b="1" i="1" baseline="-25000" dirty="0" err="1">
                <a:solidFill>
                  <a:srgbClr val="0070C0"/>
                </a:solidFill>
                <a:latin typeface="Times New Roman" pitchFamily="18" charset="0"/>
                <a:cs typeface="Arial" charset="0"/>
              </a:rPr>
              <a:t>CLA</a:t>
            </a:r>
            <a:r>
              <a:rPr lang="en-US" sz="3200" b="1" dirty="0">
                <a:solidFill>
                  <a:srgbClr val="0070C0"/>
                </a:solidFill>
                <a:latin typeface="Times New Roman" pitchFamily="18" charset="0"/>
                <a:cs typeface="Arial" charset="0"/>
              </a:rPr>
              <a:t> = </a:t>
            </a:r>
            <a:r>
              <a:rPr lang="en-US" sz="3200" b="1" i="1" dirty="0" err="1">
                <a:solidFill>
                  <a:srgbClr val="0070C0"/>
                </a:solidFill>
                <a:latin typeface="Times New Roman" pitchFamily="18" charset="0"/>
                <a:cs typeface="Arial" charset="0"/>
              </a:rPr>
              <a:t>t</a:t>
            </a:r>
            <a:r>
              <a:rPr lang="en-US" sz="3200" b="1" i="1" baseline="-25000" dirty="0" err="1">
                <a:solidFill>
                  <a:srgbClr val="0070C0"/>
                </a:solidFill>
                <a:latin typeface="Times New Roman" pitchFamily="18" charset="0"/>
                <a:cs typeface="Arial" charset="0"/>
              </a:rPr>
              <a:t>pg</a:t>
            </a:r>
            <a:r>
              <a:rPr lang="en-US" sz="3200" b="1" i="1" dirty="0">
                <a:solidFill>
                  <a:srgbClr val="0070C0"/>
                </a:solidFill>
                <a:latin typeface="Times New Roman" pitchFamily="18" charset="0"/>
                <a:cs typeface="Arial" charset="0"/>
              </a:rPr>
              <a:t> + </a:t>
            </a:r>
            <a:r>
              <a:rPr lang="en-US" sz="3200" b="1" i="1" dirty="0" err="1">
                <a:solidFill>
                  <a:srgbClr val="0070C0"/>
                </a:solidFill>
                <a:latin typeface="Times New Roman" pitchFamily="18" charset="0"/>
                <a:cs typeface="Arial" charset="0"/>
              </a:rPr>
              <a:t>t</a:t>
            </a:r>
            <a:r>
              <a:rPr lang="en-US" sz="3200" b="1" i="1" baseline="-25000" dirty="0" err="1">
                <a:solidFill>
                  <a:srgbClr val="0070C0"/>
                </a:solidFill>
                <a:latin typeface="Times New Roman" pitchFamily="18" charset="0"/>
                <a:cs typeface="Arial" charset="0"/>
              </a:rPr>
              <a:t>pg_</a:t>
            </a:r>
            <a:r>
              <a:rPr lang="en-US" sz="3200" b="1" baseline="-25000" dirty="0" err="1">
                <a:solidFill>
                  <a:srgbClr val="0070C0"/>
                </a:solidFill>
                <a:latin typeface="Times New Roman" pitchFamily="18" charset="0"/>
                <a:cs typeface="Arial" charset="0"/>
              </a:rPr>
              <a:t>block</a:t>
            </a:r>
            <a:r>
              <a:rPr lang="en-US" sz="3200" b="1" i="1" baseline="-25000" dirty="0">
                <a:solidFill>
                  <a:srgbClr val="0070C0"/>
                </a:solidFill>
                <a:latin typeface="Times New Roman" pitchFamily="18" charset="0"/>
                <a:cs typeface="Arial" charset="0"/>
              </a:rPr>
              <a:t> </a:t>
            </a:r>
            <a:r>
              <a:rPr lang="en-US" sz="3200" b="1" i="1" dirty="0">
                <a:solidFill>
                  <a:srgbClr val="0070C0"/>
                </a:solidFill>
                <a:latin typeface="Times New Roman" pitchFamily="18" charset="0"/>
                <a:cs typeface="Arial" charset="0"/>
              </a:rPr>
              <a:t>+ </a:t>
            </a:r>
            <a:r>
              <a:rPr lang="en-US" sz="3200" b="1" dirty="0">
                <a:solidFill>
                  <a:srgbClr val="0070C0"/>
                </a:solidFill>
                <a:latin typeface="Times New Roman" pitchFamily="18" charset="0"/>
                <a:cs typeface="Arial" charset="0"/>
              </a:rPr>
              <a:t>(</a:t>
            </a:r>
            <a:r>
              <a:rPr lang="en-US" sz="3200" b="1" i="1" dirty="0">
                <a:solidFill>
                  <a:srgbClr val="0070C0"/>
                </a:solidFill>
                <a:latin typeface="Times New Roman" pitchFamily="18" charset="0"/>
                <a:cs typeface="Arial" charset="0"/>
              </a:rPr>
              <a:t>N/k</a:t>
            </a:r>
            <a:r>
              <a:rPr lang="en-US" sz="3200" b="1" dirty="0">
                <a:solidFill>
                  <a:srgbClr val="0070C0"/>
                </a:solidFill>
                <a:latin typeface="Times New Roman" pitchFamily="18" charset="0"/>
                <a:cs typeface="Arial" charset="0"/>
              </a:rPr>
              <a:t> – 1)</a:t>
            </a:r>
            <a:r>
              <a:rPr lang="en-US" sz="3200" b="1" i="1" dirty="0" err="1">
                <a:solidFill>
                  <a:srgbClr val="0070C0"/>
                </a:solidFill>
                <a:latin typeface="Times New Roman" pitchFamily="18" charset="0"/>
                <a:cs typeface="Arial" charset="0"/>
              </a:rPr>
              <a:t>t</a:t>
            </a:r>
            <a:r>
              <a:rPr lang="en-US" sz="3200" b="1" baseline="-25000" dirty="0" err="1">
                <a:solidFill>
                  <a:srgbClr val="0070C0"/>
                </a:solidFill>
                <a:latin typeface="Times New Roman" pitchFamily="18" charset="0"/>
                <a:cs typeface="Arial" charset="0"/>
              </a:rPr>
              <a:t>AND_OR</a:t>
            </a:r>
            <a:r>
              <a:rPr lang="en-US" sz="3200" b="1" i="1" dirty="0">
                <a:solidFill>
                  <a:srgbClr val="0070C0"/>
                </a:solidFill>
                <a:latin typeface="Times New Roman" pitchFamily="18" charset="0"/>
                <a:cs typeface="Arial" charset="0"/>
              </a:rPr>
              <a:t> + </a:t>
            </a:r>
            <a:r>
              <a:rPr lang="en-US" sz="3200" b="1" i="1" dirty="0" err="1">
                <a:solidFill>
                  <a:srgbClr val="0070C0"/>
                </a:solidFill>
                <a:latin typeface="Times New Roman" pitchFamily="18" charset="0"/>
                <a:cs typeface="Arial" charset="0"/>
              </a:rPr>
              <a:t>kt</a:t>
            </a:r>
            <a:r>
              <a:rPr lang="en-US" sz="3200" b="1" i="1" baseline="-25000" dirty="0" err="1">
                <a:solidFill>
                  <a:srgbClr val="0070C0"/>
                </a:solidFill>
                <a:latin typeface="Times New Roman" pitchFamily="18" charset="0"/>
                <a:cs typeface="Arial" charset="0"/>
              </a:rPr>
              <a:t>FA</a:t>
            </a:r>
            <a:endParaRPr lang="en-US" sz="3200" b="1" i="1" baseline="-25000" dirty="0">
              <a:solidFill>
                <a:srgbClr val="0070C0"/>
              </a:solidFill>
              <a:latin typeface="Times New Roman" pitchFamily="18" charset="0"/>
              <a:cs typeface="Arial" charset="0"/>
            </a:endParaRPr>
          </a:p>
          <a:p>
            <a:pPr marL="342900" indent="-342900">
              <a:spcBef>
                <a:spcPct val="20000"/>
              </a:spcBef>
            </a:pPr>
            <a:r>
              <a:rPr lang="en-US" sz="2400" i="1" baseline="-25000" dirty="0">
                <a:latin typeface="Times New Roman" pitchFamily="18" charset="0"/>
                <a:cs typeface="Arial" charset="0"/>
              </a:rPr>
              <a:t>	</a:t>
            </a:r>
            <a:endParaRPr lang="en-US" sz="2400" dirty="0">
              <a:latin typeface="Times New Roman" pitchFamily="18" charset="0"/>
              <a:cs typeface="Arial" charset="0"/>
            </a:endParaRPr>
          </a:p>
          <a:p>
            <a:pPr marL="742950" lvl="1" indent="-285750">
              <a:spcBef>
                <a:spcPct val="20000"/>
              </a:spcBef>
              <a:buFontTx/>
              <a:buChar char="–"/>
            </a:pPr>
            <a:r>
              <a:rPr lang="en-US" sz="2000" i="1" dirty="0" err="1">
                <a:latin typeface="Times New Roman" pitchFamily="18" charset="0"/>
                <a:cs typeface="Arial" charset="0"/>
              </a:rPr>
              <a:t>t</a:t>
            </a:r>
            <a:r>
              <a:rPr lang="en-US" sz="2000" i="1" baseline="-25000" dirty="0" err="1">
                <a:latin typeface="Times New Roman" pitchFamily="18" charset="0"/>
                <a:cs typeface="Arial" charset="0"/>
              </a:rPr>
              <a:t>pg</a:t>
            </a:r>
            <a:r>
              <a:rPr lang="en-US" sz="2000" dirty="0">
                <a:latin typeface="Times New Roman" pitchFamily="18" charset="0"/>
                <a:cs typeface="Arial" charset="0"/>
              </a:rPr>
              <a:t> : 	</a:t>
            </a:r>
            <a:r>
              <a:rPr lang="en-US" sz="2000" dirty="0">
                <a:latin typeface="+mj-lt"/>
                <a:cs typeface="Arial" charset="0"/>
              </a:rPr>
              <a:t>delay to generate all </a:t>
            </a:r>
            <a:r>
              <a:rPr lang="en-US" sz="2000" i="1" dirty="0">
                <a:latin typeface="Times New Roman" pitchFamily="18" charset="0"/>
                <a:cs typeface="Arial" charset="0"/>
              </a:rPr>
              <a:t>P</a:t>
            </a:r>
            <a:r>
              <a:rPr lang="en-US" sz="2000" i="1" baseline="-25000" dirty="0">
                <a:latin typeface="Times New Roman" pitchFamily="18" charset="0"/>
                <a:cs typeface="Arial" charset="0"/>
              </a:rPr>
              <a:t>i</a:t>
            </a:r>
            <a:r>
              <a:rPr lang="en-US" sz="2000" dirty="0">
                <a:latin typeface="Times New Roman" pitchFamily="18" charset="0"/>
                <a:cs typeface="Arial" charset="0"/>
              </a:rPr>
              <a:t>, </a:t>
            </a:r>
            <a:r>
              <a:rPr lang="en-US" sz="2000" i="1" dirty="0" err="1">
                <a:latin typeface="Times New Roman" pitchFamily="18" charset="0"/>
                <a:cs typeface="Arial" charset="0"/>
              </a:rPr>
              <a:t>G</a:t>
            </a:r>
            <a:r>
              <a:rPr lang="en-US" sz="2000" i="1" baseline="-25000" dirty="0" err="1">
                <a:latin typeface="Times New Roman" pitchFamily="18" charset="0"/>
                <a:cs typeface="Arial" charset="0"/>
              </a:rPr>
              <a:t>i</a:t>
            </a:r>
            <a:endParaRPr lang="en-US" sz="2000" i="1" baseline="-25000" dirty="0">
              <a:latin typeface="Times New Roman" pitchFamily="18" charset="0"/>
              <a:cs typeface="Arial" charset="0"/>
            </a:endParaRPr>
          </a:p>
          <a:p>
            <a:pPr marL="742950" lvl="1" indent="-285750">
              <a:spcBef>
                <a:spcPct val="20000"/>
              </a:spcBef>
              <a:buFontTx/>
              <a:buChar char="–"/>
            </a:pPr>
            <a:r>
              <a:rPr lang="en-US" sz="2000" i="1" dirty="0" err="1">
                <a:latin typeface="Times New Roman" pitchFamily="18" charset="0"/>
                <a:cs typeface="Arial" charset="0"/>
              </a:rPr>
              <a:t>t</a:t>
            </a:r>
            <a:r>
              <a:rPr lang="en-US" sz="2000" i="1" baseline="-25000" dirty="0" err="1">
                <a:latin typeface="Times New Roman" pitchFamily="18" charset="0"/>
                <a:cs typeface="Arial" charset="0"/>
              </a:rPr>
              <a:t>pg_</a:t>
            </a:r>
            <a:r>
              <a:rPr lang="en-US" sz="2000" baseline="-25000" dirty="0" err="1">
                <a:latin typeface="Times New Roman" pitchFamily="18" charset="0"/>
                <a:cs typeface="Arial" charset="0"/>
              </a:rPr>
              <a:t>block</a:t>
            </a:r>
            <a:r>
              <a:rPr lang="en-US" sz="2000" dirty="0">
                <a:latin typeface="Times New Roman" pitchFamily="18" charset="0"/>
                <a:cs typeface="Arial" charset="0"/>
              </a:rPr>
              <a:t> :	</a:t>
            </a:r>
            <a:r>
              <a:rPr lang="en-US" sz="2000" dirty="0">
                <a:latin typeface="+mj-lt"/>
                <a:cs typeface="Arial" charset="0"/>
              </a:rPr>
              <a:t>delay to generate all</a:t>
            </a:r>
            <a:r>
              <a:rPr lang="en-US" sz="2000" dirty="0">
                <a:latin typeface="Times New Roman" pitchFamily="18" charset="0"/>
                <a:cs typeface="Arial" charset="0"/>
              </a:rPr>
              <a:t> </a:t>
            </a:r>
            <a:r>
              <a:rPr lang="en-US" sz="2000" i="1" dirty="0" err="1">
                <a:latin typeface="Times New Roman" pitchFamily="18" charset="0"/>
                <a:cs typeface="Arial" charset="0"/>
              </a:rPr>
              <a:t>P</a:t>
            </a:r>
            <a:r>
              <a:rPr lang="en-US" sz="2000" i="1" baseline="-25000" dirty="0" err="1">
                <a:latin typeface="Times New Roman" pitchFamily="18" charset="0"/>
                <a:cs typeface="Arial" charset="0"/>
              </a:rPr>
              <a:t>i</a:t>
            </a:r>
            <a:r>
              <a:rPr lang="en-US" sz="2000" baseline="-25000" dirty="0" err="1">
                <a:latin typeface="Times New Roman" pitchFamily="18" charset="0"/>
                <a:cs typeface="Arial" charset="0"/>
              </a:rPr>
              <a:t>:</a:t>
            </a:r>
            <a:r>
              <a:rPr lang="en-US" sz="2000" i="1" baseline="-25000" dirty="0" err="1">
                <a:latin typeface="Times New Roman" pitchFamily="18" charset="0"/>
                <a:cs typeface="Arial" charset="0"/>
              </a:rPr>
              <a:t>j</a:t>
            </a:r>
            <a:r>
              <a:rPr lang="en-US" sz="2000" dirty="0">
                <a:latin typeface="Times New Roman" pitchFamily="18" charset="0"/>
                <a:cs typeface="Arial" charset="0"/>
              </a:rPr>
              <a:t>, </a:t>
            </a:r>
            <a:r>
              <a:rPr lang="en-US" sz="2000" i="1" dirty="0" err="1">
                <a:latin typeface="Times New Roman" pitchFamily="18" charset="0"/>
                <a:cs typeface="Arial" charset="0"/>
              </a:rPr>
              <a:t>G</a:t>
            </a:r>
            <a:r>
              <a:rPr lang="en-US" sz="2000" i="1" baseline="-25000" dirty="0" err="1">
                <a:latin typeface="Times New Roman" pitchFamily="18" charset="0"/>
                <a:cs typeface="Arial" charset="0"/>
              </a:rPr>
              <a:t>i</a:t>
            </a:r>
            <a:r>
              <a:rPr lang="en-US" sz="2000" baseline="-25000" dirty="0" err="1">
                <a:latin typeface="Times New Roman" pitchFamily="18" charset="0"/>
                <a:cs typeface="Arial" charset="0"/>
              </a:rPr>
              <a:t>:</a:t>
            </a:r>
            <a:r>
              <a:rPr lang="en-US" sz="2000" i="1" baseline="-25000" dirty="0" err="1">
                <a:latin typeface="Times New Roman" pitchFamily="18" charset="0"/>
                <a:cs typeface="Arial" charset="0"/>
              </a:rPr>
              <a:t>j</a:t>
            </a:r>
            <a:endParaRPr lang="en-US" sz="2000" dirty="0">
              <a:latin typeface="Times New Roman" pitchFamily="18" charset="0"/>
              <a:cs typeface="Arial" charset="0"/>
            </a:endParaRPr>
          </a:p>
          <a:p>
            <a:pPr marL="742950" lvl="1" indent="-285750">
              <a:spcBef>
                <a:spcPct val="20000"/>
              </a:spcBef>
              <a:buFontTx/>
              <a:buChar char="–"/>
            </a:pPr>
            <a:r>
              <a:rPr lang="en-US" sz="2000" i="1" dirty="0" err="1">
                <a:latin typeface="Times New Roman" pitchFamily="18" charset="0"/>
                <a:cs typeface="Arial" charset="0"/>
              </a:rPr>
              <a:t>t</a:t>
            </a:r>
            <a:r>
              <a:rPr lang="en-US" sz="2000" baseline="-25000" dirty="0" err="1">
                <a:latin typeface="Times New Roman" pitchFamily="18" charset="0"/>
                <a:cs typeface="Arial" charset="0"/>
              </a:rPr>
              <a:t>AND</a:t>
            </a:r>
            <a:r>
              <a:rPr lang="en-US" sz="2000" i="1" baseline="-25000" dirty="0" err="1">
                <a:latin typeface="Times New Roman" pitchFamily="18" charset="0"/>
                <a:cs typeface="Arial" charset="0"/>
              </a:rPr>
              <a:t>_</a:t>
            </a:r>
            <a:r>
              <a:rPr lang="en-US" sz="2000" baseline="-25000" dirty="0" err="1">
                <a:latin typeface="Times New Roman" pitchFamily="18" charset="0"/>
                <a:cs typeface="Arial" charset="0"/>
              </a:rPr>
              <a:t>OR</a:t>
            </a:r>
            <a:r>
              <a:rPr lang="en-US" sz="2000" dirty="0">
                <a:latin typeface="Times New Roman" pitchFamily="18" charset="0"/>
                <a:cs typeface="Arial" charset="0"/>
              </a:rPr>
              <a:t> :	</a:t>
            </a:r>
            <a:r>
              <a:rPr lang="en-US" sz="2000" dirty="0">
                <a:latin typeface="+mj-lt"/>
                <a:cs typeface="Arial" charset="0"/>
              </a:rPr>
              <a:t>delay from</a:t>
            </a:r>
            <a:r>
              <a:rPr lang="en-US" sz="2000" dirty="0">
                <a:latin typeface="Times New Roman" pitchFamily="18" charset="0"/>
                <a:cs typeface="Arial" charset="0"/>
              </a:rPr>
              <a:t> </a:t>
            </a:r>
            <a:r>
              <a:rPr lang="en-US" sz="2000" i="1" dirty="0" err="1">
                <a:latin typeface="Times New Roman" pitchFamily="18" charset="0"/>
                <a:cs typeface="Arial" charset="0"/>
              </a:rPr>
              <a:t>C</a:t>
            </a:r>
            <a:r>
              <a:rPr lang="en-US" sz="2000" baseline="-25000" dirty="0" err="1">
                <a:latin typeface="Times New Roman" pitchFamily="18" charset="0"/>
                <a:cs typeface="Arial" charset="0"/>
              </a:rPr>
              <a:t>in</a:t>
            </a:r>
            <a:r>
              <a:rPr lang="en-US" sz="2000" dirty="0">
                <a:latin typeface="Times New Roman" pitchFamily="18" charset="0"/>
                <a:cs typeface="Arial" charset="0"/>
              </a:rPr>
              <a:t> </a:t>
            </a:r>
            <a:r>
              <a:rPr lang="en-US" sz="2000" dirty="0">
                <a:latin typeface="+mj-lt"/>
                <a:cs typeface="Arial" charset="0"/>
              </a:rPr>
              <a:t>to</a:t>
            </a:r>
            <a:r>
              <a:rPr lang="en-US" sz="2000" dirty="0">
                <a:latin typeface="Times New Roman" pitchFamily="18" charset="0"/>
                <a:cs typeface="Arial" charset="0"/>
              </a:rPr>
              <a:t> </a:t>
            </a:r>
            <a:r>
              <a:rPr lang="en-US" sz="2000" i="1" dirty="0" err="1">
                <a:latin typeface="Times New Roman" pitchFamily="18" charset="0"/>
                <a:cs typeface="Arial" charset="0"/>
              </a:rPr>
              <a:t>C</a:t>
            </a:r>
            <a:r>
              <a:rPr lang="en-US" sz="2000" baseline="-25000" dirty="0" err="1">
                <a:latin typeface="Times New Roman" pitchFamily="18" charset="0"/>
                <a:cs typeface="Arial" charset="0"/>
              </a:rPr>
              <a:t>out</a:t>
            </a:r>
            <a:r>
              <a:rPr lang="en-US" sz="2000" dirty="0">
                <a:latin typeface="Times New Roman" pitchFamily="18" charset="0"/>
                <a:cs typeface="Arial" charset="0"/>
              </a:rPr>
              <a:t> </a:t>
            </a:r>
            <a:r>
              <a:rPr lang="en-US" sz="2000" dirty="0">
                <a:latin typeface="+mj-lt"/>
                <a:cs typeface="Arial" charset="0"/>
              </a:rPr>
              <a:t>of final AND/OR gate in </a:t>
            </a:r>
            <a:r>
              <a:rPr lang="en-US" sz="2000" i="1" dirty="0">
                <a:latin typeface="+mj-lt"/>
                <a:cs typeface="Arial" charset="0"/>
              </a:rPr>
              <a:t>k</a:t>
            </a:r>
            <a:r>
              <a:rPr lang="en-US" sz="2000" dirty="0">
                <a:latin typeface="+mj-lt"/>
                <a:cs typeface="Arial" charset="0"/>
              </a:rPr>
              <a:t>-bit CLA block</a:t>
            </a:r>
          </a:p>
          <a:p>
            <a:pPr marL="342900" indent="-342900">
              <a:spcBef>
                <a:spcPct val="20000"/>
              </a:spcBef>
              <a:buFontTx/>
              <a:buChar char="•"/>
            </a:pPr>
            <a:endParaRPr lang="en-US" sz="2400" dirty="0">
              <a:latin typeface="Times New Roman" pitchFamily="18" charset="0"/>
              <a:cs typeface="Arial" charset="0"/>
            </a:endParaRPr>
          </a:p>
          <a:p>
            <a:pPr>
              <a:spcBef>
                <a:spcPct val="20000"/>
              </a:spcBef>
            </a:pPr>
            <a:r>
              <a:rPr lang="en-US" sz="2400" dirty="0">
                <a:latin typeface="+mj-lt"/>
                <a:cs typeface="Arial" charset="0"/>
              </a:rPr>
              <a:t>An</a:t>
            </a:r>
            <a:r>
              <a:rPr lang="en-US" sz="2400" dirty="0">
                <a:latin typeface="Times New Roman" pitchFamily="18" charset="0"/>
                <a:cs typeface="Arial" charset="0"/>
              </a:rPr>
              <a:t> </a:t>
            </a:r>
            <a:r>
              <a:rPr lang="en-US" sz="2400" i="1" dirty="0">
                <a:latin typeface="+mj-lt"/>
                <a:cs typeface="Arial" charset="0"/>
              </a:rPr>
              <a:t>N</a:t>
            </a:r>
            <a:r>
              <a:rPr lang="en-US" sz="2400" dirty="0">
                <a:latin typeface="+mj-lt"/>
                <a:cs typeface="Arial" charset="0"/>
              </a:rPr>
              <a:t>-bit carry-</a:t>
            </a:r>
            <a:r>
              <a:rPr lang="en-US" sz="2400" dirty="0" err="1">
                <a:latin typeface="+mj-lt"/>
                <a:cs typeface="Arial" charset="0"/>
              </a:rPr>
              <a:t>lookahead</a:t>
            </a:r>
            <a:r>
              <a:rPr lang="en-US" sz="2400" dirty="0">
                <a:latin typeface="+mj-lt"/>
                <a:cs typeface="Arial" charset="0"/>
              </a:rPr>
              <a:t> adder is generally much faster than a ripple-carry adder for </a:t>
            </a:r>
            <a:r>
              <a:rPr lang="en-US" sz="2400" i="1" dirty="0">
                <a:latin typeface="+mj-lt"/>
                <a:cs typeface="Arial" charset="0"/>
              </a:rPr>
              <a:t>N</a:t>
            </a:r>
            <a:r>
              <a:rPr lang="en-US" sz="2400" dirty="0">
                <a:latin typeface="+mj-lt"/>
                <a:cs typeface="Arial" charset="0"/>
              </a:rPr>
              <a:t>  &gt; 16</a:t>
            </a:r>
          </a:p>
          <a:p>
            <a:pPr marL="742950" lvl="1" indent="-285750">
              <a:spcBef>
                <a:spcPct val="20000"/>
              </a:spcBef>
              <a:buFontTx/>
              <a:buChar char="–"/>
            </a:pPr>
            <a:endParaRPr lang="en-US" sz="2000" dirty="0">
              <a:latin typeface="Times New Roman" pitchFamily="18" charset="0"/>
              <a:cs typeface="Arial" charset="0"/>
            </a:endParaRPr>
          </a:p>
        </p:txBody>
      </p:sp>
      <p:sp>
        <p:nvSpPr>
          <p:cNvPr id="6" name="TextBox 5"/>
          <p:cNvSpPr txBox="1"/>
          <p:nvPr/>
        </p:nvSpPr>
        <p:spPr>
          <a:xfrm>
            <a:off x="457200" y="68759"/>
            <a:ext cx="7924800" cy="769441"/>
          </a:xfrm>
          <a:prstGeom prst="rect">
            <a:avLst/>
          </a:prstGeom>
          <a:noFill/>
        </p:spPr>
        <p:txBody>
          <a:bodyPr wrap="square" rtlCol="0">
            <a:spAutoFit/>
          </a:bodyPr>
          <a:lstStyle/>
          <a:p>
            <a:r>
              <a:rPr lang="en-US" sz="4400" dirty="0">
                <a:solidFill>
                  <a:schemeClr val="bg1"/>
                </a:solidFill>
                <a:latin typeface="+mj-lt"/>
              </a:rPr>
              <a:t>Carry-</a:t>
            </a:r>
            <a:r>
              <a:rPr lang="en-US" sz="4400" dirty="0" err="1">
                <a:solidFill>
                  <a:schemeClr val="bg1"/>
                </a:solidFill>
                <a:latin typeface="+mj-lt"/>
              </a:rPr>
              <a:t>Lookahead</a:t>
            </a:r>
            <a:r>
              <a:rPr lang="en-US" sz="4400" dirty="0">
                <a:solidFill>
                  <a:schemeClr val="bg1"/>
                </a:solidFill>
                <a:latin typeface="+mj-lt"/>
              </a:rPr>
              <a:t> Adder Delay</a:t>
            </a:r>
          </a:p>
        </p:txBody>
      </p:sp>
    </p:spTree>
    <p:extLst>
      <p:ext uri="{BB962C8B-B14F-4D97-AF65-F5344CB8AC3E}">
        <p14:creationId xmlns:p14="http://schemas.microsoft.com/office/powerpoint/2010/main" val="2933874775"/>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9794" name="Rectangle 2"/>
          <p:cNvSpPr>
            <a:spLocks noChangeArrowheads="1"/>
          </p:cNvSpPr>
          <p:nvPr>
            <p:custDataLst>
              <p:tags r:id="rId1"/>
            </p:custDataLst>
          </p:nvPr>
        </p:nvSpPr>
        <p:spPr bwMode="auto">
          <a:xfrm>
            <a:off x="533400" y="1066800"/>
            <a:ext cx="8077200" cy="51816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342900" indent="-342900">
              <a:spcBef>
                <a:spcPct val="20000"/>
              </a:spcBef>
            </a:pPr>
            <a:endParaRPr lang="en-US" sz="3200">
              <a:latin typeface="Times New Roman" pitchFamily="18" charset="0"/>
              <a:cs typeface="Arial" charset="0"/>
            </a:endParaRPr>
          </a:p>
          <a:p>
            <a:pPr marL="342900" indent="-342900">
              <a:spcBef>
                <a:spcPct val="20000"/>
              </a:spcBef>
            </a:pPr>
            <a:endParaRPr lang="en-US" sz="3200">
              <a:latin typeface="Times New Roman" pitchFamily="18" charset="0"/>
              <a:cs typeface="Arial" charset="0"/>
            </a:endParaRPr>
          </a:p>
          <a:p>
            <a:pPr marL="342900" indent="-342900">
              <a:spcBef>
                <a:spcPct val="20000"/>
              </a:spcBef>
            </a:pPr>
            <a:endParaRPr lang="en-US" sz="3200">
              <a:latin typeface="Times New Roman" pitchFamily="18" charset="0"/>
              <a:cs typeface="Arial" charset="0"/>
            </a:endParaRPr>
          </a:p>
        </p:txBody>
      </p:sp>
      <p:sp>
        <p:nvSpPr>
          <p:cNvPr id="929798" name="Rectangle 6"/>
          <p:cNvSpPr>
            <a:spLocks noChangeArrowheads="1"/>
          </p:cNvSpPr>
          <p:nvPr>
            <p:custDataLst>
              <p:tags r:id="rId2"/>
            </p:custDataLst>
          </p:nvPr>
        </p:nvSpPr>
        <p:spPr bwMode="auto">
          <a:xfrm>
            <a:off x="914400" y="1219200"/>
            <a:ext cx="7924800" cy="51816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342900" indent="-342900">
              <a:spcBef>
                <a:spcPct val="20000"/>
              </a:spcBef>
              <a:buFontTx/>
              <a:buChar char="•"/>
            </a:pPr>
            <a:r>
              <a:rPr lang="en-US" sz="2800" dirty="0">
                <a:latin typeface="+mj-lt"/>
                <a:cs typeface="Arial" charset="0"/>
              </a:rPr>
              <a:t>Computes carry in (</a:t>
            </a:r>
            <a:r>
              <a:rPr lang="en-US" sz="2800" i="1" dirty="0">
                <a:latin typeface="+mj-lt"/>
                <a:cs typeface="Arial" charset="0"/>
              </a:rPr>
              <a:t>C</a:t>
            </a:r>
            <a:r>
              <a:rPr lang="en-US" sz="2800" i="1" baseline="-25000" dirty="0">
                <a:latin typeface="+mj-lt"/>
                <a:cs typeface="Arial" charset="0"/>
              </a:rPr>
              <a:t>i</a:t>
            </a:r>
            <a:r>
              <a:rPr lang="en-US" sz="2800" baseline="-25000" dirty="0">
                <a:latin typeface="+mj-lt"/>
                <a:cs typeface="Arial" charset="0"/>
              </a:rPr>
              <a:t>-1</a:t>
            </a:r>
            <a:r>
              <a:rPr lang="en-US" sz="2800" dirty="0">
                <a:latin typeface="+mj-lt"/>
                <a:cs typeface="Arial" charset="0"/>
              </a:rPr>
              <a:t>) for each column, then computes sum:</a:t>
            </a:r>
          </a:p>
          <a:p>
            <a:pPr marL="342900" indent="-342900">
              <a:spcBef>
                <a:spcPct val="20000"/>
              </a:spcBef>
            </a:pPr>
            <a:r>
              <a:rPr lang="en-US" sz="2800" i="1" dirty="0">
                <a:latin typeface="Times New Roman" pitchFamily="18" charset="0"/>
                <a:cs typeface="Arial" charset="0"/>
              </a:rPr>
              <a:t>	</a:t>
            </a:r>
            <a:r>
              <a:rPr lang="en-US" sz="2800" b="1" i="1" dirty="0">
                <a:latin typeface="Times New Roman" pitchFamily="18" charset="0"/>
                <a:cs typeface="Arial" charset="0"/>
              </a:rPr>
              <a:t>		</a:t>
            </a:r>
            <a:r>
              <a:rPr lang="en-US" sz="3200" b="1" i="1" dirty="0">
                <a:solidFill>
                  <a:srgbClr val="0070C0"/>
                </a:solidFill>
                <a:latin typeface="Times New Roman" pitchFamily="18" charset="0"/>
                <a:cs typeface="Arial" charset="0"/>
              </a:rPr>
              <a:t>S</a:t>
            </a:r>
            <a:r>
              <a:rPr lang="en-US" sz="3200" b="1" i="1" baseline="-25000" dirty="0">
                <a:solidFill>
                  <a:srgbClr val="0070C0"/>
                </a:solidFill>
                <a:latin typeface="Times New Roman" pitchFamily="18" charset="0"/>
                <a:cs typeface="Arial" charset="0"/>
              </a:rPr>
              <a:t>i</a:t>
            </a:r>
            <a:r>
              <a:rPr lang="en-US" sz="3200" b="1" i="1" dirty="0">
                <a:solidFill>
                  <a:srgbClr val="0070C0"/>
                </a:solidFill>
                <a:latin typeface="Times New Roman" pitchFamily="18" charset="0"/>
                <a:cs typeface="Arial" charset="0"/>
              </a:rPr>
              <a:t> = </a:t>
            </a:r>
            <a:r>
              <a:rPr lang="en-US" sz="3200" b="1" dirty="0">
                <a:solidFill>
                  <a:srgbClr val="0070C0"/>
                </a:solidFill>
                <a:latin typeface="Times New Roman" pitchFamily="18" charset="0"/>
                <a:cs typeface="Arial" charset="0"/>
              </a:rPr>
              <a:t>(</a:t>
            </a:r>
            <a:r>
              <a:rPr lang="en-US" sz="3200" b="1" i="1" dirty="0">
                <a:solidFill>
                  <a:srgbClr val="0070C0"/>
                </a:solidFill>
                <a:latin typeface="Times New Roman" pitchFamily="18" charset="0"/>
                <a:cs typeface="Arial" charset="0"/>
              </a:rPr>
              <a:t>A</a:t>
            </a:r>
            <a:r>
              <a:rPr lang="en-US" sz="3200" b="1" i="1" baseline="-25000" dirty="0">
                <a:solidFill>
                  <a:srgbClr val="0070C0"/>
                </a:solidFill>
                <a:latin typeface="Times New Roman" pitchFamily="18" charset="0"/>
                <a:cs typeface="Arial" charset="0"/>
              </a:rPr>
              <a:t>i</a:t>
            </a:r>
            <a:r>
              <a:rPr lang="en-US" sz="3200" b="1" i="1" dirty="0">
                <a:solidFill>
                  <a:srgbClr val="0070C0"/>
                </a:solidFill>
                <a:latin typeface="Times New Roman" pitchFamily="18" charset="0"/>
                <a:cs typeface="Arial" charset="0"/>
              </a:rPr>
              <a:t> ^ B</a:t>
            </a:r>
            <a:r>
              <a:rPr lang="en-US" sz="3200" b="1" i="1" baseline="-25000" dirty="0">
                <a:solidFill>
                  <a:srgbClr val="0070C0"/>
                </a:solidFill>
                <a:latin typeface="Times New Roman" pitchFamily="18" charset="0"/>
                <a:cs typeface="Arial" charset="0"/>
              </a:rPr>
              <a:t>i</a:t>
            </a:r>
            <a:r>
              <a:rPr lang="en-US" sz="3200" b="1" dirty="0">
                <a:solidFill>
                  <a:srgbClr val="0070C0"/>
                </a:solidFill>
                <a:latin typeface="Times New Roman" pitchFamily="18" charset="0"/>
                <a:cs typeface="Arial" charset="0"/>
              </a:rPr>
              <a:t>)</a:t>
            </a:r>
            <a:r>
              <a:rPr lang="en-US" sz="3200" b="1" i="1" dirty="0">
                <a:solidFill>
                  <a:srgbClr val="0070C0"/>
                </a:solidFill>
                <a:latin typeface="Times New Roman" pitchFamily="18" charset="0"/>
                <a:cs typeface="Arial" charset="0"/>
              </a:rPr>
              <a:t> </a:t>
            </a:r>
            <a:r>
              <a:rPr lang="en-US" sz="3200" b="1" dirty="0">
                <a:solidFill>
                  <a:srgbClr val="0070C0"/>
                </a:solidFill>
                <a:latin typeface="Symbol" pitchFamily="18" charset="2"/>
                <a:cs typeface="Arial" charset="0"/>
              </a:rPr>
              <a:t> ^</a:t>
            </a:r>
            <a:r>
              <a:rPr lang="en-US" sz="3200" b="1" i="1" dirty="0">
                <a:solidFill>
                  <a:srgbClr val="0070C0"/>
                </a:solidFill>
                <a:latin typeface="Times New Roman" pitchFamily="18" charset="0"/>
                <a:cs typeface="Arial" charset="0"/>
              </a:rPr>
              <a:t> </a:t>
            </a:r>
            <a:r>
              <a:rPr lang="en-US" sz="3200" b="1" i="1" err="1">
                <a:solidFill>
                  <a:srgbClr val="0070C0"/>
                </a:solidFill>
                <a:latin typeface="Times New Roman" pitchFamily="18" charset="0"/>
                <a:cs typeface="Arial" charset="0"/>
              </a:rPr>
              <a:t>C</a:t>
            </a:r>
            <a:r>
              <a:rPr lang="en-US" sz="3200" b="1" i="1" baseline="-25000" err="1">
                <a:solidFill>
                  <a:srgbClr val="0070C0"/>
                </a:solidFill>
                <a:latin typeface="Times New Roman" pitchFamily="18" charset="0"/>
                <a:cs typeface="Arial" charset="0"/>
              </a:rPr>
              <a:t>i</a:t>
            </a:r>
            <a:r>
              <a:rPr lang="en-US" sz="3200" b="1" i="1" baseline="-25000">
                <a:solidFill>
                  <a:srgbClr val="0070C0"/>
                </a:solidFill>
                <a:latin typeface="Times New Roman" pitchFamily="18" charset="0"/>
                <a:cs typeface="Arial" charset="0"/>
              </a:rPr>
              <a:t>-1</a:t>
            </a:r>
            <a:endParaRPr lang="en-US" sz="3200" b="1" dirty="0">
              <a:solidFill>
                <a:srgbClr val="0070C0"/>
              </a:solidFill>
              <a:latin typeface="Times New Roman" pitchFamily="18" charset="0"/>
              <a:cs typeface="Arial" charset="0"/>
            </a:endParaRPr>
          </a:p>
          <a:p>
            <a:pPr marL="342900" indent="-342900">
              <a:spcBef>
                <a:spcPct val="20000"/>
              </a:spcBef>
              <a:buFontTx/>
              <a:buChar char="•"/>
            </a:pPr>
            <a:r>
              <a:rPr lang="en-US" sz="2800" dirty="0">
                <a:latin typeface="+mj-lt"/>
                <a:cs typeface="Arial" charset="0"/>
              </a:rPr>
              <a:t>Computes </a:t>
            </a:r>
            <a:r>
              <a:rPr lang="en-US" sz="2800" i="1" dirty="0">
                <a:latin typeface="+mj-lt"/>
                <a:cs typeface="Arial" charset="0"/>
              </a:rPr>
              <a:t>G</a:t>
            </a:r>
            <a:r>
              <a:rPr lang="en-US" sz="2800" dirty="0">
                <a:latin typeface="+mj-lt"/>
                <a:cs typeface="Arial" charset="0"/>
              </a:rPr>
              <a:t> and </a:t>
            </a:r>
            <a:r>
              <a:rPr lang="en-US" sz="2800" i="1" dirty="0">
                <a:latin typeface="+mj-lt"/>
                <a:cs typeface="Arial" charset="0"/>
              </a:rPr>
              <a:t>P</a:t>
            </a:r>
            <a:r>
              <a:rPr lang="en-US" sz="2800" dirty="0">
                <a:latin typeface="+mj-lt"/>
                <a:cs typeface="Arial" charset="0"/>
              </a:rPr>
              <a:t> for 1-, 2-, 4-, 8-bit blocks, etc. until all </a:t>
            </a:r>
            <a:r>
              <a:rPr lang="en-US" sz="2800" i="1" dirty="0" err="1">
                <a:latin typeface="+mj-lt"/>
                <a:cs typeface="Arial" charset="0"/>
              </a:rPr>
              <a:t>G</a:t>
            </a:r>
            <a:r>
              <a:rPr lang="en-US" sz="2800" i="1" baseline="-25000" dirty="0" err="1">
                <a:latin typeface="+mj-lt"/>
                <a:cs typeface="Arial" charset="0"/>
              </a:rPr>
              <a:t>i</a:t>
            </a:r>
            <a:r>
              <a:rPr lang="en-US" sz="2800" dirty="0">
                <a:latin typeface="+mj-lt"/>
                <a:cs typeface="Arial" charset="0"/>
              </a:rPr>
              <a:t> (carry in) known</a:t>
            </a:r>
          </a:p>
          <a:p>
            <a:pPr marL="342900" indent="-342900">
              <a:spcBef>
                <a:spcPct val="20000"/>
              </a:spcBef>
              <a:buFontTx/>
              <a:buChar char="•"/>
            </a:pPr>
            <a:r>
              <a:rPr lang="en-US" sz="2800" dirty="0">
                <a:latin typeface="+mj-lt"/>
                <a:cs typeface="Arial" charset="0"/>
              </a:rPr>
              <a:t>log</a:t>
            </a:r>
            <a:r>
              <a:rPr lang="en-US" sz="2800" baseline="-25000" dirty="0">
                <a:latin typeface="+mj-lt"/>
                <a:cs typeface="Arial" charset="0"/>
              </a:rPr>
              <a:t>2</a:t>
            </a:r>
            <a:r>
              <a:rPr lang="en-US" sz="2800" i="1" dirty="0">
                <a:latin typeface="+mj-lt"/>
                <a:cs typeface="Arial" charset="0"/>
              </a:rPr>
              <a:t>N</a:t>
            </a:r>
            <a:r>
              <a:rPr lang="en-US" sz="2800" dirty="0">
                <a:latin typeface="+mj-lt"/>
                <a:cs typeface="Arial" charset="0"/>
              </a:rPr>
              <a:t> stages</a:t>
            </a:r>
          </a:p>
        </p:txBody>
      </p:sp>
      <p:sp>
        <p:nvSpPr>
          <p:cNvPr id="7" name="TextBox 6"/>
          <p:cNvSpPr txBox="1"/>
          <p:nvPr/>
        </p:nvSpPr>
        <p:spPr>
          <a:xfrm>
            <a:off x="457200" y="68759"/>
            <a:ext cx="7924800" cy="769441"/>
          </a:xfrm>
          <a:prstGeom prst="rect">
            <a:avLst/>
          </a:prstGeom>
          <a:noFill/>
        </p:spPr>
        <p:txBody>
          <a:bodyPr wrap="square" rtlCol="0">
            <a:spAutoFit/>
          </a:bodyPr>
          <a:lstStyle/>
          <a:p>
            <a:r>
              <a:rPr lang="en-US" sz="4400" dirty="0">
                <a:solidFill>
                  <a:schemeClr val="bg1"/>
                </a:solidFill>
                <a:latin typeface="+mj-lt"/>
              </a:rPr>
              <a:t>Prefix Adder</a:t>
            </a:r>
          </a:p>
        </p:txBody>
      </p:sp>
    </p:spTree>
    <p:extLst>
      <p:ext uri="{BB962C8B-B14F-4D97-AF65-F5344CB8AC3E}">
        <p14:creationId xmlns:p14="http://schemas.microsoft.com/office/powerpoint/2010/main" val="257906787"/>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457200" y="68759"/>
            <a:ext cx="7924800" cy="769441"/>
          </a:xfrm>
          <a:prstGeom prst="rect">
            <a:avLst/>
          </a:prstGeom>
          <a:noFill/>
        </p:spPr>
        <p:txBody>
          <a:bodyPr wrap="square" rtlCol="0">
            <a:spAutoFit/>
          </a:bodyPr>
          <a:lstStyle/>
          <a:p>
            <a:r>
              <a:rPr lang="en-US" sz="4400" dirty="0">
                <a:solidFill>
                  <a:schemeClr val="bg1"/>
                </a:solidFill>
                <a:latin typeface="+mj-lt"/>
              </a:rPr>
              <a:t>Chapter 5 :: Topics</a:t>
            </a:r>
          </a:p>
        </p:txBody>
      </p:sp>
      <p:sp>
        <p:nvSpPr>
          <p:cNvPr id="4" name="Rectangle 3"/>
          <p:cNvSpPr txBox="1">
            <a:spLocks noChangeArrowheads="1"/>
          </p:cNvSpPr>
          <p:nvPr>
            <p:custDataLst>
              <p:tags r:id="rId1"/>
            </p:custDataLst>
          </p:nvPr>
        </p:nvSpPr>
        <p:spPr>
          <a:xfrm>
            <a:off x="977705" y="1295400"/>
            <a:ext cx="6337495" cy="452596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b="1" dirty="0"/>
              <a:t>Introduction</a:t>
            </a:r>
            <a:endParaRPr lang="en-US" dirty="0"/>
          </a:p>
          <a:p>
            <a:r>
              <a:rPr lang="en-US" b="1" dirty="0"/>
              <a:t>Arithmetic Circuits</a:t>
            </a:r>
          </a:p>
          <a:p>
            <a:r>
              <a:rPr lang="en-US" b="1" dirty="0"/>
              <a:t>Number Systems</a:t>
            </a:r>
          </a:p>
          <a:p>
            <a:r>
              <a:rPr lang="en-US" b="1" dirty="0"/>
              <a:t>Sequential Building Blocks</a:t>
            </a:r>
          </a:p>
          <a:p>
            <a:r>
              <a:rPr lang="en-US" b="1" dirty="0"/>
              <a:t>Memory Arrays</a:t>
            </a:r>
          </a:p>
          <a:p>
            <a:r>
              <a:rPr lang="en-US" b="1" dirty="0"/>
              <a:t>Logic Arrays</a:t>
            </a:r>
            <a:endParaRPr lang="en-US" dirty="0"/>
          </a:p>
          <a:p>
            <a:endParaRPr lang="en-GB" dirty="0"/>
          </a:p>
        </p:txBody>
      </p:sp>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81800" y="1066800"/>
            <a:ext cx="1743168" cy="4754563"/>
          </a:xfrm>
          <a:prstGeom prst="rect">
            <a:avLst/>
          </a:prstGeom>
        </p:spPr>
      </p:pic>
    </p:spTree>
    <p:extLst>
      <p:ext uri="{BB962C8B-B14F-4D97-AF65-F5344CB8AC3E}">
        <p14:creationId xmlns:p14="http://schemas.microsoft.com/office/powerpoint/2010/main" val="7375248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6962" name="Rectangle 2"/>
          <p:cNvSpPr>
            <a:spLocks noChangeArrowheads="1"/>
          </p:cNvSpPr>
          <p:nvPr>
            <p:custDataLst>
              <p:tags r:id="rId1"/>
            </p:custDataLst>
          </p:nvPr>
        </p:nvSpPr>
        <p:spPr bwMode="auto">
          <a:xfrm>
            <a:off x="533400" y="1066800"/>
            <a:ext cx="8077200" cy="51816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342900" indent="-342900">
              <a:spcBef>
                <a:spcPct val="20000"/>
              </a:spcBef>
            </a:pPr>
            <a:endParaRPr lang="en-US" sz="3200">
              <a:latin typeface="Times New Roman" pitchFamily="18" charset="0"/>
              <a:cs typeface="Arial" charset="0"/>
            </a:endParaRPr>
          </a:p>
          <a:p>
            <a:pPr marL="342900" indent="-342900">
              <a:spcBef>
                <a:spcPct val="20000"/>
              </a:spcBef>
            </a:pPr>
            <a:endParaRPr lang="en-US" sz="3200">
              <a:latin typeface="Times New Roman" pitchFamily="18" charset="0"/>
              <a:cs typeface="Arial" charset="0"/>
            </a:endParaRPr>
          </a:p>
          <a:p>
            <a:pPr marL="342900" indent="-342900">
              <a:spcBef>
                <a:spcPct val="20000"/>
              </a:spcBef>
            </a:pPr>
            <a:endParaRPr lang="en-US" sz="3200">
              <a:latin typeface="Times New Roman" pitchFamily="18" charset="0"/>
              <a:cs typeface="Arial" charset="0"/>
            </a:endParaRPr>
          </a:p>
        </p:txBody>
      </p:sp>
      <p:sp>
        <p:nvSpPr>
          <p:cNvPr id="936964" name="Rectangle 4"/>
          <p:cNvSpPr>
            <a:spLocks noChangeArrowheads="1"/>
          </p:cNvSpPr>
          <p:nvPr>
            <p:custDataLst>
              <p:tags r:id="rId2"/>
            </p:custDataLst>
          </p:nvPr>
        </p:nvSpPr>
        <p:spPr bwMode="auto">
          <a:xfrm>
            <a:off x="457200" y="914400"/>
            <a:ext cx="7924800" cy="51816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342900" indent="-342900">
              <a:spcBef>
                <a:spcPct val="20000"/>
              </a:spcBef>
              <a:buFontTx/>
              <a:buChar char="•"/>
            </a:pPr>
            <a:r>
              <a:rPr lang="en-US" sz="2400" dirty="0">
                <a:latin typeface="+mj-lt"/>
                <a:cs typeface="Arial" charset="0"/>
              </a:rPr>
              <a:t>Carry in either </a:t>
            </a:r>
            <a:r>
              <a:rPr lang="en-US" sz="2400" i="1" dirty="0">
                <a:latin typeface="+mj-lt"/>
                <a:cs typeface="Arial" charset="0"/>
              </a:rPr>
              <a:t>generated</a:t>
            </a:r>
            <a:r>
              <a:rPr lang="en-US" sz="2400" dirty="0">
                <a:latin typeface="+mj-lt"/>
                <a:cs typeface="Arial" charset="0"/>
              </a:rPr>
              <a:t> in a column or </a:t>
            </a:r>
            <a:r>
              <a:rPr lang="en-US" sz="2400" i="1" dirty="0">
                <a:latin typeface="+mj-lt"/>
                <a:cs typeface="Arial" charset="0"/>
              </a:rPr>
              <a:t>propagated</a:t>
            </a:r>
            <a:r>
              <a:rPr lang="en-US" sz="2400" dirty="0">
                <a:latin typeface="+mj-lt"/>
                <a:cs typeface="Arial" charset="0"/>
              </a:rPr>
              <a:t> from a previous column.</a:t>
            </a:r>
          </a:p>
          <a:p>
            <a:pPr marL="342900" indent="-342900">
              <a:spcBef>
                <a:spcPct val="20000"/>
              </a:spcBef>
              <a:buFontTx/>
              <a:buChar char="•"/>
            </a:pPr>
            <a:r>
              <a:rPr lang="en-US" sz="2400" dirty="0">
                <a:latin typeface="+mj-lt"/>
                <a:cs typeface="Arial" charset="0"/>
              </a:rPr>
              <a:t>Column -1 holds </a:t>
            </a:r>
            <a:r>
              <a:rPr lang="en-US" sz="2400" i="1" dirty="0" err="1">
                <a:latin typeface="+mj-lt"/>
                <a:cs typeface="Arial" charset="0"/>
              </a:rPr>
              <a:t>C</a:t>
            </a:r>
            <a:r>
              <a:rPr lang="en-US" sz="2400" baseline="-25000" dirty="0" err="1">
                <a:latin typeface="+mj-lt"/>
                <a:cs typeface="Arial" charset="0"/>
              </a:rPr>
              <a:t>in</a:t>
            </a:r>
            <a:r>
              <a:rPr lang="en-US" sz="2400" dirty="0">
                <a:latin typeface="+mj-lt"/>
                <a:cs typeface="Arial" charset="0"/>
              </a:rPr>
              <a:t>, so </a:t>
            </a:r>
          </a:p>
          <a:p>
            <a:pPr marL="742950" lvl="1" indent="-285750">
              <a:spcBef>
                <a:spcPct val="20000"/>
              </a:spcBef>
            </a:pPr>
            <a:r>
              <a:rPr lang="en-US" sz="2000" b="1" i="1" dirty="0">
                <a:solidFill>
                  <a:schemeClr val="accent2"/>
                </a:solidFill>
                <a:latin typeface="Times New Roman" pitchFamily="18" charset="0"/>
                <a:cs typeface="Arial" charset="0"/>
              </a:rPr>
              <a:t>	</a:t>
            </a:r>
            <a:r>
              <a:rPr lang="en-US" sz="2600" b="1" i="1" dirty="0">
                <a:solidFill>
                  <a:srgbClr val="0070C0"/>
                </a:solidFill>
                <a:latin typeface="Times New Roman" pitchFamily="18" charset="0"/>
                <a:cs typeface="Arial" charset="0"/>
              </a:rPr>
              <a:t>G</a:t>
            </a:r>
            <a:r>
              <a:rPr lang="en-US" sz="2600" b="1" baseline="-25000" dirty="0">
                <a:solidFill>
                  <a:srgbClr val="0070C0"/>
                </a:solidFill>
                <a:latin typeface="Times New Roman" pitchFamily="18" charset="0"/>
                <a:cs typeface="Arial" charset="0"/>
              </a:rPr>
              <a:t>-1</a:t>
            </a:r>
            <a:r>
              <a:rPr lang="en-US" sz="2600" b="1" dirty="0">
                <a:solidFill>
                  <a:srgbClr val="0070C0"/>
                </a:solidFill>
                <a:latin typeface="Times New Roman" pitchFamily="18" charset="0"/>
                <a:cs typeface="Arial" charset="0"/>
              </a:rPr>
              <a:t> = </a:t>
            </a:r>
            <a:r>
              <a:rPr lang="en-US" sz="2600" b="1" i="1" dirty="0" err="1">
                <a:solidFill>
                  <a:srgbClr val="0070C0"/>
                </a:solidFill>
                <a:latin typeface="Times New Roman" pitchFamily="18" charset="0"/>
                <a:cs typeface="Arial" charset="0"/>
              </a:rPr>
              <a:t>C</a:t>
            </a:r>
            <a:r>
              <a:rPr lang="en-US" sz="2600" b="1" baseline="-25000" dirty="0" err="1">
                <a:solidFill>
                  <a:srgbClr val="0070C0"/>
                </a:solidFill>
                <a:latin typeface="Times New Roman" pitchFamily="18" charset="0"/>
                <a:cs typeface="Arial" charset="0"/>
              </a:rPr>
              <a:t>in</a:t>
            </a:r>
            <a:endParaRPr lang="en-US" sz="2600" b="1" dirty="0">
              <a:solidFill>
                <a:srgbClr val="0070C0"/>
              </a:solidFill>
              <a:latin typeface="+mj-lt"/>
              <a:cs typeface="Arial" charset="0"/>
            </a:endParaRPr>
          </a:p>
          <a:p>
            <a:pPr marL="342900" indent="-342900">
              <a:spcBef>
                <a:spcPct val="20000"/>
              </a:spcBef>
              <a:buFontTx/>
              <a:buChar char="•"/>
            </a:pPr>
            <a:r>
              <a:rPr lang="en-US" sz="2400" dirty="0">
                <a:latin typeface="+mj-lt"/>
                <a:cs typeface="Arial" charset="0"/>
              </a:rPr>
              <a:t>Carry in to column </a:t>
            </a:r>
            <a:r>
              <a:rPr lang="en-US" sz="2400" i="1" dirty="0" err="1">
                <a:latin typeface="+mj-lt"/>
                <a:cs typeface="Arial" charset="0"/>
              </a:rPr>
              <a:t>i</a:t>
            </a:r>
            <a:r>
              <a:rPr lang="en-US" sz="2400" i="1" dirty="0">
                <a:latin typeface="+mj-lt"/>
                <a:cs typeface="Arial" charset="0"/>
              </a:rPr>
              <a:t> = </a:t>
            </a:r>
            <a:r>
              <a:rPr lang="en-US" sz="2400" dirty="0">
                <a:latin typeface="+mj-lt"/>
                <a:cs typeface="Arial" charset="0"/>
              </a:rPr>
              <a:t>carry out of column </a:t>
            </a:r>
            <a:r>
              <a:rPr lang="en-US" sz="2400" i="1" dirty="0">
                <a:latin typeface="+mj-lt"/>
                <a:cs typeface="Arial" charset="0"/>
              </a:rPr>
              <a:t>i-1</a:t>
            </a:r>
            <a:r>
              <a:rPr lang="en-US" sz="2400" dirty="0">
                <a:latin typeface="+mj-lt"/>
                <a:cs typeface="Arial" charset="0"/>
              </a:rPr>
              <a:t>: </a:t>
            </a:r>
          </a:p>
          <a:p>
            <a:pPr marL="742950" lvl="1" indent="-285750">
              <a:spcBef>
                <a:spcPct val="20000"/>
              </a:spcBef>
            </a:pPr>
            <a:r>
              <a:rPr lang="en-US" sz="2000" i="1" dirty="0">
                <a:solidFill>
                  <a:schemeClr val="accent2"/>
                </a:solidFill>
                <a:latin typeface="Times New Roman" pitchFamily="18" charset="0"/>
                <a:cs typeface="Arial" charset="0"/>
              </a:rPr>
              <a:t>	</a:t>
            </a:r>
            <a:r>
              <a:rPr lang="en-US" sz="2600" b="1" i="1" dirty="0">
                <a:solidFill>
                  <a:srgbClr val="0070C0"/>
                </a:solidFill>
                <a:latin typeface="Times New Roman" pitchFamily="18" charset="0"/>
                <a:cs typeface="Arial" charset="0"/>
              </a:rPr>
              <a:t>C</a:t>
            </a:r>
            <a:r>
              <a:rPr lang="en-US" sz="2600" b="1" i="1" baseline="-25000" dirty="0">
                <a:solidFill>
                  <a:srgbClr val="0070C0"/>
                </a:solidFill>
                <a:latin typeface="Times New Roman" pitchFamily="18" charset="0"/>
                <a:cs typeface="Arial" charset="0"/>
              </a:rPr>
              <a:t>i</a:t>
            </a:r>
            <a:r>
              <a:rPr lang="en-US" sz="2600" b="1" baseline="-25000" dirty="0">
                <a:solidFill>
                  <a:srgbClr val="0070C0"/>
                </a:solidFill>
                <a:latin typeface="Times New Roman" pitchFamily="18" charset="0"/>
                <a:cs typeface="Arial" charset="0"/>
              </a:rPr>
              <a:t>-1</a:t>
            </a:r>
            <a:r>
              <a:rPr lang="en-US" sz="2600" b="1" dirty="0">
                <a:solidFill>
                  <a:srgbClr val="0070C0"/>
                </a:solidFill>
                <a:latin typeface="Times New Roman" pitchFamily="18" charset="0"/>
                <a:cs typeface="Arial" charset="0"/>
              </a:rPr>
              <a:t> = </a:t>
            </a:r>
            <a:r>
              <a:rPr lang="en-US" sz="2600" b="1" i="1" dirty="0">
                <a:solidFill>
                  <a:srgbClr val="0070C0"/>
                </a:solidFill>
                <a:latin typeface="Times New Roman" pitchFamily="18" charset="0"/>
                <a:cs typeface="Arial" charset="0"/>
              </a:rPr>
              <a:t>G</a:t>
            </a:r>
            <a:r>
              <a:rPr lang="en-US" sz="2600" b="1" i="1" baseline="-25000" dirty="0">
                <a:solidFill>
                  <a:srgbClr val="0070C0"/>
                </a:solidFill>
                <a:latin typeface="Times New Roman" pitchFamily="18" charset="0"/>
                <a:cs typeface="Arial" charset="0"/>
              </a:rPr>
              <a:t>i</a:t>
            </a:r>
            <a:r>
              <a:rPr lang="en-US" sz="2600" b="1" baseline="-25000" dirty="0">
                <a:solidFill>
                  <a:srgbClr val="0070C0"/>
                </a:solidFill>
                <a:latin typeface="Times New Roman" pitchFamily="18" charset="0"/>
                <a:cs typeface="Arial" charset="0"/>
              </a:rPr>
              <a:t>-1:-1</a:t>
            </a:r>
            <a:r>
              <a:rPr lang="en-US" sz="2600" b="1" dirty="0">
                <a:solidFill>
                  <a:srgbClr val="0070C0"/>
                </a:solidFill>
                <a:latin typeface="Times New Roman" pitchFamily="18" charset="0"/>
                <a:cs typeface="Arial" charset="0"/>
              </a:rPr>
              <a:t> </a:t>
            </a:r>
          </a:p>
          <a:p>
            <a:pPr marL="342900" indent="-342900">
              <a:spcBef>
                <a:spcPct val="20000"/>
              </a:spcBef>
            </a:pPr>
            <a:r>
              <a:rPr lang="en-US" sz="2400" dirty="0">
                <a:latin typeface="Times New Roman" pitchFamily="18" charset="0"/>
                <a:cs typeface="Arial" charset="0"/>
              </a:rPr>
              <a:t>	</a:t>
            </a:r>
            <a:r>
              <a:rPr lang="en-US" sz="2400" b="1" i="1" dirty="0">
                <a:latin typeface="Times New Roman" pitchFamily="18" charset="0"/>
                <a:cs typeface="Arial" charset="0"/>
              </a:rPr>
              <a:t>G</a:t>
            </a:r>
            <a:r>
              <a:rPr lang="en-US" sz="2400" b="1" i="1" baseline="-25000" dirty="0">
                <a:latin typeface="Times New Roman" pitchFamily="18" charset="0"/>
                <a:cs typeface="Arial" charset="0"/>
              </a:rPr>
              <a:t>i</a:t>
            </a:r>
            <a:r>
              <a:rPr lang="en-US" sz="2400" b="1" baseline="-25000" dirty="0">
                <a:latin typeface="Times New Roman" pitchFamily="18" charset="0"/>
                <a:cs typeface="Arial" charset="0"/>
              </a:rPr>
              <a:t>-1:-1</a:t>
            </a:r>
            <a:r>
              <a:rPr lang="en-US" sz="2400" b="1" dirty="0">
                <a:latin typeface="Times New Roman" pitchFamily="18" charset="0"/>
                <a:cs typeface="Arial" charset="0"/>
              </a:rPr>
              <a:t>: </a:t>
            </a:r>
            <a:r>
              <a:rPr lang="en-US" sz="2400" dirty="0">
                <a:latin typeface="+mj-lt"/>
                <a:cs typeface="Arial" charset="0"/>
              </a:rPr>
              <a:t>generate signal spanning columns </a:t>
            </a:r>
            <a:r>
              <a:rPr lang="en-US" sz="2400" i="1" dirty="0">
                <a:latin typeface="+mj-lt"/>
                <a:cs typeface="Arial" charset="0"/>
              </a:rPr>
              <a:t>i</a:t>
            </a:r>
            <a:r>
              <a:rPr lang="en-US" sz="2400" dirty="0">
                <a:latin typeface="+mj-lt"/>
                <a:cs typeface="Arial" charset="0"/>
              </a:rPr>
              <a:t>-1 to -1</a:t>
            </a:r>
          </a:p>
          <a:p>
            <a:pPr marL="342900" indent="-342900">
              <a:spcBef>
                <a:spcPct val="20000"/>
              </a:spcBef>
              <a:buFontTx/>
              <a:buChar char="•"/>
            </a:pPr>
            <a:r>
              <a:rPr lang="en-US" sz="2400" dirty="0">
                <a:latin typeface="+mj-lt"/>
                <a:cs typeface="Arial" charset="0"/>
              </a:rPr>
              <a:t>Sum equation:</a:t>
            </a:r>
          </a:p>
          <a:p>
            <a:pPr marL="742950" lvl="1" indent="-285750">
              <a:spcBef>
                <a:spcPct val="20000"/>
              </a:spcBef>
            </a:pPr>
            <a:r>
              <a:rPr lang="en-US" sz="2000" b="1" i="1" dirty="0">
                <a:solidFill>
                  <a:schemeClr val="accent2"/>
                </a:solidFill>
                <a:latin typeface="Times New Roman" pitchFamily="18" charset="0"/>
                <a:cs typeface="Arial" charset="0"/>
              </a:rPr>
              <a:t>	</a:t>
            </a:r>
            <a:r>
              <a:rPr lang="en-US" sz="2600" b="1" i="1" dirty="0">
                <a:solidFill>
                  <a:srgbClr val="0070C0"/>
                </a:solidFill>
                <a:latin typeface="Times New Roman" pitchFamily="18" charset="0"/>
                <a:cs typeface="Arial" charset="0"/>
              </a:rPr>
              <a:t>S</a:t>
            </a:r>
            <a:r>
              <a:rPr lang="en-US" sz="2600" b="1" i="1" baseline="-25000" dirty="0">
                <a:solidFill>
                  <a:srgbClr val="0070C0"/>
                </a:solidFill>
                <a:latin typeface="Times New Roman" pitchFamily="18" charset="0"/>
                <a:cs typeface="Arial" charset="0"/>
              </a:rPr>
              <a:t>i</a:t>
            </a:r>
            <a:r>
              <a:rPr lang="en-US" sz="2600" b="1" i="1" dirty="0">
                <a:solidFill>
                  <a:srgbClr val="0070C0"/>
                </a:solidFill>
                <a:latin typeface="Times New Roman" pitchFamily="18" charset="0"/>
                <a:cs typeface="Arial" charset="0"/>
              </a:rPr>
              <a:t> = </a:t>
            </a:r>
            <a:r>
              <a:rPr lang="en-US" sz="2600" b="1" dirty="0">
                <a:solidFill>
                  <a:srgbClr val="0070C0"/>
                </a:solidFill>
                <a:latin typeface="Times New Roman" pitchFamily="18" charset="0"/>
                <a:cs typeface="Arial" charset="0"/>
              </a:rPr>
              <a:t>(</a:t>
            </a:r>
            <a:r>
              <a:rPr lang="en-US" sz="2600" b="1" i="1" dirty="0">
                <a:solidFill>
                  <a:srgbClr val="0070C0"/>
                </a:solidFill>
                <a:latin typeface="Times New Roman" pitchFamily="18" charset="0"/>
                <a:cs typeface="Arial" charset="0"/>
              </a:rPr>
              <a:t>A</a:t>
            </a:r>
            <a:r>
              <a:rPr lang="en-US" sz="2600" b="1" i="1" baseline="-25000" dirty="0">
                <a:solidFill>
                  <a:srgbClr val="0070C0"/>
                </a:solidFill>
                <a:latin typeface="Times New Roman" pitchFamily="18" charset="0"/>
                <a:cs typeface="Arial" charset="0"/>
              </a:rPr>
              <a:t>i</a:t>
            </a:r>
            <a:r>
              <a:rPr lang="en-US" sz="2600" b="1" i="1" dirty="0">
                <a:solidFill>
                  <a:srgbClr val="0070C0"/>
                </a:solidFill>
                <a:latin typeface="Times New Roman" pitchFamily="18" charset="0"/>
                <a:cs typeface="Arial" charset="0"/>
              </a:rPr>
              <a:t> </a:t>
            </a:r>
            <a:r>
              <a:rPr lang="en-US" sz="2600" b="1" dirty="0">
                <a:solidFill>
                  <a:srgbClr val="0070C0"/>
                </a:solidFill>
                <a:latin typeface="Symbol" pitchFamily="18" charset="2"/>
                <a:cs typeface="Arial" charset="0"/>
              </a:rPr>
              <a:t>^</a:t>
            </a:r>
            <a:r>
              <a:rPr lang="en-US" sz="2600" b="1" i="1" dirty="0">
                <a:solidFill>
                  <a:srgbClr val="0070C0"/>
                </a:solidFill>
                <a:latin typeface="Times New Roman" pitchFamily="18" charset="0"/>
                <a:cs typeface="Arial" charset="0"/>
              </a:rPr>
              <a:t> B</a:t>
            </a:r>
            <a:r>
              <a:rPr lang="en-US" sz="2600" b="1" i="1" baseline="-25000" dirty="0">
                <a:solidFill>
                  <a:srgbClr val="0070C0"/>
                </a:solidFill>
                <a:latin typeface="Times New Roman" pitchFamily="18" charset="0"/>
                <a:cs typeface="Arial" charset="0"/>
              </a:rPr>
              <a:t>i</a:t>
            </a:r>
            <a:r>
              <a:rPr lang="en-US" sz="2600" b="1" dirty="0">
                <a:solidFill>
                  <a:srgbClr val="0070C0"/>
                </a:solidFill>
                <a:latin typeface="Times New Roman" pitchFamily="18" charset="0"/>
                <a:cs typeface="Arial" charset="0"/>
              </a:rPr>
              <a:t>)</a:t>
            </a:r>
            <a:r>
              <a:rPr lang="en-US" sz="2600" b="1" i="1" dirty="0">
                <a:solidFill>
                  <a:srgbClr val="0070C0"/>
                </a:solidFill>
                <a:latin typeface="Times New Roman" pitchFamily="18" charset="0"/>
                <a:cs typeface="Arial" charset="0"/>
              </a:rPr>
              <a:t> </a:t>
            </a:r>
            <a:r>
              <a:rPr lang="en-US" sz="2600" b="1" dirty="0">
                <a:solidFill>
                  <a:srgbClr val="0070C0"/>
                </a:solidFill>
                <a:latin typeface="Symbol" pitchFamily="18" charset="2"/>
                <a:cs typeface="Arial" charset="0"/>
              </a:rPr>
              <a:t>^</a:t>
            </a:r>
            <a:r>
              <a:rPr lang="en-US" sz="2600" b="1" i="1" dirty="0">
                <a:solidFill>
                  <a:srgbClr val="0070C0"/>
                </a:solidFill>
                <a:latin typeface="Times New Roman" pitchFamily="18" charset="0"/>
                <a:cs typeface="Arial" charset="0"/>
              </a:rPr>
              <a:t> G</a:t>
            </a:r>
            <a:r>
              <a:rPr lang="en-US" sz="2600" b="1" i="1" baseline="-25000" dirty="0">
                <a:solidFill>
                  <a:srgbClr val="0070C0"/>
                </a:solidFill>
                <a:latin typeface="Times New Roman" pitchFamily="18" charset="0"/>
                <a:cs typeface="Arial" charset="0"/>
              </a:rPr>
              <a:t>i</a:t>
            </a:r>
            <a:r>
              <a:rPr lang="en-US" sz="2600" b="1" baseline="-25000" dirty="0">
                <a:solidFill>
                  <a:srgbClr val="0070C0"/>
                </a:solidFill>
                <a:latin typeface="Times New Roman" pitchFamily="18" charset="0"/>
                <a:cs typeface="Arial" charset="0"/>
              </a:rPr>
              <a:t>-1:-1</a:t>
            </a:r>
          </a:p>
          <a:p>
            <a:pPr marL="342900" indent="-342900">
              <a:spcBef>
                <a:spcPct val="20000"/>
              </a:spcBef>
              <a:buFontTx/>
              <a:buChar char="•"/>
            </a:pPr>
            <a:r>
              <a:rPr lang="en-US" sz="2400" b="1" dirty="0">
                <a:latin typeface="+mj-lt"/>
                <a:cs typeface="Arial" charset="0"/>
              </a:rPr>
              <a:t>Goal:</a:t>
            </a:r>
            <a:r>
              <a:rPr lang="en-US" sz="2400" dirty="0">
                <a:latin typeface="+mj-lt"/>
                <a:cs typeface="Arial" charset="0"/>
              </a:rPr>
              <a:t> Quickly compute </a:t>
            </a:r>
            <a:r>
              <a:rPr lang="en-US" sz="2400" dirty="0">
                <a:latin typeface="Times New Roman" pitchFamily="18" charset="0"/>
                <a:cs typeface="Arial" charset="0"/>
              </a:rPr>
              <a:t>G</a:t>
            </a:r>
            <a:r>
              <a:rPr lang="en-US" sz="2400" baseline="-25000" dirty="0">
                <a:latin typeface="Times New Roman" pitchFamily="18" charset="0"/>
                <a:cs typeface="Arial" charset="0"/>
              </a:rPr>
              <a:t>0:-1</a:t>
            </a:r>
            <a:r>
              <a:rPr lang="en-US" sz="2400" dirty="0">
                <a:latin typeface="Times New Roman" pitchFamily="18" charset="0"/>
                <a:cs typeface="Arial" charset="0"/>
              </a:rPr>
              <a:t>, G</a:t>
            </a:r>
            <a:r>
              <a:rPr lang="en-US" sz="2400" baseline="-25000" dirty="0">
                <a:latin typeface="Times New Roman" pitchFamily="18" charset="0"/>
                <a:cs typeface="Arial" charset="0"/>
              </a:rPr>
              <a:t>1:-1</a:t>
            </a:r>
            <a:r>
              <a:rPr lang="en-US" sz="2400" dirty="0">
                <a:latin typeface="Times New Roman" pitchFamily="18" charset="0"/>
                <a:cs typeface="Arial" charset="0"/>
              </a:rPr>
              <a:t>, G</a:t>
            </a:r>
            <a:r>
              <a:rPr lang="en-US" sz="2400" baseline="-25000" dirty="0">
                <a:latin typeface="Times New Roman" pitchFamily="18" charset="0"/>
                <a:cs typeface="Arial" charset="0"/>
              </a:rPr>
              <a:t>2:-1</a:t>
            </a:r>
            <a:r>
              <a:rPr lang="en-US" sz="2400" dirty="0">
                <a:latin typeface="Times New Roman" pitchFamily="18" charset="0"/>
                <a:cs typeface="Arial" charset="0"/>
              </a:rPr>
              <a:t>, G</a:t>
            </a:r>
            <a:r>
              <a:rPr lang="en-US" sz="2400" baseline="-25000" dirty="0">
                <a:latin typeface="Times New Roman" pitchFamily="18" charset="0"/>
                <a:cs typeface="Arial" charset="0"/>
              </a:rPr>
              <a:t>3:-1</a:t>
            </a:r>
            <a:r>
              <a:rPr lang="en-US" sz="2400" dirty="0">
                <a:latin typeface="Times New Roman" pitchFamily="18" charset="0"/>
                <a:cs typeface="Arial" charset="0"/>
              </a:rPr>
              <a:t>, G</a:t>
            </a:r>
            <a:r>
              <a:rPr lang="en-US" sz="2400" baseline="-25000" dirty="0">
                <a:latin typeface="Times New Roman" pitchFamily="18" charset="0"/>
                <a:cs typeface="Arial" charset="0"/>
              </a:rPr>
              <a:t>4:-1</a:t>
            </a:r>
            <a:r>
              <a:rPr lang="en-US" sz="2400" dirty="0">
                <a:latin typeface="Times New Roman" pitchFamily="18" charset="0"/>
                <a:cs typeface="Arial" charset="0"/>
              </a:rPr>
              <a:t>, G</a:t>
            </a:r>
            <a:r>
              <a:rPr lang="en-US" sz="2400" baseline="-25000" dirty="0">
                <a:latin typeface="Times New Roman" pitchFamily="18" charset="0"/>
                <a:cs typeface="Arial" charset="0"/>
              </a:rPr>
              <a:t>5:-1</a:t>
            </a:r>
            <a:r>
              <a:rPr lang="en-US" sz="2400" dirty="0">
                <a:latin typeface="Times New Roman" pitchFamily="18" charset="0"/>
                <a:cs typeface="Arial" charset="0"/>
              </a:rPr>
              <a:t>, … </a:t>
            </a:r>
            <a:r>
              <a:rPr lang="en-US" sz="2400" dirty="0">
                <a:latin typeface="+mj-lt"/>
                <a:cs typeface="Arial" charset="0"/>
              </a:rPr>
              <a:t>(called </a:t>
            </a:r>
            <a:r>
              <a:rPr lang="en-US" sz="2400" b="1" i="1" dirty="0">
                <a:latin typeface="+mj-lt"/>
                <a:cs typeface="Arial" charset="0"/>
              </a:rPr>
              <a:t>prefixes</a:t>
            </a:r>
            <a:r>
              <a:rPr lang="en-US" sz="2400" i="1" dirty="0">
                <a:latin typeface="+mj-lt"/>
                <a:cs typeface="Arial" charset="0"/>
              </a:rPr>
              <a:t>)         </a:t>
            </a:r>
            <a:r>
              <a:rPr lang="en-US" sz="2400" dirty="0">
                <a:latin typeface="+mj-lt"/>
                <a:cs typeface="Arial" charset="0"/>
              </a:rPr>
              <a:t>(= </a:t>
            </a:r>
            <a:r>
              <a:rPr lang="en-US" sz="2400" dirty="0">
                <a:latin typeface="Times New Roman" pitchFamily="18" charset="0"/>
                <a:cs typeface="Arial" charset="0"/>
              </a:rPr>
              <a:t>C</a:t>
            </a:r>
            <a:r>
              <a:rPr lang="en-US" sz="2400" baseline="-25000" dirty="0">
                <a:latin typeface="Times New Roman" pitchFamily="18" charset="0"/>
                <a:cs typeface="Arial" charset="0"/>
              </a:rPr>
              <a:t>0</a:t>
            </a:r>
            <a:r>
              <a:rPr lang="en-US" sz="2400" dirty="0">
                <a:latin typeface="Times New Roman" pitchFamily="18" charset="0"/>
                <a:cs typeface="Arial" charset="0"/>
              </a:rPr>
              <a:t>,    C</a:t>
            </a:r>
            <a:r>
              <a:rPr lang="en-US" sz="2400" baseline="-25000" dirty="0">
                <a:latin typeface="Times New Roman" pitchFamily="18" charset="0"/>
                <a:cs typeface="Arial" charset="0"/>
              </a:rPr>
              <a:t>1</a:t>
            </a:r>
            <a:r>
              <a:rPr lang="en-US" sz="2400" dirty="0">
                <a:latin typeface="Times New Roman" pitchFamily="18" charset="0"/>
                <a:cs typeface="Arial" charset="0"/>
              </a:rPr>
              <a:t>,     C</a:t>
            </a:r>
            <a:r>
              <a:rPr lang="en-US" sz="2400" baseline="-25000" dirty="0">
                <a:latin typeface="Times New Roman" pitchFamily="18" charset="0"/>
                <a:cs typeface="Arial" charset="0"/>
              </a:rPr>
              <a:t>2</a:t>
            </a:r>
            <a:r>
              <a:rPr lang="en-US" sz="2400" dirty="0">
                <a:latin typeface="Times New Roman" pitchFamily="18" charset="0"/>
                <a:cs typeface="Arial" charset="0"/>
              </a:rPr>
              <a:t>,    C</a:t>
            </a:r>
            <a:r>
              <a:rPr lang="en-US" sz="2400" baseline="-25000" dirty="0">
                <a:latin typeface="Times New Roman" pitchFamily="18" charset="0"/>
                <a:cs typeface="Arial" charset="0"/>
              </a:rPr>
              <a:t>3</a:t>
            </a:r>
            <a:r>
              <a:rPr lang="en-US" sz="2400" dirty="0">
                <a:latin typeface="Times New Roman" pitchFamily="18" charset="0"/>
                <a:cs typeface="Arial" charset="0"/>
              </a:rPr>
              <a:t>,    C</a:t>
            </a:r>
            <a:r>
              <a:rPr lang="en-US" sz="2400" baseline="-25000" dirty="0">
                <a:latin typeface="Times New Roman" pitchFamily="18" charset="0"/>
                <a:cs typeface="Arial" charset="0"/>
              </a:rPr>
              <a:t>4</a:t>
            </a:r>
            <a:r>
              <a:rPr lang="en-US" sz="2400" dirty="0">
                <a:latin typeface="Times New Roman" pitchFamily="18" charset="0"/>
                <a:cs typeface="Arial" charset="0"/>
              </a:rPr>
              <a:t>,    C</a:t>
            </a:r>
            <a:r>
              <a:rPr lang="en-US" sz="2400" baseline="-25000" dirty="0">
                <a:latin typeface="Times New Roman" pitchFamily="18" charset="0"/>
                <a:cs typeface="Arial" charset="0"/>
              </a:rPr>
              <a:t>5</a:t>
            </a:r>
            <a:r>
              <a:rPr lang="en-US" sz="2400" dirty="0">
                <a:latin typeface="Times New Roman" pitchFamily="18" charset="0"/>
                <a:cs typeface="Arial" charset="0"/>
              </a:rPr>
              <a:t>, …)</a:t>
            </a:r>
            <a:endParaRPr lang="en-US" sz="2400" i="1" dirty="0">
              <a:latin typeface="+mj-lt"/>
              <a:cs typeface="Arial" charset="0"/>
            </a:endParaRPr>
          </a:p>
          <a:p>
            <a:pPr marL="742950" lvl="1" indent="-285750">
              <a:spcBef>
                <a:spcPct val="20000"/>
              </a:spcBef>
            </a:pPr>
            <a:endParaRPr lang="en-US" sz="2000" baseline="-25000" dirty="0">
              <a:solidFill>
                <a:schemeClr val="accent2"/>
              </a:solidFill>
              <a:latin typeface="Times New Roman" pitchFamily="18" charset="0"/>
              <a:cs typeface="Arial" charset="0"/>
            </a:endParaRPr>
          </a:p>
        </p:txBody>
      </p:sp>
      <p:sp>
        <p:nvSpPr>
          <p:cNvPr id="7" name="TextBox 6"/>
          <p:cNvSpPr txBox="1"/>
          <p:nvPr/>
        </p:nvSpPr>
        <p:spPr>
          <a:xfrm>
            <a:off x="457200" y="68759"/>
            <a:ext cx="7924800" cy="769441"/>
          </a:xfrm>
          <a:prstGeom prst="rect">
            <a:avLst/>
          </a:prstGeom>
          <a:noFill/>
        </p:spPr>
        <p:txBody>
          <a:bodyPr wrap="square" rtlCol="0">
            <a:spAutoFit/>
          </a:bodyPr>
          <a:lstStyle/>
          <a:p>
            <a:r>
              <a:rPr lang="en-US" sz="4400" dirty="0">
                <a:solidFill>
                  <a:schemeClr val="bg1"/>
                </a:solidFill>
                <a:latin typeface="+mj-lt"/>
              </a:rPr>
              <a:t>Prefix Adder</a:t>
            </a:r>
          </a:p>
        </p:txBody>
      </p:sp>
    </p:spTree>
    <p:extLst>
      <p:ext uri="{BB962C8B-B14F-4D97-AF65-F5344CB8AC3E}">
        <p14:creationId xmlns:p14="http://schemas.microsoft.com/office/powerpoint/2010/main" val="4063086214"/>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7986" name="Rectangle 2"/>
          <p:cNvSpPr>
            <a:spLocks noChangeArrowheads="1"/>
          </p:cNvSpPr>
          <p:nvPr>
            <p:custDataLst>
              <p:tags r:id="rId1"/>
            </p:custDataLst>
          </p:nvPr>
        </p:nvSpPr>
        <p:spPr bwMode="auto">
          <a:xfrm>
            <a:off x="533400" y="1066800"/>
            <a:ext cx="8077200" cy="51816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342900" indent="-342900">
              <a:spcBef>
                <a:spcPct val="20000"/>
              </a:spcBef>
            </a:pPr>
            <a:endParaRPr lang="en-US" sz="3200">
              <a:latin typeface="Times New Roman" pitchFamily="18" charset="0"/>
              <a:cs typeface="Arial" charset="0"/>
            </a:endParaRPr>
          </a:p>
          <a:p>
            <a:pPr marL="342900" indent="-342900">
              <a:spcBef>
                <a:spcPct val="20000"/>
              </a:spcBef>
            </a:pPr>
            <a:endParaRPr lang="en-US" sz="3200">
              <a:latin typeface="Times New Roman" pitchFamily="18" charset="0"/>
              <a:cs typeface="Arial" charset="0"/>
            </a:endParaRPr>
          </a:p>
          <a:p>
            <a:pPr marL="342900" indent="-342900">
              <a:spcBef>
                <a:spcPct val="20000"/>
              </a:spcBef>
            </a:pPr>
            <a:endParaRPr lang="en-US" sz="3200">
              <a:latin typeface="Times New Roman" pitchFamily="18" charset="0"/>
              <a:cs typeface="Arial" charset="0"/>
            </a:endParaRPr>
          </a:p>
        </p:txBody>
      </p:sp>
      <p:sp>
        <p:nvSpPr>
          <p:cNvPr id="937988" name="Rectangle 4"/>
          <p:cNvSpPr>
            <a:spLocks noChangeArrowheads="1"/>
          </p:cNvSpPr>
          <p:nvPr>
            <p:custDataLst>
              <p:tags r:id="rId2"/>
            </p:custDataLst>
          </p:nvPr>
        </p:nvSpPr>
        <p:spPr bwMode="auto">
          <a:xfrm>
            <a:off x="533400" y="1066800"/>
            <a:ext cx="7924800" cy="51816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342900" indent="-342900">
              <a:spcBef>
                <a:spcPct val="20000"/>
              </a:spcBef>
              <a:buFontTx/>
              <a:buChar char="•"/>
            </a:pPr>
            <a:r>
              <a:rPr lang="en-US" sz="2400" dirty="0">
                <a:latin typeface="+mj-lt"/>
                <a:cs typeface="Arial" charset="0"/>
              </a:rPr>
              <a:t>Generate and propagate signals for a block spanning bits </a:t>
            </a:r>
            <a:r>
              <a:rPr lang="en-US" sz="2400" i="1" dirty="0">
                <a:latin typeface="Times New Roman" pitchFamily="18" charset="0"/>
                <a:cs typeface="Arial" charset="0"/>
              </a:rPr>
              <a:t>i</a:t>
            </a:r>
            <a:r>
              <a:rPr lang="en-US" sz="2400" dirty="0">
                <a:latin typeface="Times New Roman" pitchFamily="18" charset="0"/>
                <a:cs typeface="Arial" charset="0"/>
              </a:rPr>
              <a:t>:</a:t>
            </a:r>
            <a:r>
              <a:rPr lang="en-US" sz="2400" i="1" dirty="0">
                <a:latin typeface="Times New Roman" pitchFamily="18" charset="0"/>
                <a:cs typeface="Arial" charset="0"/>
              </a:rPr>
              <a:t>j</a:t>
            </a:r>
            <a:endParaRPr lang="en-US" sz="2400" dirty="0">
              <a:latin typeface="Times New Roman" pitchFamily="18" charset="0"/>
              <a:cs typeface="Arial" charset="0"/>
            </a:endParaRPr>
          </a:p>
          <a:p>
            <a:pPr marL="742950" lvl="1" indent="-285750">
              <a:spcBef>
                <a:spcPct val="20000"/>
              </a:spcBef>
            </a:pPr>
            <a:r>
              <a:rPr lang="en-US" sz="2400" b="1" i="1" dirty="0">
                <a:solidFill>
                  <a:schemeClr val="accent2"/>
                </a:solidFill>
                <a:latin typeface="Times New Roman" pitchFamily="18" charset="0"/>
                <a:cs typeface="Arial" charset="0"/>
              </a:rPr>
              <a:t>	</a:t>
            </a:r>
            <a:r>
              <a:rPr lang="en-US" sz="2800" b="1" i="1" dirty="0" err="1">
                <a:solidFill>
                  <a:srgbClr val="0070C0"/>
                </a:solidFill>
                <a:latin typeface="Times New Roman" pitchFamily="18" charset="0"/>
                <a:cs typeface="Arial" charset="0"/>
              </a:rPr>
              <a:t>G</a:t>
            </a:r>
            <a:r>
              <a:rPr lang="en-US" sz="2800" b="1" i="1" baseline="-25000" dirty="0" err="1">
                <a:solidFill>
                  <a:srgbClr val="0070C0"/>
                </a:solidFill>
                <a:latin typeface="Times New Roman" pitchFamily="18" charset="0"/>
                <a:cs typeface="Arial" charset="0"/>
              </a:rPr>
              <a:t>i:j</a:t>
            </a:r>
            <a:r>
              <a:rPr lang="en-US" sz="2800" b="1" i="1" dirty="0">
                <a:solidFill>
                  <a:srgbClr val="0070C0"/>
                </a:solidFill>
                <a:latin typeface="Times New Roman" pitchFamily="18" charset="0"/>
                <a:cs typeface="Arial" charset="0"/>
              </a:rPr>
              <a:t> = </a:t>
            </a:r>
            <a:r>
              <a:rPr lang="en-US" sz="2800" b="1" i="1" dirty="0" err="1">
                <a:solidFill>
                  <a:srgbClr val="0070C0"/>
                </a:solidFill>
                <a:latin typeface="Times New Roman" pitchFamily="18" charset="0"/>
                <a:cs typeface="Arial" charset="0"/>
              </a:rPr>
              <a:t>G</a:t>
            </a:r>
            <a:r>
              <a:rPr lang="en-US" sz="2800" b="1" i="1" baseline="-25000" dirty="0" err="1">
                <a:solidFill>
                  <a:srgbClr val="0070C0"/>
                </a:solidFill>
                <a:latin typeface="Times New Roman" pitchFamily="18" charset="0"/>
                <a:cs typeface="Arial" charset="0"/>
              </a:rPr>
              <a:t>i:k</a:t>
            </a:r>
            <a:r>
              <a:rPr lang="en-US" sz="2800" b="1" i="1" dirty="0">
                <a:solidFill>
                  <a:srgbClr val="0070C0"/>
                </a:solidFill>
                <a:latin typeface="Times New Roman" pitchFamily="18" charset="0"/>
                <a:cs typeface="Arial" charset="0"/>
              </a:rPr>
              <a:t> </a:t>
            </a:r>
            <a:r>
              <a:rPr lang="en-US" sz="2800" b="1" dirty="0">
                <a:solidFill>
                  <a:srgbClr val="0070C0"/>
                </a:solidFill>
                <a:latin typeface="Symbol" pitchFamily="18" charset="2"/>
                <a:cs typeface="Arial" charset="0"/>
              </a:rPr>
              <a:t>+</a:t>
            </a:r>
            <a:r>
              <a:rPr lang="en-US" sz="2800" b="1" i="1" dirty="0">
                <a:solidFill>
                  <a:srgbClr val="0070C0"/>
                </a:solidFill>
                <a:latin typeface="Times New Roman" pitchFamily="18" charset="0"/>
                <a:cs typeface="Arial" charset="0"/>
              </a:rPr>
              <a:t> </a:t>
            </a:r>
            <a:r>
              <a:rPr lang="en-US" sz="2800" b="1" i="1" dirty="0" err="1">
                <a:solidFill>
                  <a:srgbClr val="0070C0"/>
                </a:solidFill>
                <a:latin typeface="Times New Roman" pitchFamily="18" charset="0"/>
                <a:cs typeface="Arial" charset="0"/>
              </a:rPr>
              <a:t>P</a:t>
            </a:r>
            <a:r>
              <a:rPr lang="en-US" sz="2800" b="1" i="1" baseline="-25000" dirty="0" err="1">
                <a:solidFill>
                  <a:srgbClr val="0070C0"/>
                </a:solidFill>
                <a:latin typeface="Times New Roman" pitchFamily="18" charset="0"/>
                <a:cs typeface="Arial" charset="0"/>
              </a:rPr>
              <a:t>i:k</a:t>
            </a:r>
            <a:r>
              <a:rPr lang="en-US" sz="2800" b="1" i="1" dirty="0">
                <a:solidFill>
                  <a:srgbClr val="0070C0"/>
                </a:solidFill>
                <a:latin typeface="Times New Roman" pitchFamily="18" charset="0"/>
                <a:cs typeface="Arial" charset="0"/>
              </a:rPr>
              <a:t> G</a:t>
            </a:r>
            <a:r>
              <a:rPr lang="en-US" sz="2800" b="1" i="1" baseline="-25000" dirty="0">
                <a:solidFill>
                  <a:srgbClr val="0070C0"/>
                </a:solidFill>
                <a:latin typeface="Times New Roman" pitchFamily="18" charset="0"/>
                <a:cs typeface="Arial" charset="0"/>
              </a:rPr>
              <a:t>k</a:t>
            </a:r>
            <a:r>
              <a:rPr lang="en-US" sz="2800" b="1" baseline="-25000" dirty="0">
                <a:solidFill>
                  <a:srgbClr val="0070C0"/>
                </a:solidFill>
                <a:latin typeface="Times New Roman" pitchFamily="18" charset="0"/>
                <a:cs typeface="Arial" charset="0"/>
              </a:rPr>
              <a:t>-1:</a:t>
            </a:r>
            <a:r>
              <a:rPr lang="en-US" sz="2800" b="1" i="1" baseline="-25000" dirty="0">
                <a:solidFill>
                  <a:srgbClr val="0070C0"/>
                </a:solidFill>
                <a:latin typeface="Times New Roman" pitchFamily="18" charset="0"/>
                <a:cs typeface="Arial" charset="0"/>
              </a:rPr>
              <a:t>j</a:t>
            </a:r>
            <a:endParaRPr lang="en-US" sz="2800" b="1" dirty="0">
              <a:solidFill>
                <a:srgbClr val="0070C0"/>
              </a:solidFill>
              <a:latin typeface="Times New Roman" pitchFamily="18" charset="0"/>
              <a:cs typeface="Arial" charset="0"/>
            </a:endParaRPr>
          </a:p>
          <a:p>
            <a:pPr marL="742950" lvl="1" indent="-285750">
              <a:spcBef>
                <a:spcPct val="20000"/>
              </a:spcBef>
            </a:pPr>
            <a:r>
              <a:rPr lang="en-US" sz="2800" b="1" i="1" dirty="0">
                <a:solidFill>
                  <a:srgbClr val="0070C0"/>
                </a:solidFill>
                <a:latin typeface="Times New Roman" pitchFamily="18" charset="0"/>
                <a:cs typeface="Arial" charset="0"/>
              </a:rPr>
              <a:t>  	</a:t>
            </a:r>
            <a:r>
              <a:rPr lang="en-US" sz="2800" b="1" i="1" dirty="0" err="1">
                <a:solidFill>
                  <a:srgbClr val="0070C0"/>
                </a:solidFill>
                <a:latin typeface="Times New Roman" pitchFamily="18" charset="0"/>
                <a:cs typeface="Arial" charset="0"/>
              </a:rPr>
              <a:t>P</a:t>
            </a:r>
            <a:r>
              <a:rPr lang="en-US" sz="2800" b="1" baseline="-25000" dirty="0" err="1">
                <a:solidFill>
                  <a:srgbClr val="0070C0"/>
                </a:solidFill>
                <a:latin typeface="Times New Roman" pitchFamily="18" charset="0"/>
                <a:cs typeface="Arial" charset="0"/>
              </a:rPr>
              <a:t>i:j</a:t>
            </a:r>
            <a:r>
              <a:rPr lang="en-US" sz="2800" b="1" dirty="0">
                <a:solidFill>
                  <a:srgbClr val="0070C0"/>
                </a:solidFill>
                <a:latin typeface="Times New Roman" pitchFamily="18" charset="0"/>
                <a:cs typeface="Arial" charset="0"/>
              </a:rPr>
              <a:t> = </a:t>
            </a:r>
            <a:r>
              <a:rPr lang="en-US" sz="2800" b="1" i="1" dirty="0">
                <a:solidFill>
                  <a:srgbClr val="0070C0"/>
                </a:solidFill>
                <a:latin typeface="Times New Roman" pitchFamily="18" charset="0"/>
                <a:cs typeface="Arial" charset="0"/>
              </a:rPr>
              <a:t>P</a:t>
            </a:r>
            <a:r>
              <a:rPr lang="en-US" sz="2800" b="1" i="1" baseline="-25000" dirty="0">
                <a:solidFill>
                  <a:srgbClr val="0070C0"/>
                </a:solidFill>
                <a:latin typeface="Times New Roman" pitchFamily="18" charset="0"/>
                <a:cs typeface="Arial" charset="0"/>
              </a:rPr>
              <a:t>i</a:t>
            </a:r>
            <a:r>
              <a:rPr lang="en-US" sz="2800" b="1" baseline="-25000" dirty="0">
                <a:solidFill>
                  <a:srgbClr val="0070C0"/>
                </a:solidFill>
                <a:latin typeface="Times New Roman" pitchFamily="18" charset="0"/>
                <a:cs typeface="Arial" charset="0"/>
              </a:rPr>
              <a:t>:</a:t>
            </a:r>
            <a:r>
              <a:rPr lang="en-US" sz="2800" b="1" i="1" baseline="-25000" dirty="0">
                <a:solidFill>
                  <a:srgbClr val="0070C0"/>
                </a:solidFill>
                <a:latin typeface="Times New Roman" pitchFamily="18" charset="0"/>
                <a:cs typeface="Arial" charset="0"/>
              </a:rPr>
              <a:t>k</a:t>
            </a:r>
            <a:r>
              <a:rPr lang="en-US" sz="2800" b="1" i="1" dirty="0">
                <a:solidFill>
                  <a:srgbClr val="0070C0"/>
                </a:solidFill>
                <a:latin typeface="Times New Roman" pitchFamily="18" charset="0"/>
                <a:cs typeface="Arial" charset="0"/>
              </a:rPr>
              <a:t>P</a:t>
            </a:r>
            <a:r>
              <a:rPr lang="en-US" sz="2800" b="1" i="1" baseline="-25000" dirty="0">
                <a:solidFill>
                  <a:srgbClr val="0070C0"/>
                </a:solidFill>
                <a:latin typeface="Times New Roman" pitchFamily="18" charset="0"/>
                <a:cs typeface="Arial" charset="0"/>
              </a:rPr>
              <a:t>k</a:t>
            </a:r>
            <a:r>
              <a:rPr lang="en-US" sz="2800" b="1" baseline="-25000" dirty="0">
                <a:solidFill>
                  <a:srgbClr val="0070C0"/>
                </a:solidFill>
                <a:latin typeface="Times New Roman" pitchFamily="18" charset="0"/>
                <a:cs typeface="Arial" charset="0"/>
              </a:rPr>
              <a:t>-1:j</a:t>
            </a:r>
          </a:p>
          <a:p>
            <a:pPr marL="342900" indent="-342900">
              <a:spcBef>
                <a:spcPct val="20000"/>
              </a:spcBef>
              <a:buFontTx/>
              <a:buChar char="•"/>
            </a:pPr>
            <a:r>
              <a:rPr lang="en-US" sz="2400" dirty="0">
                <a:latin typeface="+mj-lt"/>
                <a:cs typeface="Arial" charset="0"/>
              </a:rPr>
              <a:t>In words:</a:t>
            </a:r>
          </a:p>
          <a:p>
            <a:pPr marL="742950" lvl="1" indent="-285750">
              <a:spcBef>
                <a:spcPct val="20000"/>
              </a:spcBef>
              <a:buFontTx/>
              <a:buChar char="–"/>
            </a:pPr>
            <a:r>
              <a:rPr lang="en-US" sz="2400" b="1" dirty="0">
                <a:latin typeface="+mj-lt"/>
                <a:cs typeface="Arial" charset="0"/>
              </a:rPr>
              <a:t>Generate:</a:t>
            </a:r>
            <a:r>
              <a:rPr lang="en-US" sz="2400" dirty="0">
                <a:latin typeface="+mj-lt"/>
                <a:cs typeface="Arial" charset="0"/>
              </a:rPr>
              <a:t> block</a:t>
            </a:r>
            <a:r>
              <a:rPr lang="en-US" sz="2400" dirty="0">
                <a:latin typeface="Times New Roman" pitchFamily="18" charset="0"/>
                <a:cs typeface="Arial" charset="0"/>
              </a:rPr>
              <a:t> </a:t>
            </a:r>
            <a:r>
              <a:rPr lang="en-US" sz="2400" i="1" dirty="0">
                <a:latin typeface="Times New Roman" pitchFamily="18" charset="0"/>
                <a:cs typeface="Arial" charset="0"/>
              </a:rPr>
              <a:t>i</a:t>
            </a:r>
            <a:r>
              <a:rPr lang="en-US" sz="2400" dirty="0">
                <a:latin typeface="Times New Roman" pitchFamily="18" charset="0"/>
                <a:cs typeface="Arial" charset="0"/>
              </a:rPr>
              <a:t>:</a:t>
            </a:r>
            <a:r>
              <a:rPr lang="en-US" sz="2400" i="1" dirty="0">
                <a:latin typeface="Times New Roman" pitchFamily="18" charset="0"/>
                <a:cs typeface="Arial" charset="0"/>
              </a:rPr>
              <a:t>j</a:t>
            </a:r>
            <a:r>
              <a:rPr lang="en-US" sz="2400" dirty="0">
                <a:latin typeface="Times New Roman" pitchFamily="18" charset="0"/>
                <a:cs typeface="Arial" charset="0"/>
              </a:rPr>
              <a:t> </a:t>
            </a:r>
            <a:r>
              <a:rPr lang="en-US" sz="2400" dirty="0">
                <a:latin typeface="+mj-lt"/>
                <a:cs typeface="Arial" charset="0"/>
              </a:rPr>
              <a:t>will generate a carry if:</a:t>
            </a:r>
          </a:p>
          <a:p>
            <a:pPr marL="1257300" lvl="2" indent="-342900">
              <a:spcBef>
                <a:spcPct val="20000"/>
              </a:spcBef>
              <a:buFont typeface="Arial" pitchFamily="34" charset="0"/>
              <a:buChar char="•"/>
            </a:pPr>
            <a:r>
              <a:rPr lang="en-US" sz="2400" dirty="0">
                <a:latin typeface="+mj-lt"/>
                <a:cs typeface="Arial" charset="0"/>
              </a:rPr>
              <a:t>upper part </a:t>
            </a:r>
            <a:r>
              <a:rPr lang="en-US" sz="2400" dirty="0">
                <a:latin typeface="Times New Roman" pitchFamily="18" charset="0"/>
                <a:cs typeface="Arial" charset="0"/>
              </a:rPr>
              <a:t>(</a:t>
            </a:r>
            <a:r>
              <a:rPr lang="en-US" sz="2400" i="1" dirty="0" err="1">
                <a:latin typeface="Times New Roman" pitchFamily="18" charset="0"/>
                <a:cs typeface="Arial" charset="0"/>
              </a:rPr>
              <a:t>i</a:t>
            </a:r>
            <a:r>
              <a:rPr lang="en-US" sz="2400" dirty="0" err="1">
                <a:latin typeface="Times New Roman" pitchFamily="18" charset="0"/>
                <a:cs typeface="Arial" charset="0"/>
              </a:rPr>
              <a:t>:</a:t>
            </a:r>
            <a:r>
              <a:rPr lang="en-US" sz="2400" i="1" dirty="0" err="1">
                <a:latin typeface="Times New Roman" pitchFamily="18" charset="0"/>
                <a:cs typeface="Arial" charset="0"/>
              </a:rPr>
              <a:t>k</a:t>
            </a:r>
            <a:r>
              <a:rPr lang="en-US" sz="2400" dirty="0">
                <a:latin typeface="Times New Roman" pitchFamily="18" charset="0"/>
                <a:cs typeface="Arial" charset="0"/>
              </a:rPr>
              <a:t>) </a:t>
            </a:r>
            <a:r>
              <a:rPr lang="en-US" sz="2400" dirty="0">
                <a:latin typeface="+mj-lt"/>
                <a:cs typeface="Arial" charset="0"/>
              </a:rPr>
              <a:t>generates a carry or </a:t>
            </a:r>
          </a:p>
          <a:p>
            <a:pPr marL="1257300" lvl="2" indent="-342900">
              <a:spcBef>
                <a:spcPct val="20000"/>
              </a:spcBef>
              <a:buFont typeface="Arial" pitchFamily="34" charset="0"/>
              <a:buChar char="•"/>
            </a:pPr>
            <a:r>
              <a:rPr lang="en-US" sz="2400" dirty="0">
                <a:latin typeface="+mj-lt"/>
                <a:cs typeface="Arial" charset="0"/>
              </a:rPr>
              <a:t>upper part </a:t>
            </a:r>
            <a:r>
              <a:rPr lang="en-US" sz="2400" dirty="0">
                <a:latin typeface="Times New Roman" pitchFamily="18" charset="0"/>
                <a:cs typeface="Arial" charset="0"/>
              </a:rPr>
              <a:t>(</a:t>
            </a:r>
            <a:r>
              <a:rPr lang="en-US" sz="2400" i="1" dirty="0" err="1">
                <a:latin typeface="Times New Roman" pitchFamily="18" charset="0"/>
                <a:cs typeface="Arial" charset="0"/>
              </a:rPr>
              <a:t>i</a:t>
            </a:r>
            <a:r>
              <a:rPr lang="en-US" sz="2400" dirty="0" err="1">
                <a:latin typeface="Times New Roman" pitchFamily="18" charset="0"/>
                <a:cs typeface="Arial" charset="0"/>
              </a:rPr>
              <a:t>:</a:t>
            </a:r>
            <a:r>
              <a:rPr lang="en-US" sz="2400" i="1" dirty="0" err="1">
                <a:latin typeface="Times New Roman" pitchFamily="18" charset="0"/>
                <a:cs typeface="Arial" charset="0"/>
              </a:rPr>
              <a:t>k</a:t>
            </a:r>
            <a:r>
              <a:rPr lang="en-US" sz="2400" dirty="0">
                <a:latin typeface="Times New Roman" pitchFamily="18" charset="0"/>
                <a:cs typeface="Arial" charset="0"/>
              </a:rPr>
              <a:t>) </a:t>
            </a:r>
            <a:r>
              <a:rPr lang="en-US" sz="2400" dirty="0">
                <a:latin typeface="+mj-lt"/>
                <a:cs typeface="Arial" charset="0"/>
              </a:rPr>
              <a:t>propagates a carry generated in lower part </a:t>
            </a:r>
            <a:r>
              <a:rPr lang="en-US" sz="2400" dirty="0">
                <a:latin typeface="Times New Roman" pitchFamily="18" charset="0"/>
                <a:cs typeface="Arial" charset="0"/>
              </a:rPr>
              <a:t>(</a:t>
            </a:r>
            <a:r>
              <a:rPr lang="en-US" sz="2400" i="1" dirty="0">
                <a:latin typeface="Times New Roman" pitchFamily="18" charset="0"/>
                <a:cs typeface="Arial" charset="0"/>
              </a:rPr>
              <a:t>k</a:t>
            </a:r>
            <a:r>
              <a:rPr lang="en-US" sz="2400" dirty="0">
                <a:latin typeface="Times New Roman" pitchFamily="18" charset="0"/>
                <a:cs typeface="Arial" charset="0"/>
              </a:rPr>
              <a:t>-1:</a:t>
            </a:r>
            <a:r>
              <a:rPr lang="en-US" sz="2400" i="1" dirty="0">
                <a:latin typeface="Times New Roman" pitchFamily="18" charset="0"/>
                <a:cs typeface="Arial" charset="0"/>
              </a:rPr>
              <a:t>j</a:t>
            </a:r>
            <a:r>
              <a:rPr lang="en-US" sz="2400" dirty="0">
                <a:latin typeface="Times New Roman" pitchFamily="18" charset="0"/>
                <a:cs typeface="Arial" charset="0"/>
              </a:rPr>
              <a:t>)</a:t>
            </a:r>
          </a:p>
          <a:p>
            <a:pPr marL="742950" lvl="1" indent="-285750">
              <a:spcBef>
                <a:spcPct val="20000"/>
              </a:spcBef>
              <a:buFontTx/>
              <a:buChar char="–"/>
            </a:pPr>
            <a:r>
              <a:rPr lang="en-US" sz="2400" b="1" dirty="0">
                <a:latin typeface="+mj-lt"/>
                <a:cs typeface="Arial" charset="0"/>
              </a:rPr>
              <a:t>Propagate: </a:t>
            </a:r>
            <a:r>
              <a:rPr lang="en-US" sz="2400" dirty="0">
                <a:latin typeface="+mj-lt"/>
                <a:cs typeface="Arial" charset="0"/>
              </a:rPr>
              <a:t>block </a:t>
            </a:r>
            <a:r>
              <a:rPr lang="en-US" sz="2400" i="1" dirty="0">
                <a:latin typeface="Times New Roman" pitchFamily="18" charset="0"/>
                <a:cs typeface="Arial" charset="0"/>
              </a:rPr>
              <a:t>i</a:t>
            </a:r>
            <a:r>
              <a:rPr lang="en-US" sz="2400" dirty="0">
                <a:latin typeface="Times New Roman" pitchFamily="18" charset="0"/>
                <a:cs typeface="Arial" charset="0"/>
              </a:rPr>
              <a:t>:</a:t>
            </a:r>
            <a:r>
              <a:rPr lang="en-US" sz="2400" i="1" dirty="0">
                <a:latin typeface="Times New Roman" pitchFamily="18" charset="0"/>
                <a:cs typeface="Arial" charset="0"/>
              </a:rPr>
              <a:t>j</a:t>
            </a:r>
            <a:r>
              <a:rPr lang="en-US" sz="2400" dirty="0">
                <a:latin typeface="Times New Roman" pitchFamily="18" charset="0"/>
                <a:cs typeface="Arial" charset="0"/>
              </a:rPr>
              <a:t> </a:t>
            </a:r>
            <a:r>
              <a:rPr lang="en-US" sz="2400" dirty="0">
                <a:latin typeface="+mj-lt"/>
                <a:cs typeface="Arial" charset="0"/>
              </a:rPr>
              <a:t>will propagate a carry if </a:t>
            </a:r>
            <a:r>
              <a:rPr lang="en-US" sz="2400" i="1" dirty="0">
                <a:latin typeface="+mj-lt"/>
                <a:cs typeface="Arial" charset="0"/>
              </a:rPr>
              <a:t>both</a:t>
            </a:r>
            <a:r>
              <a:rPr lang="en-US" sz="2400" dirty="0">
                <a:latin typeface="+mj-lt"/>
                <a:cs typeface="Arial" charset="0"/>
              </a:rPr>
              <a:t> the upper and lower parts propagate the carry</a:t>
            </a:r>
          </a:p>
          <a:p>
            <a:pPr marL="742950" lvl="1" indent="-285750">
              <a:spcBef>
                <a:spcPct val="20000"/>
              </a:spcBef>
            </a:pPr>
            <a:endParaRPr lang="en-US" sz="2400" baseline="-25000" dirty="0">
              <a:solidFill>
                <a:schemeClr val="accent2"/>
              </a:solidFill>
              <a:latin typeface="Times New Roman" pitchFamily="18" charset="0"/>
              <a:cs typeface="Arial" charset="0"/>
            </a:endParaRPr>
          </a:p>
        </p:txBody>
      </p:sp>
      <p:sp>
        <p:nvSpPr>
          <p:cNvPr id="7" name="TextBox 6"/>
          <p:cNvSpPr txBox="1"/>
          <p:nvPr/>
        </p:nvSpPr>
        <p:spPr>
          <a:xfrm>
            <a:off x="457200" y="68759"/>
            <a:ext cx="7924800" cy="769441"/>
          </a:xfrm>
          <a:prstGeom prst="rect">
            <a:avLst/>
          </a:prstGeom>
          <a:noFill/>
        </p:spPr>
        <p:txBody>
          <a:bodyPr wrap="square" rtlCol="0">
            <a:spAutoFit/>
          </a:bodyPr>
          <a:lstStyle/>
          <a:p>
            <a:r>
              <a:rPr lang="en-US" sz="4400" dirty="0">
                <a:solidFill>
                  <a:schemeClr val="bg1"/>
                </a:solidFill>
                <a:latin typeface="+mj-lt"/>
              </a:rPr>
              <a:t>Prefix Adder</a:t>
            </a:r>
          </a:p>
        </p:txBody>
      </p:sp>
    </p:spTree>
    <p:extLst>
      <p:ext uri="{BB962C8B-B14F-4D97-AF65-F5344CB8AC3E}">
        <p14:creationId xmlns:p14="http://schemas.microsoft.com/office/powerpoint/2010/main" val="969933216"/>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9010" name="Rectangle 2"/>
          <p:cNvSpPr>
            <a:spLocks noChangeArrowheads="1"/>
          </p:cNvSpPr>
          <p:nvPr>
            <p:custDataLst>
              <p:tags r:id="rId1"/>
            </p:custDataLst>
          </p:nvPr>
        </p:nvSpPr>
        <p:spPr bwMode="auto">
          <a:xfrm>
            <a:off x="533400" y="1066800"/>
            <a:ext cx="8077200" cy="51816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342900" indent="-342900">
              <a:spcBef>
                <a:spcPct val="20000"/>
              </a:spcBef>
            </a:pPr>
            <a:endParaRPr lang="en-US" sz="3200">
              <a:latin typeface="Times New Roman" pitchFamily="18" charset="0"/>
              <a:cs typeface="Arial" charset="0"/>
            </a:endParaRPr>
          </a:p>
          <a:p>
            <a:pPr marL="342900" indent="-342900">
              <a:spcBef>
                <a:spcPct val="20000"/>
              </a:spcBef>
            </a:pPr>
            <a:endParaRPr lang="en-US" sz="3200">
              <a:latin typeface="Times New Roman" pitchFamily="18" charset="0"/>
              <a:cs typeface="Arial" charset="0"/>
            </a:endParaRPr>
          </a:p>
          <a:p>
            <a:pPr marL="342900" indent="-342900">
              <a:spcBef>
                <a:spcPct val="20000"/>
              </a:spcBef>
            </a:pPr>
            <a:endParaRPr lang="en-US" sz="3200">
              <a:latin typeface="Times New Roman" pitchFamily="18" charset="0"/>
              <a:cs typeface="Arial" charset="0"/>
            </a:endParaRPr>
          </a:p>
        </p:txBody>
      </p:sp>
      <p:sp>
        <p:nvSpPr>
          <p:cNvPr id="7" name="TextBox 6"/>
          <p:cNvSpPr txBox="1"/>
          <p:nvPr/>
        </p:nvSpPr>
        <p:spPr>
          <a:xfrm>
            <a:off x="457200" y="68759"/>
            <a:ext cx="7924800" cy="769441"/>
          </a:xfrm>
          <a:prstGeom prst="rect">
            <a:avLst/>
          </a:prstGeom>
          <a:noFill/>
        </p:spPr>
        <p:txBody>
          <a:bodyPr wrap="square" rtlCol="0">
            <a:spAutoFit/>
          </a:bodyPr>
          <a:lstStyle/>
          <a:p>
            <a:r>
              <a:rPr lang="en-US" sz="4400" dirty="0">
                <a:solidFill>
                  <a:schemeClr val="bg1"/>
                </a:solidFill>
                <a:latin typeface="+mj-lt"/>
              </a:rPr>
              <a:t>16-Bit Prefix Adder Schematic</a:t>
            </a:r>
          </a:p>
        </p:txBody>
      </p:sp>
      <p:grpSp>
        <p:nvGrpSpPr>
          <p:cNvPr id="5" name="Group 642"/>
          <p:cNvGrpSpPr>
            <a:grpSpLocks/>
          </p:cNvGrpSpPr>
          <p:nvPr>
            <p:custDataLst>
              <p:tags r:id="rId2"/>
            </p:custDataLst>
          </p:nvPr>
        </p:nvGrpSpPr>
        <p:grpSpPr bwMode="auto">
          <a:xfrm>
            <a:off x="207177" y="1538412"/>
            <a:ext cx="6299021" cy="3335856"/>
            <a:chOff x="169" y="1495"/>
            <a:chExt cx="3431" cy="1817"/>
          </a:xfrm>
        </p:grpSpPr>
        <p:sp>
          <p:nvSpPr>
            <p:cNvPr id="6" name="Rectangle 324"/>
            <p:cNvSpPr>
              <a:spLocks noChangeArrowheads="1"/>
            </p:cNvSpPr>
            <p:nvPr>
              <p:custDataLst>
                <p:tags r:id="rId107"/>
              </p:custDataLst>
            </p:nvPr>
          </p:nvSpPr>
          <p:spPr bwMode="auto">
            <a:xfrm>
              <a:off x="169" y="1495"/>
              <a:ext cx="3431" cy="202"/>
            </a:xfrm>
            <a:prstGeom prst="rect">
              <a:avLst/>
            </a:prstGeom>
            <a:solidFill>
              <a:srgbClr val="FFFFCC"/>
            </a:solidFill>
            <a:ln w="4763">
              <a:solidFill>
                <a:srgbClr val="000000"/>
              </a:solidFill>
              <a:miter lim="800000"/>
              <a:headEnd/>
              <a:tailEnd/>
            </a:ln>
          </p:spPr>
          <p:txBody>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endParaRPr lang="en-US" altLang="en-US" sz="1200"/>
            </a:p>
          </p:txBody>
        </p:sp>
        <p:sp>
          <p:nvSpPr>
            <p:cNvPr id="8" name="Line 325"/>
            <p:cNvSpPr>
              <a:spLocks noChangeShapeType="1"/>
            </p:cNvSpPr>
            <p:nvPr>
              <p:custDataLst>
                <p:tags r:id="rId108"/>
              </p:custDataLst>
            </p:nvPr>
          </p:nvSpPr>
          <p:spPr bwMode="auto">
            <a:xfrm>
              <a:off x="3398" y="1495"/>
              <a:ext cx="0" cy="202"/>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9" name="Rectangle 326"/>
            <p:cNvSpPr>
              <a:spLocks noChangeArrowheads="1"/>
            </p:cNvSpPr>
            <p:nvPr>
              <p:custDataLst>
                <p:tags r:id="rId109"/>
              </p:custDataLst>
            </p:nvPr>
          </p:nvSpPr>
          <p:spPr bwMode="auto">
            <a:xfrm>
              <a:off x="3162" y="2008"/>
              <a:ext cx="111" cy="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800">
                  <a:solidFill>
                    <a:srgbClr val="000000"/>
                  </a:solidFill>
                </a:rPr>
                <a:t>0:-1</a:t>
              </a:r>
              <a:endParaRPr lang="de-DE" altLang="en-US" sz="2800"/>
            </a:p>
          </p:txBody>
        </p:sp>
        <p:sp>
          <p:nvSpPr>
            <p:cNvPr id="10" name="Rectangle 327"/>
            <p:cNvSpPr>
              <a:spLocks noChangeArrowheads="1"/>
            </p:cNvSpPr>
            <p:nvPr>
              <p:custDataLst>
                <p:tags r:id="rId110"/>
              </p:custDataLst>
            </p:nvPr>
          </p:nvSpPr>
          <p:spPr bwMode="auto">
            <a:xfrm>
              <a:off x="3468" y="1554"/>
              <a:ext cx="57" cy="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800">
                  <a:solidFill>
                    <a:srgbClr val="000000"/>
                  </a:solidFill>
                </a:rPr>
                <a:t>-1</a:t>
              </a:r>
              <a:endParaRPr lang="de-DE" altLang="en-US" sz="2800"/>
            </a:p>
          </p:txBody>
        </p:sp>
        <p:sp>
          <p:nvSpPr>
            <p:cNvPr id="11" name="Rectangle 328"/>
            <p:cNvSpPr>
              <a:spLocks noChangeArrowheads="1"/>
            </p:cNvSpPr>
            <p:nvPr>
              <p:custDataLst>
                <p:tags r:id="rId111"/>
              </p:custDataLst>
            </p:nvPr>
          </p:nvSpPr>
          <p:spPr bwMode="auto">
            <a:xfrm>
              <a:off x="3248" y="1899"/>
              <a:ext cx="101" cy="101"/>
            </a:xfrm>
            <a:prstGeom prst="rect">
              <a:avLst/>
            </a:prstGeom>
            <a:solidFill>
              <a:srgbClr val="000000"/>
            </a:solidFill>
            <a:ln w="12700">
              <a:solidFill>
                <a:srgbClr val="000000"/>
              </a:solidFill>
              <a:miter lim="800000"/>
              <a:headEnd/>
              <a:tailEnd/>
            </a:ln>
          </p:spPr>
          <p:txBody>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endParaRPr lang="en-US" altLang="en-US" sz="1200"/>
            </a:p>
          </p:txBody>
        </p:sp>
        <p:sp>
          <p:nvSpPr>
            <p:cNvPr id="12" name="Line 329"/>
            <p:cNvSpPr>
              <a:spLocks noChangeShapeType="1"/>
            </p:cNvSpPr>
            <p:nvPr>
              <p:custDataLst>
                <p:tags r:id="rId112"/>
              </p:custDataLst>
            </p:nvPr>
          </p:nvSpPr>
          <p:spPr bwMode="auto">
            <a:xfrm>
              <a:off x="3297" y="1697"/>
              <a:ext cx="0" cy="202"/>
            </a:xfrm>
            <a:prstGeom prst="line">
              <a:avLst/>
            </a:prstGeom>
            <a:noFill/>
            <a:ln w="1270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3" name="Line 330"/>
            <p:cNvSpPr>
              <a:spLocks noChangeShapeType="1"/>
            </p:cNvSpPr>
            <p:nvPr>
              <p:custDataLst>
                <p:tags r:id="rId113"/>
              </p:custDataLst>
            </p:nvPr>
          </p:nvSpPr>
          <p:spPr bwMode="auto">
            <a:xfrm flipV="1">
              <a:off x="3349" y="1798"/>
              <a:ext cx="100" cy="101"/>
            </a:xfrm>
            <a:prstGeom prst="line">
              <a:avLst/>
            </a:prstGeom>
            <a:noFill/>
            <a:ln w="1270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4" name="Line 331"/>
            <p:cNvSpPr>
              <a:spLocks noChangeShapeType="1"/>
            </p:cNvSpPr>
            <p:nvPr>
              <p:custDataLst>
                <p:tags r:id="rId114"/>
              </p:custDataLst>
            </p:nvPr>
          </p:nvSpPr>
          <p:spPr bwMode="auto">
            <a:xfrm>
              <a:off x="3449" y="1798"/>
              <a:ext cx="50" cy="0"/>
            </a:xfrm>
            <a:prstGeom prst="line">
              <a:avLst/>
            </a:prstGeom>
            <a:noFill/>
            <a:ln w="1270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5" name="Rectangle 332"/>
            <p:cNvSpPr>
              <a:spLocks noChangeArrowheads="1"/>
            </p:cNvSpPr>
            <p:nvPr>
              <p:custDataLst>
                <p:tags r:id="rId115"/>
              </p:custDataLst>
            </p:nvPr>
          </p:nvSpPr>
          <p:spPr bwMode="auto">
            <a:xfrm>
              <a:off x="2779" y="2008"/>
              <a:ext cx="90" cy="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800">
                  <a:solidFill>
                    <a:srgbClr val="000000"/>
                  </a:solidFill>
                </a:rPr>
                <a:t>2:1</a:t>
              </a:r>
              <a:endParaRPr lang="de-DE" altLang="en-US" sz="2800"/>
            </a:p>
          </p:txBody>
        </p:sp>
        <p:sp>
          <p:nvSpPr>
            <p:cNvPr id="16" name="Rectangle 333"/>
            <p:cNvSpPr>
              <a:spLocks noChangeArrowheads="1"/>
            </p:cNvSpPr>
            <p:nvPr>
              <p:custDataLst>
                <p:tags r:id="rId116"/>
              </p:custDataLst>
            </p:nvPr>
          </p:nvSpPr>
          <p:spPr bwMode="auto">
            <a:xfrm>
              <a:off x="2844" y="1899"/>
              <a:ext cx="101" cy="101"/>
            </a:xfrm>
            <a:prstGeom prst="rect">
              <a:avLst/>
            </a:prstGeom>
            <a:solidFill>
              <a:srgbClr val="000000"/>
            </a:solidFill>
            <a:ln w="12700">
              <a:solidFill>
                <a:srgbClr val="000000"/>
              </a:solidFill>
              <a:miter lim="800000"/>
              <a:headEnd/>
              <a:tailEnd/>
            </a:ln>
          </p:spPr>
          <p:txBody>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endParaRPr lang="en-US" altLang="en-US" sz="1200"/>
            </a:p>
          </p:txBody>
        </p:sp>
        <p:sp>
          <p:nvSpPr>
            <p:cNvPr id="17" name="Line 334"/>
            <p:cNvSpPr>
              <a:spLocks noChangeShapeType="1"/>
            </p:cNvSpPr>
            <p:nvPr>
              <p:custDataLst>
                <p:tags r:id="rId117"/>
              </p:custDataLst>
            </p:nvPr>
          </p:nvSpPr>
          <p:spPr bwMode="auto">
            <a:xfrm>
              <a:off x="2894" y="1697"/>
              <a:ext cx="0" cy="202"/>
            </a:xfrm>
            <a:prstGeom prst="line">
              <a:avLst/>
            </a:prstGeom>
            <a:noFill/>
            <a:ln w="1270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8" name="Line 335"/>
            <p:cNvSpPr>
              <a:spLocks noChangeShapeType="1"/>
            </p:cNvSpPr>
            <p:nvPr>
              <p:custDataLst>
                <p:tags r:id="rId118"/>
              </p:custDataLst>
            </p:nvPr>
          </p:nvSpPr>
          <p:spPr bwMode="auto">
            <a:xfrm flipV="1">
              <a:off x="2945" y="1798"/>
              <a:ext cx="101" cy="101"/>
            </a:xfrm>
            <a:prstGeom prst="line">
              <a:avLst/>
            </a:prstGeom>
            <a:noFill/>
            <a:ln w="1270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9" name="Line 336"/>
            <p:cNvSpPr>
              <a:spLocks noChangeShapeType="1"/>
            </p:cNvSpPr>
            <p:nvPr>
              <p:custDataLst>
                <p:tags r:id="rId119"/>
              </p:custDataLst>
            </p:nvPr>
          </p:nvSpPr>
          <p:spPr bwMode="auto">
            <a:xfrm>
              <a:off x="3046" y="1798"/>
              <a:ext cx="50" cy="0"/>
            </a:xfrm>
            <a:prstGeom prst="line">
              <a:avLst/>
            </a:prstGeom>
            <a:noFill/>
            <a:ln w="1270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0" name="Rectangle 337"/>
            <p:cNvSpPr>
              <a:spLocks noChangeArrowheads="1"/>
            </p:cNvSpPr>
            <p:nvPr>
              <p:custDataLst>
                <p:tags r:id="rId120"/>
              </p:custDataLst>
            </p:nvPr>
          </p:nvSpPr>
          <p:spPr bwMode="auto">
            <a:xfrm>
              <a:off x="2844" y="2202"/>
              <a:ext cx="101" cy="101"/>
            </a:xfrm>
            <a:prstGeom prst="rect">
              <a:avLst/>
            </a:prstGeom>
            <a:solidFill>
              <a:srgbClr val="000000"/>
            </a:solidFill>
            <a:ln w="12700">
              <a:solidFill>
                <a:srgbClr val="000000"/>
              </a:solidFill>
              <a:miter lim="800000"/>
              <a:headEnd/>
              <a:tailEnd/>
            </a:ln>
          </p:spPr>
          <p:txBody>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endParaRPr lang="en-US" altLang="en-US" sz="1200"/>
            </a:p>
          </p:txBody>
        </p:sp>
        <p:sp>
          <p:nvSpPr>
            <p:cNvPr id="21" name="Rectangle 338"/>
            <p:cNvSpPr>
              <a:spLocks noChangeArrowheads="1"/>
            </p:cNvSpPr>
            <p:nvPr>
              <p:custDataLst>
                <p:tags r:id="rId121"/>
              </p:custDataLst>
            </p:nvPr>
          </p:nvSpPr>
          <p:spPr bwMode="auto">
            <a:xfrm>
              <a:off x="3046" y="2202"/>
              <a:ext cx="101" cy="101"/>
            </a:xfrm>
            <a:prstGeom prst="rect">
              <a:avLst/>
            </a:prstGeom>
            <a:solidFill>
              <a:srgbClr val="000000"/>
            </a:solidFill>
            <a:ln w="12700">
              <a:solidFill>
                <a:srgbClr val="000000"/>
              </a:solidFill>
              <a:miter lim="800000"/>
              <a:headEnd/>
              <a:tailEnd/>
            </a:ln>
          </p:spPr>
          <p:txBody>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endParaRPr lang="en-US" altLang="en-US" sz="1200"/>
            </a:p>
          </p:txBody>
        </p:sp>
        <p:sp>
          <p:nvSpPr>
            <p:cNvPr id="22" name="Rectangle 339"/>
            <p:cNvSpPr>
              <a:spLocks noChangeArrowheads="1"/>
            </p:cNvSpPr>
            <p:nvPr>
              <p:custDataLst>
                <p:tags r:id="rId122"/>
              </p:custDataLst>
            </p:nvPr>
          </p:nvSpPr>
          <p:spPr bwMode="auto">
            <a:xfrm>
              <a:off x="2958" y="2311"/>
              <a:ext cx="111" cy="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800">
                  <a:solidFill>
                    <a:srgbClr val="000000"/>
                  </a:solidFill>
                </a:rPr>
                <a:t>1:-1</a:t>
              </a:r>
              <a:endParaRPr lang="de-DE" altLang="en-US" sz="2800"/>
            </a:p>
          </p:txBody>
        </p:sp>
        <p:sp>
          <p:nvSpPr>
            <p:cNvPr id="23" name="Rectangle 340"/>
            <p:cNvSpPr>
              <a:spLocks noChangeArrowheads="1"/>
            </p:cNvSpPr>
            <p:nvPr>
              <p:custDataLst>
                <p:tags r:id="rId123"/>
              </p:custDataLst>
            </p:nvPr>
          </p:nvSpPr>
          <p:spPr bwMode="auto">
            <a:xfrm>
              <a:off x="2757" y="2311"/>
              <a:ext cx="111" cy="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800">
                  <a:solidFill>
                    <a:srgbClr val="000000"/>
                  </a:solidFill>
                </a:rPr>
                <a:t>2:-1</a:t>
              </a:r>
              <a:endParaRPr lang="de-DE" altLang="en-US" sz="2800"/>
            </a:p>
          </p:txBody>
        </p:sp>
        <p:sp>
          <p:nvSpPr>
            <p:cNvPr id="24" name="Line 341"/>
            <p:cNvSpPr>
              <a:spLocks noChangeShapeType="1"/>
            </p:cNvSpPr>
            <p:nvPr>
              <p:custDataLst>
                <p:tags r:id="rId124"/>
              </p:custDataLst>
            </p:nvPr>
          </p:nvSpPr>
          <p:spPr bwMode="auto">
            <a:xfrm>
              <a:off x="3197" y="1495"/>
              <a:ext cx="0" cy="202"/>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5" name="Line 342"/>
            <p:cNvSpPr>
              <a:spLocks noChangeShapeType="1"/>
            </p:cNvSpPr>
            <p:nvPr>
              <p:custDataLst>
                <p:tags r:id="rId125"/>
              </p:custDataLst>
            </p:nvPr>
          </p:nvSpPr>
          <p:spPr bwMode="auto">
            <a:xfrm flipV="1">
              <a:off x="2995" y="1495"/>
              <a:ext cx="0" cy="202"/>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6" name="Line 343"/>
            <p:cNvSpPr>
              <a:spLocks noChangeShapeType="1"/>
            </p:cNvSpPr>
            <p:nvPr>
              <p:custDataLst>
                <p:tags r:id="rId126"/>
              </p:custDataLst>
            </p:nvPr>
          </p:nvSpPr>
          <p:spPr bwMode="auto">
            <a:xfrm>
              <a:off x="2793" y="1495"/>
              <a:ext cx="0" cy="202"/>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7" name="Rectangle 344"/>
            <p:cNvSpPr>
              <a:spLocks noChangeArrowheads="1"/>
            </p:cNvSpPr>
            <p:nvPr>
              <p:custDataLst>
                <p:tags r:id="rId127"/>
              </p:custDataLst>
            </p:nvPr>
          </p:nvSpPr>
          <p:spPr bwMode="auto">
            <a:xfrm>
              <a:off x="3279" y="1554"/>
              <a:ext cx="36" cy="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800">
                  <a:solidFill>
                    <a:srgbClr val="000000"/>
                  </a:solidFill>
                </a:rPr>
                <a:t>0</a:t>
              </a:r>
              <a:endParaRPr lang="de-DE" altLang="en-US" sz="2800"/>
            </a:p>
          </p:txBody>
        </p:sp>
        <p:sp>
          <p:nvSpPr>
            <p:cNvPr id="28" name="Rectangle 345"/>
            <p:cNvSpPr>
              <a:spLocks noChangeArrowheads="1"/>
            </p:cNvSpPr>
            <p:nvPr>
              <p:custDataLst>
                <p:tags r:id="rId128"/>
              </p:custDataLst>
            </p:nvPr>
          </p:nvSpPr>
          <p:spPr bwMode="auto">
            <a:xfrm>
              <a:off x="3077" y="1554"/>
              <a:ext cx="36" cy="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800">
                  <a:solidFill>
                    <a:srgbClr val="000000"/>
                  </a:solidFill>
                </a:rPr>
                <a:t>1</a:t>
              </a:r>
              <a:endParaRPr lang="de-DE" altLang="en-US" sz="2800"/>
            </a:p>
          </p:txBody>
        </p:sp>
        <p:sp>
          <p:nvSpPr>
            <p:cNvPr id="29" name="Rectangle 346"/>
            <p:cNvSpPr>
              <a:spLocks noChangeArrowheads="1"/>
            </p:cNvSpPr>
            <p:nvPr>
              <p:custDataLst>
                <p:tags r:id="rId129"/>
              </p:custDataLst>
            </p:nvPr>
          </p:nvSpPr>
          <p:spPr bwMode="auto">
            <a:xfrm>
              <a:off x="2875" y="1554"/>
              <a:ext cx="36" cy="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800">
                  <a:solidFill>
                    <a:srgbClr val="000000"/>
                  </a:solidFill>
                </a:rPr>
                <a:t>2</a:t>
              </a:r>
              <a:endParaRPr lang="de-DE" altLang="en-US" sz="2800"/>
            </a:p>
          </p:txBody>
        </p:sp>
        <p:sp>
          <p:nvSpPr>
            <p:cNvPr id="30" name="Line 347"/>
            <p:cNvSpPr>
              <a:spLocks noChangeShapeType="1"/>
            </p:cNvSpPr>
            <p:nvPr>
              <p:custDataLst>
                <p:tags r:id="rId130"/>
              </p:custDataLst>
            </p:nvPr>
          </p:nvSpPr>
          <p:spPr bwMode="auto">
            <a:xfrm>
              <a:off x="2591" y="1495"/>
              <a:ext cx="0" cy="202"/>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1" name="Rectangle 348"/>
            <p:cNvSpPr>
              <a:spLocks noChangeArrowheads="1"/>
            </p:cNvSpPr>
            <p:nvPr>
              <p:custDataLst>
                <p:tags r:id="rId131"/>
              </p:custDataLst>
            </p:nvPr>
          </p:nvSpPr>
          <p:spPr bwMode="auto">
            <a:xfrm>
              <a:off x="2376" y="2008"/>
              <a:ext cx="90" cy="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800">
                  <a:solidFill>
                    <a:srgbClr val="000000"/>
                  </a:solidFill>
                </a:rPr>
                <a:t>4:3</a:t>
              </a:r>
              <a:endParaRPr lang="de-DE" altLang="en-US" sz="2800"/>
            </a:p>
          </p:txBody>
        </p:sp>
        <p:sp>
          <p:nvSpPr>
            <p:cNvPr id="32" name="Rectangle 349"/>
            <p:cNvSpPr>
              <a:spLocks noChangeArrowheads="1"/>
            </p:cNvSpPr>
            <p:nvPr>
              <p:custDataLst>
                <p:tags r:id="rId132"/>
              </p:custDataLst>
            </p:nvPr>
          </p:nvSpPr>
          <p:spPr bwMode="auto">
            <a:xfrm>
              <a:off x="2673" y="1554"/>
              <a:ext cx="36" cy="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800">
                  <a:solidFill>
                    <a:srgbClr val="000000"/>
                  </a:solidFill>
                </a:rPr>
                <a:t>3</a:t>
              </a:r>
              <a:endParaRPr lang="de-DE" altLang="en-US" sz="2800"/>
            </a:p>
          </p:txBody>
        </p:sp>
        <p:sp>
          <p:nvSpPr>
            <p:cNvPr id="33" name="Rectangle 350"/>
            <p:cNvSpPr>
              <a:spLocks noChangeArrowheads="1"/>
            </p:cNvSpPr>
            <p:nvPr>
              <p:custDataLst>
                <p:tags r:id="rId133"/>
              </p:custDataLst>
            </p:nvPr>
          </p:nvSpPr>
          <p:spPr bwMode="auto">
            <a:xfrm>
              <a:off x="2440" y="1899"/>
              <a:ext cx="101" cy="101"/>
            </a:xfrm>
            <a:prstGeom prst="rect">
              <a:avLst/>
            </a:prstGeom>
            <a:solidFill>
              <a:srgbClr val="000000"/>
            </a:solidFill>
            <a:ln w="12700">
              <a:solidFill>
                <a:srgbClr val="000000"/>
              </a:solidFill>
              <a:miter lim="800000"/>
              <a:headEnd/>
              <a:tailEnd/>
            </a:ln>
          </p:spPr>
          <p:txBody>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endParaRPr lang="en-US" altLang="en-US" sz="1200"/>
            </a:p>
          </p:txBody>
        </p:sp>
        <p:sp>
          <p:nvSpPr>
            <p:cNvPr id="34" name="Line 351"/>
            <p:cNvSpPr>
              <a:spLocks noChangeShapeType="1"/>
            </p:cNvSpPr>
            <p:nvPr>
              <p:custDataLst>
                <p:tags r:id="rId134"/>
              </p:custDataLst>
            </p:nvPr>
          </p:nvSpPr>
          <p:spPr bwMode="auto">
            <a:xfrm>
              <a:off x="2490" y="1697"/>
              <a:ext cx="0" cy="202"/>
            </a:xfrm>
            <a:prstGeom prst="line">
              <a:avLst/>
            </a:prstGeom>
            <a:noFill/>
            <a:ln w="1270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5" name="Line 352"/>
            <p:cNvSpPr>
              <a:spLocks noChangeShapeType="1"/>
            </p:cNvSpPr>
            <p:nvPr>
              <p:custDataLst>
                <p:tags r:id="rId135"/>
              </p:custDataLst>
            </p:nvPr>
          </p:nvSpPr>
          <p:spPr bwMode="auto">
            <a:xfrm flipV="1">
              <a:off x="2541" y="1798"/>
              <a:ext cx="101" cy="101"/>
            </a:xfrm>
            <a:prstGeom prst="line">
              <a:avLst/>
            </a:prstGeom>
            <a:noFill/>
            <a:ln w="1270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6" name="Line 353"/>
            <p:cNvSpPr>
              <a:spLocks noChangeShapeType="1"/>
            </p:cNvSpPr>
            <p:nvPr>
              <p:custDataLst>
                <p:tags r:id="rId136"/>
              </p:custDataLst>
            </p:nvPr>
          </p:nvSpPr>
          <p:spPr bwMode="auto">
            <a:xfrm>
              <a:off x="2642" y="1798"/>
              <a:ext cx="50" cy="0"/>
            </a:xfrm>
            <a:prstGeom prst="line">
              <a:avLst/>
            </a:prstGeom>
            <a:noFill/>
            <a:ln w="1270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7" name="Rectangle 354"/>
            <p:cNvSpPr>
              <a:spLocks noChangeArrowheads="1"/>
            </p:cNvSpPr>
            <p:nvPr>
              <p:custDataLst>
                <p:tags r:id="rId137"/>
              </p:custDataLst>
            </p:nvPr>
          </p:nvSpPr>
          <p:spPr bwMode="auto">
            <a:xfrm>
              <a:off x="1972" y="2008"/>
              <a:ext cx="90" cy="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800">
                  <a:solidFill>
                    <a:srgbClr val="000000"/>
                  </a:solidFill>
                </a:rPr>
                <a:t>6:5</a:t>
              </a:r>
              <a:endParaRPr lang="de-DE" altLang="en-US" sz="2800"/>
            </a:p>
          </p:txBody>
        </p:sp>
        <p:sp>
          <p:nvSpPr>
            <p:cNvPr id="38" name="Rectangle 355"/>
            <p:cNvSpPr>
              <a:spLocks noChangeArrowheads="1"/>
            </p:cNvSpPr>
            <p:nvPr>
              <p:custDataLst>
                <p:tags r:id="rId138"/>
              </p:custDataLst>
            </p:nvPr>
          </p:nvSpPr>
          <p:spPr bwMode="auto">
            <a:xfrm>
              <a:off x="2037" y="1899"/>
              <a:ext cx="101" cy="101"/>
            </a:xfrm>
            <a:prstGeom prst="rect">
              <a:avLst/>
            </a:prstGeom>
            <a:solidFill>
              <a:srgbClr val="000000"/>
            </a:solidFill>
            <a:ln w="12700">
              <a:solidFill>
                <a:srgbClr val="000000"/>
              </a:solidFill>
              <a:miter lim="800000"/>
              <a:headEnd/>
              <a:tailEnd/>
            </a:ln>
          </p:spPr>
          <p:txBody>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endParaRPr lang="en-US" altLang="en-US" sz="1200"/>
            </a:p>
          </p:txBody>
        </p:sp>
        <p:sp>
          <p:nvSpPr>
            <p:cNvPr id="39" name="Line 356"/>
            <p:cNvSpPr>
              <a:spLocks noChangeShapeType="1"/>
            </p:cNvSpPr>
            <p:nvPr>
              <p:custDataLst>
                <p:tags r:id="rId139"/>
              </p:custDataLst>
            </p:nvPr>
          </p:nvSpPr>
          <p:spPr bwMode="auto">
            <a:xfrm>
              <a:off x="2087" y="1697"/>
              <a:ext cx="0" cy="202"/>
            </a:xfrm>
            <a:prstGeom prst="line">
              <a:avLst/>
            </a:prstGeom>
            <a:noFill/>
            <a:ln w="1270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40" name="Line 357"/>
            <p:cNvSpPr>
              <a:spLocks noChangeShapeType="1"/>
            </p:cNvSpPr>
            <p:nvPr>
              <p:custDataLst>
                <p:tags r:id="rId140"/>
              </p:custDataLst>
            </p:nvPr>
          </p:nvSpPr>
          <p:spPr bwMode="auto">
            <a:xfrm flipV="1">
              <a:off x="2138" y="1798"/>
              <a:ext cx="101" cy="101"/>
            </a:xfrm>
            <a:prstGeom prst="line">
              <a:avLst/>
            </a:prstGeom>
            <a:noFill/>
            <a:ln w="1270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41" name="Line 358"/>
            <p:cNvSpPr>
              <a:spLocks noChangeShapeType="1"/>
            </p:cNvSpPr>
            <p:nvPr>
              <p:custDataLst>
                <p:tags r:id="rId141"/>
              </p:custDataLst>
            </p:nvPr>
          </p:nvSpPr>
          <p:spPr bwMode="auto">
            <a:xfrm>
              <a:off x="2239" y="1798"/>
              <a:ext cx="49" cy="0"/>
            </a:xfrm>
            <a:prstGeom prst="line">
              <a:avLst/>
            </a:prstGeom>
            <a:noFill/>
            <a:ln w="1270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42" name="Rectangle 359"/>
            <p:cNvSpPr>
              <a:spLocks noChangeArrowheads="1"/>
            </p:cNvSpPr>
            <p:nvPr>
              <p:custDataLst>
                <p:tags r:id="rId142"/>
              </p:custDataLst>
            </p:nvPr>
          </p:nvSpPr>
          <p:spPr bwMode="auto">
            <a:xfrm>
              <a:off x="2037" y="2202"/>
              <a:ext cx="101" cy="101"/>
            </a:xfrm>
            <a:prstGeom prst="rect">
              <a:avLst/>
            </a:prstGeom>
            <a:solidFill>
              <a:srgbClr val="000000"/>
            </a:solidFill>
            <a:ln w="12700">
              <a:solidFill>
                <a:srgbClr val="000000"/>
              </a:solidFill>
              <a:miter lim="800000"/>
              <a:headEnd/>
              <a:tailEnd/>
            </a:ln>
          </p:spPr>
          <p:txBody>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endParaRPr lang="en-US" altLang="en-US" sz="1200"/>
            </a:p>
          </p:txBody>
        </p:sp>
        <p:sp>
          <p:nvSpPr>
            <p:cNvPr id="43" name="Rectangle 360"/>
            <p:cNvSpPr>
              <a:spLocks noChangeArrowheads="1"/>
            </p:cNvSpPr>
            <p:nvPr>
              <p:custDataLst>
                <p:tags r:id="rId143"/>
              </p:custDataLst>
            </p:nvPr>
          </p:nvSpPr>
          <p:spPr bwMode="auto">
            <a:xfrm>
              <a:off x="2239" y="2202"/>
              <a:ext cx="100" cy="101"/>
            </a:xfrm>
            <a:prstGeom prst="rect">
              <a:avLst/>
            </a:prstGeom>
            <a:solidFill>
              <a:srgbClr val="000000"/>
            </a:solidFill>
            <a:ln w="12700">
              <a:solidFill>
                <a:srgbClr val="000000"/>
              </a:solidFill>
              <a:miter lim="800000"/>
              <a:headEnd/>
              <a:tailEnd/>
            </a:ln>
          </p:spPr>
          <p:txBody>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endParaRPr lang="en-US" altLang="en-US" sz="1200"/>
            </a:p>
          </p:txBody>
        </p:sp>
        <p:sp>
          <p:nvSpPr>
            <p:cNvPr id="44" name="Rectangle 361"/>
            <p:cNvSpPr>
              <a:spLocks noChangeArrowheads="1"/>
            </p:cNvSpPr>
            <p:nvPr>
              <p:custDataLst>
                <p:tags r:id="rId144"/>
              </p:custDataLst>
            </p:nvPr>
          </p:nvSpPr>
          <p:spPr bwMode="auto">
            <a:xfrm>
              <a:off x="2174" y="2311"/>
              <a:ext cx="90" cy="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800">
                  <a:solidFill>
                    <a:srgbClr val="000000"/>
                  </a:solidFill>
                </a:rPr>
                <a:t>5:3</a:t>
              </a:r>
              <a:endParaRPr lang="de-DE" altLang="en-US" sz="2800"/>
            </a:p>
          </p:txBody>
        </p:sp>
        <p:sp>
          <p:nvSpPr>
            <p:cNvPr id="45" name="Rectangle 362"/>
            <p:cNvSpPr>
              <a:spLocks noChangeArrowheads="1"/>
            </p:cNvSpPr>
            <p:nvPr>
              <p:custDataLst>
                <p:tags r:id="rId145"/>
              </p:custDataLst>
            </p:nvPr>
          </p:nvSpPr>
          <p:spPr bwMode="auto">
            <a:xfrm>
              <a:off x="1972" y="2311"/>
              <a:ext cx="90" cy="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800">
                  <a:solidFill>
                    <a:srgbClr val="000000"/>
                  </a:solidFill>
                </a:rPr>
                <a:t>6:3</a:t>
              </a:r>
              <a:endParaRPr lang="de-DE" altLang="en-US" sz="2800"/>
            </a:p>
          </p:txBody>
        </p:sp>
        <p:sp>
          <p:nvSpPr>
            <p:cNvPr id="46" name="Line 363"/>
            <p:cNvSpPr>
              <a:spLocks noChangeShapeType="1"/>
            </p:cNvSpPr>
            <p:nvPr>
              <p:custDataLst>
                <p:tags r:id="rId146"/>
              </p:custDataLst>
            </p:nvPr>
          </p:nvSpPr>
          <p:spPr bwMode="auto">
            <a:xfrm>
              <a:off x="2389" y="1495"/>
              <a:ext cx="0" cy="202"/>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47" name="Line 364"/>
            <p:cNvSpPr>
              <a:spLocks noChangeShapeType="1"/>
            </p:cNvSpPr>
            <p:nvPr>
              <p:custDataLst>
                <p:tags r:id="rId147"/>
              </p:custDataLst>
            </p:nvPr>
          </p:nvSpPr>
          <p:spPr bwMode="auto">
            <a:xfrm flipV="1">
              <a:off x="2187" y="1495"/>
              <a:ext cx="0" cy="202"/>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48" name="Line 365"/>
            <p:cNvSpPr>
              <a:spLocks noChangeShapeType="1"/>
            </p:cNvSpPr>
            <p:nvPr>
              <p:custDataLst>
                <p:tags r:id="rId148"/>
              </p:custDataLst>
            </p:nvPr>
          </p:nvSpPr>
          <p:spPr bwMode="auto">
            <a:xfrm>
              <a:off x="1986" y="1495"/>
              <a:ext cx="0" cy="202"/>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49" name="Rectangle 366"/>
            <p:cNvSpPr>
              <a:spLocks noChangeArrowheads="1"/>
            </p:cNvSpPr>
            <p:nvPr>
              <p:custDataLst>
                <p:tags r:id="rId149"/>
              </p:custDataLst>
            </p:nvPr>
          </p:nvSpPr>
          <p:spPr bwMode="auto">
            <a:xfrm>
              <a:off x="2471" y="1554"/>
              <a:ext cx="36" cy="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800">
                  <a:solidFill>
                    <a:srgbClr val="000000"/>
                  </a:solidFill>
                </a:rPr>
                <a:t>4</a:t>
              </a:r>
              <a:endParaRPr lang="de-DE" altLang="en-US" sz="2800"/>
            </a:p>
          </p:txBody>
        </p:sp>
        <p:sp>
          <p:nvSpPr>
            <p:cNvPr id="50" name="Rectangle 367"/>
            <p:cNvSpPr>
              <a:spLocks noChangeArrowheads="1"/>
            </p:cNvSpPr>
            <p:nvPr>
              <p:custDataLst>
                <p:tags r:id="rId150"/>
              </p:custDataLst>
            </p:nvPr>
          </p:nvSpPr>
          <p:spPr bwMode="auto">
            <a:xfrm>
              <a:off x="2269" y="1554"/>
              <a:ext cx="36" cy="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800">
                  <a:solidFill>
                    <a:srgbClr val="000000"/>
                  </a:solidFill>
                </a:rPr>
                <a:t>5</a:t>
              </a:r>
              <a:endParaRPr lang="de-DE" altLang="en-US" sz="2800"/>
            </a:p>
          </p:txBody>
        </p:sp>
        <p:sp>
          <p:nvSpPr>
            <p:cNvPr id="51" name="Rectangle 368"/>
            <p:cNvSpPr>
              <a:spLocks noChangeArrowheads="1"/>
            </p:cNvSpPr>
            <p:nvPr>
              <p:custDataLst>
                <p:tags r:id="rId151"/>
              </p:custDataLst>
            </p:nvPr>
          </p:nvSpPr>
          <p:spPr bwMode="auto">
            <a:xfrm>
              <a:off x="2068" y="1554"/>
              <a:ext cx="36" cy="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800">
                  <a:solidFill>
                    <a:srgbClr val="000000"/>
                  </a:solidFill>
                </a:rPr>
                <a:t>6</a:t>
              </a:r>
              <a:endParaRPr lang="de-DE" altLang="en-US" sz="2800"/>
            </a:p>
          </p:txBody>
        </p:sp>
        <p:sp>
          <p:nvSpPr>
            <p:cNvPr id="52" name="Freeform 369"/>
            <p:cNvSpPr>
              <a:spLocks/>
            </p:cNvSpPr>
            <p:nvPr>
              <p:custDataLst>
                <p:tags r:id="rId152"/>
              </p:custDataLst>
            </p:nvPr>
          </p:nvSpPr>
          <p:spPr bwMode="auto">
            <a:xfrm>
              <a:off x="2339" y="2101"/>
              <a:ext cx="151" cy="101"/>
            </a:xfrm>
            <a:custGeom>
              <a:avLst/>
              <a:gdLst>
                <a:gd name="T0" fmla="*/ 0 w 151"/>
                <a:gd name="T1" fmla="*/ 101 h 101"/>
                <a:gd name="T2" fmla="*/ 101 w 151"/>
                <a:gd name="T3" fmla="*/ 0 h 101"/>
                <a:gd name="T4" fmla="*/ 151 w 151"/>
                <a:gd name="T5" fmla="*/ 0 h 101"/>
                <a:gd name="T6" fmla="*/ 0 60000 65536"/>
                <a:gd name="T7" fmla="*/ 0 60000 65536"/>
                <a:gd name="T8" fmla="*/ 0 60000 65536"/>
                <a:gd name="T9" fmla="*/ 0 w 151"/>
                <a:gd name="T10" fmla="*/ 0 h 101"/>
                <a:gd name="T11" fmla="*/ 151 w 151"/>
                <a:gd name="T12" fmla="*/ 101 h 101"/>
              </a:gdLst>
              <a:ahLst/>
              <a:cxnLst>
                <a:cxn ang="T6">
                  <a:pos x="T0" y="T1"/>
                </a:cxn>
                <a:cxn ang="T7">
                  <a:pos x="T2" y="T3"/>
                </a:cxn>
                <a:cxn ang="T8">
                  <a:pos x="T4" y="T5"/>
                </a:cxn>
              </a:cxnLst>
              <a:rect l="T9" t="T10" r="T11" b="T12"/>
              <a:pathLst>
                <a:path w="151" h="101">
                  <a:moveTo>
                    <a:pt x="0" y="101"/>
                  </a:moveTo>
                  <a:lnTo>
                    <a:pt x="101" y="0"/>
                  </a:lnTo>
                  <a:lnTo>
                    <a:pt x="151" y="0"/>
                  </a:lnTo>
                </a:path>
              </a:pathLst>
            </a:custGeom>
            <a:noFill/>
            <a:ln w="12700">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53" name="Freeform 370"/>
            <p:cNvSpPr>
              <a:spLocks/>
            </p:cNvSpPr>
            <p:nvPr>
              <p:custDataLst>
                <p:tags r:id="rId153"/>
              </p:custDataLst>
            </p:nvPr>
          </p:nvSpPr>
          <p:spPr bwMode="auto">
            <a:xfrm>
              <a:off x="2138" y="2101"/>
              <a:ext cx="302" cy="101"/>
            </a:xfrm>
            <a:custGeom>
              <a:avLst/>
              <a:gdLst>
                <a:gd name="T0" fmla="*/ 0 w 302"/>
                <a:gd name="T1" fmla="*/ 101 h 101"/>
                <a:gd name="T2" fmla="*/ 101 w 302"/>
                <a:gd name="T3" fmla="*/ 0 h 101"/>
                <a:gd name="T4" fmla="*/ 302 w 302"/>
                <a:gd name="T5" fmla="*/ 0 h 101"/>
                <a:gd name="T6" fmla="*/ 0 60000 65536"/>
                <a:gd name="T7" fmla="*/ 0 60000 65536"/>
                <a:gd name="T8" fmla="*/ 0 60000 65536"/>
                <a:gd name="T9" fmla="*/ 0 w 302"/>
                <a:gd name="T10" fmla="*/ 0 h 101"/>
                <a:gd name="T11" fmla="*/ 302 w 302"/>
                <a:gd name="T12" fmla="*/ 101 h 101"/>
              </a:gdLst>
              <a:ahLst/>
              <a:cxnLst>
                <a:cxn ang="T6">
                  <a:pos x="T0" y="T1"/>
                </a:cxn>
                <a:cxn ang="T7">
                  <a:pos x="T2" y="T3"/>
                </a:cxn>
                <a:cxn ang="T8">
                  <a:pos x="T4" y="T5"/>
                </a:cxn>
              </a:cxnLst>
              <a:rect l="T9" t="T10" r="T11" b="T12"/>
              <a:pathLst>
                <a:path w="302" h="101">
                  <a:moveTo>
                    <a:pt x="0" y="101"/>
                  </a:moveTo>
                  <a:lnTo>
                    <a:pt x="101" y="0"/>
                  </a:lnTo>
                  <a:lnTo>
                    <a:pt x="302" y="0"/>
                  </a:lnTo>
                </a:path>
              </a:pathLst>
            </a:custGeom>
            <a:noFill/>
            <a:ln w="12700">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54" name="Freeform 371"/>
            <p:cNvSpPr>
              <a:spLocks/>
            </p:cNvSpPr>
            <p:nvPr>
              <p:custDataLst>
                <p:tags r:id="rId154"/>
              </p:custDataLst>
            </p:nvPr>
          </p:nvSpPr>
          <p:spPr bwMode="auto">
            <a:xfrm>
              <a:off x="3147" y="2101"/>
              <a:ext cx="150" cy="101"/>
            </a:xfrm>
            <a:custGeom>
              <a:avLst/>
              <a:gdLst>
                <a:gd name="T0" fmla="*/ 0 w 150"/>
                <a:gd name="T1" fmla="*/ 101 h 101"/>
                <a:gd name="T2" fmla="*/ 101 w 150"/>
                <a:gd name="T3" fmla="*/ 0 h 101"/>
                <a:gd name="T4" fmla="*/ 150 w 150"/>
                <a:gd name="T5" fmla="*/ 0 h 101"/>
                <a:gd name="T6" fmla="*/ 0 60000 65536"/>
                <a:gd name="T7" fmla="*/ 0 60000 65536"/>
                <a:gd name="T8" fmla="*/ 0 60000 65536"/>
                <a:gd name="T9" fmla="*/ 0 w 150"/>
                <a:gd name="T10" fmla="*/ 0 h 101"/>
                <a:gd name="T11" fmla="*/ 150 w 150"/>
                <a:gd name="T12" fmla="*/ 101 h 101"/>
              </a:gdLst>
              <a:ahLst/>
              <a:cxnLst>
                <a:cxn ang="T6">
                  <a:pos x="T0" y="T1"/>
                </a:cxn>
                <a:cxn ang="T7">
                  <a:pos x="T2" y="T3"/>
                </a:cxn>
                <a:cxn ang="T8">
                  <a:pos x="T4" y="T5"/>
                </a:cxn>
              </a:cxnLst>
              <a:rect l="T9" t="T10" r="T11" b="T12"/>
              <a:pathLst>
                <a:path w="150" h="101">
                  <a:moveTo>
                    <a:pt x="0" y="101"/>
                  </a:moveTo>
                  <a:lnTo>
                    <a:pt x="101" y="0"/>
                  </a:lnTo>
                  <a:lnTo>
                    <a:pt x="150" y="0"/>
                  </a:lnTo>
                </a:path>
              </a:pathLst>
            </a:custGeom>
            <a:noFill/>
            <a:ln w="12700">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55" name="Freeform 372"/>
            <p:cNvSpPr>
              <a:spLocks/>
            </p:cNvSpPr>
            <p:nvPr>
              <p:custDataLst>
                <p:tags r:id="rId155"/>
              </p:custDataLst>
            </p:nvPr>
          </p:nvSpPr>
          <p:spPr bwMode="auto">
            <a:xfrm>
              <a:off x="2945" y="2101"/>
              <a:ext cx="303" cy="101"/>
            </a:xfrm>
            <a:custGeom>
              <a:avLst/>
              <a:gdLst>
                <a:gd name="T0" fmla="*/ 0 w 303"/>
                <a:gd name="T1" fmla="*/ 101 h 101"/>
                <a:gd name="T2" fmla="*/ 101 w 303"/>
                <a:gd name="T3" fmla="*/ 0 h 101"/>
                <a:gd name="T4" fmla="*/ 303 w 303"/>
                <a:gd name="T5" fmla="*/ 0 h 101"/>
                <a:gd name="T6" fmla="*/ 0 60000 65536"/>
                <a:gd name="T7" fmla="*/ 0 60000 65536"/>
                <a:gd name="T8" fmla="*/ 0 60000 65536"/>
                <a:gd name="T9" fmla="*/ 0 w 303"/>
                <a:gd name="T10" fmla="*/ 0 h 101"/>
                <a:gd name="T11" fmla="*/ 303 w 303"/>
                <a:gd name="T12" fmla="*/ 101 h 101"/>
              </a:gdLst>
              <a:ahLst/>
              <a:cxnLst>
                <a:cxn ang="T6">
                  <a:pos x="T0" y="T1"/>
                </a:cxn>
                <a:cxn ang="T7">
                  <a:pos x="T2" y="T3"/>
                </a:cxn>
                <a:cxn ang="T8">
                  <a:pos x="T4" y="T5"/>
                </a:cxn>
              </a:cxnLst>
              <a:rect l="T9" t="T10" r="T11" b="T12"/>
              <a:pathLst>
                <a:path w="303" h="101">
                  <a:moveTo>
                    <a:pt x="0" y="101"/>
                  </a:moveTo>
                  <a:lnTo>
                    <a:pt x="101" y="0"/>
                  </a:lnTo>
                  <a:lnTo>
                    <a:pt x="303" y="0"/>
                  </a:lnTo>
                </a:path>
              </a:pathLst>
            </a:custGeom>
            <a:noFill/>
            <a:ln w="12700">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56" name="Rectangle 373"/>
            <p:cNvSpPr>
              <a:spLocks noChangeArrowheads="1"/>
            </p:cNvSpPr>
            <p:nvPr>
              <p:custDataLst>
                <p:tags r:id="rId156"/>
              </p:custDataLst>
            </p:nvPr>
          </p:nvSpPr>
          <p:spPr bwMode="auto">
            <a:xfrm>
              <a:off x="2037" y="2504"/>
              <a:ext cx="101" cy="101"/>
            </a:xfrm>
            <a:prstGeom prst="rect">
              <a:avLst/>
            </a:prstGeom>
            <a:solidFill>
              <a:srgbClr val="000000"/>
            </a:solidFill>
            <a:ln w="12700">
              <a:solidFill>
                <a:srgbClr val="000000"/>
              </a:solidFill>
              <a:miter lim="800000"/>
              <a:headEnd/>
              <a:tailEnd/>
            </a:ln>
          </p:spPr>
          <p:txBody>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endParaRPr lang="en-US" altLang="en-US" sz="1200"/>
            </a:p>
          </p:txBody>
        </p:sp>
        <p:sp>
          <p:nvSpPr>
            <p:cNvPr id="57" name="Rectangle 374"/>
            <p:cNvSpPr>
              <a:spLocks noChangeArrowheads="1"/>
            </p:cNvSpPr>
            <p:nvPr>
              <p:custDataLst>
                <p:tags r:id="rId157"/>
              </p:custDataLst>
            </p:nvPr>
          </p:nvSpPr>
          <p:spPr bwMode="auto">
            <a:xfrm>
              <a:off x="2239" y="2504"/>
              <a:ext cx="100" cy="101"/>
            </a:xfrm>
            <a:prstGeom prst="rect">
              <a:avLst/>
            </a:prstGeom>
            <a:solidFill>
              <a:srgbClr val="000000"/>
            </a:solidFill>
            <a:ln w="12700">
              <a:solidFill>
                <a:srgbClr val="000000"/>
              </a:solidFill>
              <a:miter lim="800000"/>
              <a:headEnd/>
              <a:tailEnd/>
            </a:ln>
          </p:spPr>
          <p:txBody>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endParaRPr lang="en-US" altLang="en-US" sz="1200"/>
            </a:p>
          </p:txBody>
        </p:sp>
        <p:sp>
          <p:nvSpPr>
            <p:cNvPr id="58" name="Rectangle 375"/>
            <p:cNvSpPr>
              <a:spLocks noChangeArrowheads="1"/>
            </p:cNvSpPr>
            <p:nvPr>
              <p:custDataLst>
                <p:tags r:id="rId158"/>
              </p:custDataLst>
            </p:nvPr>
          </p:nvSpPr>
          <p:spPr bwMode="auto">
            <a:xfrm>
              <a:off x="2151" y="2613"/>
              <a:ext cx="111" cy="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800">
                  <a:solidFill>
                    <a:srgbClr val="000000"/>
                  </a:solidFill>
                </a:rPr>
                <a:t>5:-1</a:t>
              </a:r>
              <a:endParaRPr lang="de-DE" altLang="en-US" sz="2800"/>
            </a:p>
          </p:txBody>
        </p:sp>
        <p:sp>
          <p:nvSpPr>
            <p:cNvPr id="59" name="Rectangle 376"/>
            <p:cNvSpPr>
              <a:spLocks noChangeArrowheads="1"/>
            </p:cNvSpPr>
            <p:nvPr>
              <p:custDataLst>
                <p:tags r:id="rId159"/>
              </p:custDataLst>
            </p:nvPr>
          </p:nvSpPr>
          <p:spPr bwMode="auto">
            <a:xfrm>
              <a:off x="1949" y="2613"/>
              <a:ext cx="111" cy="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800">
                  <a:solidFill>
                    <a:srgbClr val="000000"/>
                  </a:solidFill>
                </a:rPr>
                <a:t>6:-1</a:t>
              </a:r>
              <a:endParaRPr lang="de-DE" altLang="en-US" sz="2800"/>
            </a:p>
          </p:txBody>
        </p:sp>
        <p:sp>
          <p:nvSpPr>
            <p:cNvPr id="60" name="Rectangle 377"/>
            <p:cNvSpPr>
              <a:spLocks noChangeArrowheads="1"/>
            </p:cNvSpPr>
            <p:nvPr>
              <p:custDataLst>
                <p:tags r:id="rId160"/>
              </p:custDataLst>
            </p:nvPr>
          </p:nvSpPr>
          <p:spPr bwMode="auto">
            <a:xfrm>
              <a:off x="2440" y="2504"/>
              <a:ext cx="101" cy="101"/>
            </a:xfrm>
            <a:prstGeom prst="rect">
              <a:avLst/>
            </a:prstGeom>
            <a:solidFill>
              <a:srgbClr val="000000"/>
            </a:solidFill>
            <a:ln w="12700">
              <a:solidFill>
                <a:srgbClr val="000000"/>
              </a:solidFill>
              <a:miter lim="800000"/>
              <a:headEnd/>
              <a:tailEnd/>
            </a:ln>
          </p:spPr>
          <p:txBody>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endParaRPr lang="en-US" altLang="en-US" sz="1200"/>
            </a:p>
          </p:txBody>
        </p:sp>
        <p:sp>
          <p:nvSpPr>
            <p:cNvPr id="61" name="Rectangle 378"/>
            <p:cNvSpPr>
              <a:spLocks noChangeArrowheads="1"/>
            </p:cNvSpPr>
            <p:nvPr>
              <p:custDataLst>
                <p:tags r:id="rId161"/>
              </p:custDataLst>
            </p:nvPr>
          </p:nvSpPr>
          <p:spPr bwMode="auto">
            <a:xfrm>
              <a:off x="2642" y="2504"/>
              <a:ext cx="101" cy="101"/>
            </a:xfrm>
            <a:prstGeom prst="rect">
              <a:avLst/>
            </a:prstGeom>
            <a:solidFill>
              <a:srgbClr val="000000"/>
            </a:solidFill>
            <a:ln w="12700">
              <a:solidFill>
                <a:srgbClr val="000000"/>
              </a:solidFill>
              <a:miter lim="800000"/>
              <a:headEnd/>
              <a:tailEnd/>
            </a:ln>
          </p:spPr>
          <p:txBody>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endParaRPr lang="en-US" altLang="en-US" sz="1200"/>
            </a:p>
          </p:txBody>
        </p:sp>
        <p:sp>
          <p:nvSpPr>
            <p:cNvPr id="62" name="Rectangle 379"/>
            <p:cNvSpPr>
              <a:spLocks noChangeArrowheads="1"/>
            </p:cNvSpPr>
            <p:nvPr>
              <p:custDataLst>
                <p:tags r:id="rId162"/>
              </p:custDataLst>
            </p:nvPr>
          </p:nvSpPr>
          <p:spPr bwMode="auto">
            <a:xfrm>
              <a:off x="2555" y="2613"/>
              <a:ext cx="111" cy="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800">
                  <a:solidFill>
                    <a:srgbClr val="000000"/>
                  </a:solidFill>
                </a:rPr>
                <a:t>3:-1</a:t>
              </a:r>
              <a:endParaRPr lang="de-DE" altLang="en-US" sz="2800"/>
            </a:p>
          </p:txBody>
        </p:sp>
        <p:sp>
          <p:nvSpPr>
            <p:cNvPr id="63" name="Rectangle 380"/>
            <p:cNvSpPr>
              <a:spLocks noChangeArrowheads="1"/>
            </p:cNvSpPr>
            <p:nvPr>
              <p:custDataLst>
                <p:tags r:id="rId163"/>
              </p:custDataLst>
            </p:nvPr>
          </p:nvSpPr>
          <p:spPr bwMode="auto">
            <a:xfrm>
              <a:off x="2353" y="2613"/>
              <a:ext cx="111" cy="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800">
                  <a:solidFill>
                    <a:srgbClr val="000000"/>
                  </a:solidFill>
                </a:rPr>
                <a:t>4:-1</a:t>
              </a:r>
              <a:endParaRPr lang="de-DE" altLang="en-US" sz="2800"/>
            </a:p>
          </p:txBody>
        </p:sp>
        <p:sp>
          <p:nvSpPr>
            <p:cNvPr id="64" name="Freeform 381"/>
            <p:cNvSpPr>
              <a:spLocks/>
            </p:cNvSpPr>
            <p:nvPr>
              <p:custDataLst>
                <p:tags r:id="rId164"/>
              </p:custDataLst>
            </p:nvPr>
          </p:nvSpPr>
          <p:spPr bwMode="auto">
            <a:xfrm>
              <a:off x="2743" y="2404"/>
              <a:ext cx="151" cy="100"/>
            </a:xfrm>
            <a:custGeom>
              <a:avLst/>
              <a:gdLst>
                <a:gd name="T0" fmla="*/ 0 w 151"/>
                <a:gd name="T1" fmla="*/ 100 h 100"/>
                <a:gd name="T2" fmla="*/ 101 w 151"/>
                <a:gd name="T3" fmla="*/ 0 h 100"/>
                <a:gd name="T4" fmla="*/ 151 w 151"/>
                <a:gd name="T5" fmla="*/ 0 h 100"/>
                <a:gd name="T6" fmla="*/ 0 60000 65536"/>
                <a:gd name="T7" fmla="*/ 0 60000 65536"/>
                <a:gd name="T8" fmla="*/ 0 60000 65536"/>
                <a:gd name="T9" fmla="*/ 0 w 151"/>
                <a:gd name="T10" fmla="*/ 0 h 100"/>
                <a:gd name="T11" fmla="*/ 151 w 151"/>
                <a:gd name="T12" fmla="*/ 100 h 100"/>
              </a:gdLst>
              <a:ahLst/>
              <a:cxnLst>
                <a:cxn ang="T6">
                  <a:pos x="T0" y="T1"/>
                </a:cxn>
                <a:cxn ang="T7">
                  <a:pos x="T2" y="T3"/>
                </a:cxn>
                <a:cxn ang="T8">
                  <a:pos x="T4" y="T5"/>
                </a:cxn>
              </a:cxnLst>
              <a:rect l="T9" t="T10" r="T11" b="T12"/>
              <a:pathLst>
                <a:path w="151" h="100">
                  <a:moveTo>
                    <a:pt x="0" y="100"/>
                  </a:moveTo>
                  <a:lnTo>
                    <a:pt x="101" y="0"/>
                  </a:lnTo>
                  <a:lnTo>
                    <a:pt x="151" y="0"/>
                  </a:lnTo>
                </a:path>
              </a:pathLst>
            </a:custGeom>
            <a:noFill/>
            <a:ln w="12700">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65" name="Freeform 382"/>
            <p:cNvSpPr>
              <a:spLocks/>
            </p:cNvSpPr>
            <p:nvPr>
              <p:custDataLst>
                <p:tags r:id="rId165"/>
              </p:custDataLst>
            </p:nvPr>
          </p:nvSpPr>
          <p:spPr bwMode="auto">
            <a:xfrm>
              <a:off x="2541" y="2404"/>
              <a:ext cx="303" cy="100"/>
            </a:xfrm>
            <a:custGeom>
              <a:avLst/>
              <a:gdLst>
                <a:gd name="T0" fmla="*/ 0 w 303"/>
                <a:gd name="T1" fmla="*/ 100 h 100"/>
                <a:gd name="T2" fmla="*/ 101 w 303"/>
                <a:gd name="T3" fmla="*/ 0 h 100"/>
                <a:gd name="T4" fmla="*/ 303 w 303"/>
                <a:gd name="T5" fmla="*/ 0 h 100"/>
                <a:gd name="T6" fmla="*/ 0 60000 65536"/>
                <a:gd name="T7" fmla="*/ 0 60000 65536"/>
                <a:gd name="T8" fmla="*/ 0 60000 65536"/>
                <a:gd name="T9" fmla="*/ 0 w 303"/>
                <a:gd name="T10" fmla="*/ 0 h 100"/>
                <a:gd name="T11" fmla="*/ 303 w 303"/>
                <a:gd name="T12" fmla="*/ 100 h 100"/>
              </a:gdLst>
              <a:ahLst/>
              <a:cxnLst>
                <a:cxn ang="T6">
                  <a:pos x="T0" y="T1"/>
                </a:cxn>
                <a:cxn ang="T7">
                  <a:pos x="T2" y="T3"/>
                </a:cxn>
                <a:cxn ang="T8">
                  <a:pos x="T4" y="T5"/>
                </a:cxn>
              </a:cxnLst>
              <a:rect l="T9" t="T10" r="T11" b="T12"/>
              <a:pathLst>
                <a:path w="303" h="100">
                  <a:moveTo>
                    <a:pt x="0" y="100"/>
                  </a:moveTo>
                  <a:lnTo>
                    <a:pt x="101" y="0"/>
                  </a:lnTo>
                  <a:lnTo>
                    <a:pt x="303" y="0"/>
                  </a:lnTo>
                </a:path>
              </a:pathLst>
            </a:custGeom>
            <a:noFill/>
            <a:ln w="12700">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66" name="Freeform 383"/>
            <p:cNvSpPr>
              <a:spLocks/>
            </p:cNvSpPr>
            <p:nvPr>
              <p:custDataLst>
                <p:tags r:id="rId166"/>
              </p:custDataLst>
            </p:nvPr>
          </p:nvSpPr>
          <p:spPr bwMode="auto">
            <a:xfrm>
              <a:off x="2339" y="2404"/>
              <a:ext cx="303" cy="100"/>
            </a:xfrm>
            <a:custGeom>
              <a:avLst/>
              <a:gdLst>
                <a:gd name="T0" fmla="*/ 0 w 303"/>
                <a:gd name="T1" fmla="*/ 100 h 100"/>
                <a:gd name="T2" fmla="*/ 101 w 303"/>
                <a:gd name="T3" fmla="*/ 0 h 100"/>
                <a:gd name="T4" fmla="*/ 303 w 303"/>
                <a:gd name="T5" fmla="*/ 0 h 100"/>
                <a:gd name="T6" fmla="*/ 0 60000 65536"/>
                <a:gd name="T7" fmla="*/ 0 60000 65536"/>
                <a:gd name="T8" fmla="*/ 0 60000 65536"/>
                <a:gd name="T9" fmla="*/ 0 w 303"/>
                <a:gd name="T10" fmla="*/ 0 h 100"/>
                <a:gd name="T11" fmla="*/ 303 w 303"/>
                <a:gd name="T12" fmla="*/ 100 h 100"/>
              </a:gdLst>
              <a:ahLst/>
              <a:cxnLst>
                <a:cxn ang="T6">
                  <a:pos x="T0" y="T1"/>
                </a:cxn>
                <a:cxn ang="T7">
                  <a:pos x="T2" y="T3"/>
                </a:cxn>
                <a:cxn ang="T8">
                  <a:pos x="T4" y="T5"/>
                </a:cxn>
              </a:cxnLst>
              <a:rect l="T9" t="T10" r="T11" b="T12"/>
              <a:pathLst>
                <a:path w="303" h="100">
                  <a:moveTo>
                    <a:pt x="0" y="100"/>
                  </a:moveTo>
                  <a:lnTo>
                    <a:pt x="101" y="0"/>
                  </a:lnTo>
                  <a:lnTo>
                    <a:pt x="303" y="0"/>
                  </a:lnTo>
                </a:path>
              </a:pathLst>
            </a:custGeom>
            <a:noFill/>
            <a:ln w="12700">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67" name="Freeform 384"/>
            <p:cNvSpPr>
              <a:spLocks/>
            </p:cNvSpPr>
            <p:nvPr>
              <p:custDataLst>
                <p:tags r:id="rId167"/>
              </p:custDataLst>
            </p:nvPr>
          </p:nvSpPr>
          <p:spPr bwMode="auto">
            <a:xfrm>
              <a:off x="2138" y="2404"/>
              <a:ext cx="302" cy="100"/>
            </a:xfrm>
            <a:custGeom>
              <a:avLst/>
              <a:gdLst>
                <a:gd name="T0" fmla="*/ 0 w 302"/>
                <a:gd name="T1" fmla="*/ 100 h 100"/>
                <a:gd name="T2" fmla="*/ 101 w 302"/>
                <a:gd name="T3" fmla="*/ 0 h 100"/>
                <a:gd name="T4" fmla="*/ 302 w 302"/>
                <a:gd name="T5" fmla="*/ 0 h 100"/>
                <a:gd name="T6" fmla="*/ 0 60000 65536"/>
                <a:gd name="T7" fmla="*/ 0 60000 65536"/>
                <a:gd name="T8" fmla="*/ 0 60000 65536"/>
                <a:gd name="T9" fmla="*/ 0 w 302"/>
                <a:gd name="T10" fmla="*/ 0 h 100"/>
                <a:gd name="T11" fmla="*/ 302 w 302"/>
                <a:gd name="T12" fmla="*/ 100 h 100"/>
              </a:gdLst>
              <a:ahLst/>
              <a:cxnLst>
                <a:cxn ang="T6">
                  <a:pos x="T0" y="T1"/>
                </a:cxn>
                <a:cxn ang="T7">
                  <a:pos x="T2" y="T3"/>
                </a:cxn>
                <a:cxn ang="T8">
                  <a:pos x="T4" y="T5"/>
                </a:cxn>
              </a:cxnLst>
              <a:rect l="T9" t="T10" r="T11" b="T12"/>
              <a:pathLst>
                <a:path w="302" h="100">
                  <a:moveTo>
                    <a:pt x="0" y="100"/>
                  </a:moveTo>
                  <a:lnTo>
                    <a:pt x="101" y="0"/>
                  </a:lnTo>
                  <a:lnTo>
                    <a:pt x="302" y="0"/>
                  </a:lnTo>
                </a:path>
              </a:pathLst>
            </a:custGeom>
            <a:noFill/>
            <a:ln w="12700">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68" name="Line 385"/>
            <p:cNvSpPr>
              <a:spLocks noChangeShapeType="1"/>
            </p:cNvSpPr>
            <p:nvPr>
              <p:custDataLst>
                <p:tags r:id="rId168"/>
              </p:custDataLst>
            </p:nvPr>
          </p:nvSpPr>
          <p:spPr bwMode="auto">
            <a:xfrm>
              <a:off x="1784" y="1495"/>
              <a:ext cx="0" cy="202"/>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69" name="Rectangle 386"/>
            <p:cNvSpPr>
              <a:spLocks noChangeArrowheads="1"/>
            </p:cNvSpPr>
            <p:nvPr>
              <p:custDataLst>
                <p:tags r:id="rId169"/>
              </p:custDataLst>
            </p:nvPr>
          </p:nvSpPr>
          <p:spPr bwMode="auto">
            <a:xfrm>
              <a:off x="1569" y="2008"/>
              <a:ext cx="90" cy="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800">
                  <a:solidFill>
                    <a:srgbClr val="000000"/>
                  </a:solidFill>
                </a:rPr>
                <a:t>8:7</a:t>
              </a:r>
              <a:endParaRPr lang="de-DE" altLang="en-US" sz="2800"/>
            </a:p>
          </p:txBody>
        </p:sp>
        <p:sp>
          <p:nvSpPr>
            <p:cNvPr id="70" name="Rectangle 387"/>
            <p:cNvSpPr>
              <a:spLocks noChangeArrowheads="1"/>
            </p:cNvSpPr>
            <p:nvPr>
              <p:custDataLst>
                <p:tags r:id="rId170"/>
              </p:custDataLst>
            </p:nvPr>
          </p:nvSpPr>
          <p:spPr bwMode="auto">
            <a:xfrm>
              <a:off x="1866" y="1554"/>
              <a:ext cx="36" cy="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800">
                  <a:solidFill>
                    <a:srgbClr val="000000"/>
                  </a:solidFill>
                </a:rPr>
                <a:t>7</a:t>
              </a:r>
              <a:endParaRPr lang="de-DE" altLang="en-US" sz="2800"/>
            </a:p>
          </p:txBody>
        </p:sp>
        <p:sp>
          <p:nvSpPr>
            <p:cNvPr id="71" name="Rectangle 388"/>
            <p:cNvSpPr>
              <a:spLocks noChangeArrowheads="1"/>
            </p:cNvSpPr>
            <p:nvPr>
              <p:custDataLst>
                <p:tags r:id="rId171"/>
              </p:custDataLst>
            </p:nvPr>
          </p:nvSpPr>
          <p:spPr bwMode="auto">
            <a:xfrm>
              <a:off x="1632" y="1899"/>
              <a:ext cx="101" cy="101"/>
            </a:xfrm>
            <a:prstGeom prst="rect">
              <a:avLst/>
            </a:prstGeom>
            <a:solidFill>
              <a:srgbClr val="000000"/>
            </a:solidFill>
            <a:ln w="12700">
              <a:solidFill>
                <a:srgbClr val="000000"/>
              </a:solidFill>
              <a:miter lim="800000"/>
              <a:headEnd/>
              <a:tailEnd/>
            </a:ln>
          </p:spPr>
          <p:txBody>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endParaRPr lang="en-US" altLang="en-US" sz="1200"/>
            </a:p>
          </p:txBody>
        </p:sp>
        <p:sp>
          <p:nvSpPr>
            <p:cNvPr id="72" name="Line 389"/>
            <p:cNvSpPr>
              <a:spLocks noChangeShapeType="1"/>
            </p:cNvSpPr>
            <p:nvPr>
              <p:custDataLst>
                <p:tags r:id="rId172"/>
              </p:custDataLst>
            </p:nvPr>
          </p:nvSpPr>
          <p:spPr bwMode="auto">
            <a:xfrm>
              <a:off x="1683" y="1697"/>
              <a:ext cx="0" cy="202"/>
            </a:xfrm>
            <a:prstGeom prst="line">
              <a:avLst/>
            </a:prstGeom>
            <a:noFill/>
            <a:ln w="1270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73" name="Line 390"/>
            <p:cNvSpPr>
              <a:spLocks noChangeShapeType="1"/>
            </p:cNvSpPr>
            <p:nvPr>
              <p:custDataLst>
                <p:tags r:id="rId173"/>
              </p:custDataLst>
            </p:nvPr>
          </p:nvSpPr>
          <p:spPr bwMode="auto">
            <a:xfrm flipV="1">
              <a:off x="1733" y="1798"/>
              <a:ext cx="101" cy="101"/>
            </a:xfrm>
            <a:prstGeom prst="line">
              <a:avLst/>
            </a:prstGeom>
            <a:noFill/>
            <a:ln w="1270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74" name="Line 391"/>
            <p:cNvSpPr>
              <a:spLocks noChangeShapeType="1"/>
            </p:cNvSpPr>
            <p:nvPr>
              <p:custDataLst>
                <p:tags r:id="rId174"/>
              </p:custDataLst>
            </p:nvPr>
          </p:nvSpPr>
          <p:spPr bwMode="auto">
            <a:xfrm>
              <a:off x="1834" y="1798"/>
              <a:ext cx="51" cy="0"/>
            </a:xfrm>
            <a:prstGeom prst="line">
              <a:avLst/>
            </a:prstGeom>
            <a:noFill/>
            <a:ln w="1270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75" name="Rectangle 392"/>
            <p:cNvSpPr>
              <a:spLocks noChangeArrowheads="1"/>
            </p:cNvSpPr>
            <p:nvPr>
              <p:custDataLst>
                <p:tags r:id="rId175"/>
              </p:custDataLst>
            </p:nvPr>
          </p:nvSpPr>
          <p:spPr bwMode="auto">
            <a:xfrm>
              <a:off x="1127" y="2008"/>
              <a:ext cx="126" cy="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800">
                  <a:solidFill>
                    <a:srgbClr val="000000"/>
                  </a:solidFill>
                </a:rPr>
                <a:t>10:9</a:t>
              </a:r>
              <a:endParaRPr lang="de-DE" altLang="en-US" sz="2800"/>
            </a:p>
          </p:txBody>
        </p:sp>
        <p:sp>
          <p:nvSpPr>
            <p:cNvPr id="76" name="Rectangle 393"/>
            <p:cNvSpPr>
              <a:spLocks noChangeArrowheads="1"/>
            </p:cNvSpPr>
            <p:nvPr>
              <p:custDataLst>
                <p:tags r:id="rId176"/>
              </p:custDataLst>
            </p:nvPr>
          </p:nvSpPr>
          <p:spPr bwMode="auto">
            <a:xfrm>
              <a:off x="1228" y="1899"/>
              <a:ext cx="101" cy="101"/>
            </a:xfrm>
            <a:prstGeom prst="rect">
              <a:avLst/>
            </a:prstGeom>
            <a:solidFill>
              <a:srgbClr val="000000"/>
            </a:solidFill>
            <a:ln w="12700">
              <a:solidFill>
                <a:srgbClr val="000000"/>
              </a:solidFill>
              <a:miter lim="800000"/>
              <a:headEnd/>
              <a:tailEnd/>
            </a:ln>
          </p:spPr>
          <p:txBody>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endParaRPr lang="en-US" altLang="en-US" sz="1200"/>
            </a:p>
          </p:txBody>
        </p:sp>
        <p:sp>
          <p:nvSpPr>
            <p:cNvPr id="77" name="Line 394"/>
            <p:cNvSpPr>
              <a:spLocks noChangeShapeType="1"/>
            </p:cNvSpPr>
            <p:nvPr>
              <p:custDataLst>
                <p:tags r:id="rId177"/>
              </p:custDataLst>
            </p:nvPr>
          </p:nvSpPr>
          <p:spPr bwMode="auto">
            <a:xfrm>
              <a:off x="1279" y="1697"/>
              <a:ext cx="0" cy="202"/>
            </a:xfrm>
            <a:prstGeom prst="line">
              <a:avLst/>
            </a:prstGeom>
            <a:noFill/>
            <a:ln w="1270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78" name="Line 395"/>
            <p:cNvSpPr>
              <a:spLocks noChangeShapeType="1"/>
            </p:cNvSpPr>
            <p:nvPr>
              <p:custDataLst>
                <p:tags r:id="rId178"/>
              </p:custDataLst>
            </p:nvPr>
          </p:nvSpPr>
          <p:spPr bwMode="auto">
            <a:xfrm flipV="1">
              <a:off x="1329" y="1798"/>
              <a:ext cx="101" cy="101"/>
            </a:xfrm>
            <a:prstGeom prst="line">
              <a:avLst/>
            </a:prstGeom>
            <a:noFill/>
            <a:ln w="1270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79" name="Line 396"/>
            <p:cNvSpPr>
              <a:spLocks noChangeShapeType="1"/>
            </p:cNvSpPr>
            <p:nvPr>
              <p:custDataLst>
                <p:tags r:id="rId179"/>
              </p:custDataLst>
            </p:nvPr>
          </p:nvSpPr>
          <p:spPr bwMode="auto">
            <a:xfrm flipH="1">
              <a:off x="1478" y="1697"/>
              <a:ext cx="3" cy="1314"/>
            </a:xfrm>
            <a:prstGeom prst="line">
              <a:avLst/>
            </a:prstGeom>
            <a:noFill/>
            <a:ln w="1270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80" name="Line 397"/>
            <p:cNvSpPr>
              <a:spLocks noChangeShapeType="1"/>
            </p:cNvSpPr>
            <p:nvPr>
              <p:custDataLst>
                <p:tags r:id="rId180"/>
              </p:custDataLst>
            </p:nvPr>
          </p:nvSpPr>
          <p:spPr bwMode="auto">
            <a:xfrm>
              <a:off x="1430" y="1798"/>
              <a:ext cx="51" cy="0"/>
            </a:xfrm>
            <a:prstGeom prst="line">
              <a:avLst/>
            </a:prstGeom>
            <a:noFill/>
            <a:ln w="1270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81" name="Rectangle 398"/>
            <p:cNvSpPr>
              <a:spLocks noChangeArrowheads="1"/>
            </p:cNvSpPr>
            <p:nvPr>
              <p:custDataLst>
                <p:tags r:id="rId181"/>
              </p:custDataLst>
            </p:nvPr>
          </p:nvSpPr>
          <p:spPr bwMode="auto">
            <a:xfrm>
              <a:off x="1228" y="2202"/>
              <a:ext cx="101" cy="101"/>
            </a:xfrm>
            <a:prstGeom prst="rect">
              <a:avLst/>
            </a:prstGeom>
            <a:solidFill>
              <a:srgbClr val="000000"/>
            </a:solidFill>
            <a:ln w="12700">
              <a:solidFill>
                <a:srgbClr val="000000"/>
              </a:solidFill>
              <a:miter lim="800000"/>
              <a:headEnd/>
              <a:tailEnd/>
            </a:ln>
          </p:spPr>
          <p:txBody>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endParaRPr lang="en-US" altLang="en-US" sz="1200"/>
            </a:p>
          </p:txBody>
        </p:sp>
        <p:sp>
          <p:nvSpPr>
            <p:cNvPr id="82" name="Rectangle 399"/>
            <p:cNvSpPr>
              <a:spLocks noChangeArrowheads="1"/>
            </p:cNvSpPr>
            <p:nvPr>
              <p:custDataLst>
                <p:tags r:id="rId182"/>
              </p:custDataLst>
            </p:nvPr>
          </p:nvSpPr>
          <p:spPr bwMode="auto">
            <a:xfrm>
              <a:off x="1430" y="2202"/>
              <a:ext cx="101" cy="101"/>
            </a:xfrm>
            <a:prstGeom prst="rect">
              <a:avLst/>
            </a:prstGeom>
            <a:solidFill>
              <a:srgbClr val="000000"/>
            </a:solidFill>
            <a:ln w="12700">
              <a:solidFill>
                <a:srgbClr val="000000"/>
              </a:solidFill>
              <a:miter lim="800000"/>
              <a:headEnd/>
              <a:tailEnd/>
            </a:ln>
          </p:spPr>
          <p:txBody>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endParaRPr lang="en-US" altLang="en-US" sz="1200"/>
            </a:p>
          </p:txBody>
        </p:sp>
        <p:sp>
          <p:nvSpPr>
            <p:cNvPr id="83" name="Rectangle 400"/>
            <p:cNvSpPr>
              <a:spLocks noChangeArrowheads="1"/>
            </p:cNvSpPr>
            <p:nvPr>
              <p:custDataLst>
                <p:tags r:id="rId183"/>
              </p:custDataLst>
            </p:nvPr>
          </p:nvSpPr>
          <p:spPr bwMode="auto">
            <a:xfrm>
              <a:off x="1367" y="2311"/>
              <a:ext cx="90" cy="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800">
                  <a:solidFill>
                    <a:srgbClr val="000000"/>
                  </a:solidFill>
                </a:rPr>
                <a:t>9:7</a:t>
              </a:r>
              <a:endParaRPr lang="de-DE" altLang="en-US" sz="2800"/>
            </a:p>
          </p:txBody>
        </p:sp>
        <p:sp>
          <p:nvSpPr>
            <p:cNvPr id="84" name="Rectangle 401"/>
            <p:cNvSpPr>
              <a:spLocks noChangeArrowheads="1"/>
            </p:cNvSpPr>
            <p:nvPr>
              <p:custDataLst>
                <p:tags r:id="rId184"/>
              </p:custDataLst>
            </p:nvPr>
          </p:nvSpPr>
          <p:spPr bwMode="auto">
            <a:xfrm>
              <a:off x="1127" y="2311"/>
              <a:ext cx="126" cy="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800">
                  <a:solidFill>
                    <a:srgbClr val="000000"/>
                  </a:solidFill>
                </a:rPr>
                <a:t>10:7</a:t>
              </a:r>
              <a:endParaRPr lang="de-DE" altLang="en-US" sz="2800"/>
            </a:p>
          </p:txBody>
        </p:sp>
        <p:sp>
          <p:nvSpPr>
            <p:cNvPr id="85" name="Line 402"/>
            <p:cNvSpPr>
              <a:spLocks noChangeShapeType="1"/>
            </p:cNvSpPr>
            <p:nvPr>
              <p:custDataLst>
                <p:tags r:id="rId185"/>
              </p:custDataLst>
            </p:nvPr>
          </p:nvSpPr>
          <p:spPr bwMode="auto">
            <a:xfrm>
              <a:off x="1582" y="1495"/>
              <a:ext cx="0" cy="202"/>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86" name="Line 403"/>
            <p:cNvSpPr>
              <a:spLocks noChangeShapeType="1"/>
            </p:cNvSpPr>
            <p:nvPr>
              <p:custDataLst>
                <p:tags r:id="rId186"/>
              </p:custDataLst>
            </p:nvPr>
          </p:nvSpPr>
          <p:spPr bwMode="auto">
            <a:xfrm flipV="1">
              <a:off x="1380" y="1495"/>
              <a:ext cx="0" cy="202"/>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87" name="Line 404"/>
            <p:cNvSpPr>
              <a:spLocks noChangeShapeType="1"/>
            </p:cNvSpPr>
            <p:nvPr>
              <p:custDataLst>
                <p:tags r:id="rId187"/>
              </p:custDataLst>
            </p:nvPr>
          </p:nvSpPr>
          <p:spPr bwMode="auto">
            <a:xfrm>
              <a:off x="1178" y="1495"/>
              <a:ext cx="0" cy="202"/>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88" name="Rectangle 405"/>
            <p:cNvSpPr>
              <a:spLocks noChangeArrowheads="1"/>
            </p:cNvSpPr>
            <p:nvPr>
              <p:custDataLst>
                <p:tags r:id="rId188"/>
              </p:custDataLst>
            </p:nvPr>
          </p:nvSpPr>
          <p:spPr bwMode="auto">
            <a:xfrm>
              <a:off x="1664" y="1554"/>
              <a:ext cx="36" cy="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800">
                  <a:solidFill>
                    <a:srgbClr val="000000"/>
                  </a:solidFill>
                </a:rPr>
                <a:t>8</a:t>
              </a:r>
              <a:endParaRPr lang="de-DE" altLang="en-US" sz="2800"/>
            </a:p>
          </p:txBody>
        </p:sp>
        <p:sp>
          <p:nvSpPr>
            <p:cNvPr id="89" name="Rectangle 406"/>
            <p:cNvSpPr>
              <a:spLocks noChangeArrowheads="1"/>
            </p:cNvSpPr>
            <p:nvPr>
              <p:custDataLst>
                <p:tags r:id="rId189"/>
              </p:custDataLst>
            </p:nvPr>
          </p:nvSpPr>
          <p:spPr bwMode="auto">
            <a:xfrm>
              <a:off x="1462" y="1554"/>
              <a:ext cx="36" cy="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800">
                  <a:solidFill>
                    <a:srgbClr val="000000"/>
                  </a:solidFill>
                </a:rPr>
                <a:t>9</a:t>
              </a:r>
              <a:endParaRPr lang="de-DE" altLang="en-US" sz="2800"/>
            </a:p>
          </p:txBody>
        </p:sp>
        <p:sp>
          <p:nvSpPr>
            <p:cNvPr id="90" name="Rectangle 407"/>
            <p:cNvSpPr>
              <a:spLocks noChangeArrowheads="1"/>
            </p:cNvSpPr>
            <p:nvPr>
              <p:custDataLst>
                <p:tags r:id="rId190"/>
              </p:custDataLst>
            </p:nvPr>
          </p:nvSpPr>
          <p:spPr bwMode="auto">
            <a:xfrm>
              <a:off x="1242" y="1554"/>
              <a:ext cx="72" cy="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800">
                  <a:solidFill>
                    <a:srgbClr val="000000"/>
                  </a:solidFill>
                </a:rPr>
                <a:t>10</a:t>
              </a:r>
              <a:endParaRPr lang="de-DE" altLang="en-US" sz="2800"/>
            </a:p>
          </p:txBody>
        </p:sp>
        <p:sp>
          <p:nvSpPr>
            <p:cNvPr id="91" name="Line 408"/>
            <p:cNvSpPr>
              <a:spLocks noChangeShapeType="1"/>
            </p:cNvSpPr>
            <p:nvPr>
              <p:custDataLst>
                <p:tags r:id="rId191"/>
              </p:custDataLst>
            </p:nvPr>
          </p:nvSpPr>
          <p:spPr bwMode="auto">
            <a:xfrm>
              <a:off x="977" y="1495"/>
              <a:ext cx="0" cy="202"/>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92" name="Rectangle 409"/>
            <p:cNvSpPr>
              <a:spLocks noChangeArrowheads="1"/>
            </p:cNvSpPr>
            <p:nvPr>
              <p:custDataLst>
                <p:tags r:id="rId192"/>
              </p:custDataLst>
            </p:nvPr>
          </p:nvSpPr>
          <p:spPr bwMode="auto">
            <a:xfrm>
              <a:off x="686" y="2008"/>
              <a:ext cx="162" cy="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800">
                  <a:solidFill>
                    <a:srgbClr val="000000"/>
                  </a:solidFill>
                </a:rPr>
                <a:t>12:11</a:t>
              </a:r>
              <a:endParaRPr lang="de-DE" altLang="en-US" sz="2800"/>
            </a:p>
          </p:txBody>
        </p:sp>
        <p:sp>
          <p:nvSpPr>
            <p:cNvPr id="93" name="Rectangle 410"/>
            <p:cNvSpPr>
              <a:spLocks noChangeArrowheads="1"/>
            </p:cNvSpPr>
            <p:nvPr>
              <p:custDataLst>
                <p:tags r:id="rId193"/>
              </p:custDataLst>
            </p:nvPr>
          </p:nvSpPr>
          <p:spPr bwMode="auto">
            <a:xfrm>
              <a:off x="1040" y="1554"/>
              <a:ext cx="72" cy="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800">
                  <a:solidFill>
                    <a:srgbClr val="000000"/>
                  </a:solidFill>
                </a:rPr>
                <a:t>11</a:t>
              </a:r>
              <a:endParaRPr lang="de-DE" altLang="en-US" sz="2800"/>
            </a:p>
          </p:txBody>
        </p:sp>
        <p:sp>
          <p:nvSpPr>
            <p:cNvPr id="94" name="Rectangle 411"/>
            <p:cNvSpPr>
              <a:spLocks noChangeArrowheads="1"/>
            </p:cNvSpPr>
            <p:nvPr>
              <p:custDataLst>
                <p:tags r:id="rId194"/>
              </p:custDataLst>
            </p:nvPr>
          </p:nvSpPr>
          <p:spPr bwMode="auto">
            <a:xfrm>
              <a:off x="824" y="1899"/>
              <a:ext cx="101" cy="101"/>
            </a:xfrm>
            <a:prstGeom prst="rect">
              <a:avLst/>
            </a:prstGeom>
            <a:solidFill>
              <a:srgbClr val="000000"/>
            </a:solidFill>
            <a:ln w="12700">
              <a:solidFill>
                <a:srgbClr val="000000"/>
              </a:solidFill>
              <a:miter lim="800000"/>
              <a:headEnd/>
              <a:tailEnd/>
            </a:ln>
          </p:spPr>
          <p:txBody>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endParaRPr lang="en-US" altLang="en-US" sz="1200"/>
            </a:p>
          </p:txBody>
        </p:sp>
        <p:sp>
          <p:nvSpPr>
            <p:cNvPr id="95" name="Line 412"/>
            <p:cNvSpPr>
              <a:spLocks noChangeShapeType="1"/>
            </p:cNvSpPr>
            <p:nvPr>
              <p:custDataLst>
                <p:tags r:id="rId195"/>
              </p:custDataLst>
            </p:nvPr>
          </p:nvSpPr>
          <p:spPr bwMode="auto">
            <a:xfrm>
              <a:off x="876" y="1697"/>
              <a:ext cx="0" cy="202"/>
            </a:xfrm>
            <a:prstGeom prst="line">
              <a:avLst/>
            </a:prstGeom>
            <a:noFill/>
            <a:ln w="1270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96" name="Line 413"/>
            <p:cNvSpPr>
              <a:spLocks noChangeShapeType="1"/>
            </p:cNvSpPr>
            <p:nvPr>
              <p:custDataLst>
                <p:tags r:id="rId196"/>
              </p:custDataLst>
            </p:nvPr>
          </p:nvSpPr>
          <p:spPr bwMode="auto">
            <a:xfrm flipV="1">
              <a:off x="925" y="1798"/>
              <a:ext cx="101" cy="101"/>
            </a:xfrm>
            <a:prstGeom prst="line">
              <a:avLst/>
            </a:prstGeom>
            <a:noFill/>
            <a:ln w="1270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97" name="Line 414"/>
            <p:cNvSpPr>
              <a:spLocks noChangeShapeType="1"/>
            </p:cNvSpPr>
            <p:nvPr>
              <p:custDataLst>
                <p:tags r:id="rId197"/>
              </p:custDataLst>
            </p:nvPr>
          </p:nvSpPr>
          <p:spPr bwMode="auto">
            <a:xfrm>
              <a:off x="1026" y="1798"/>
              <a:ext cx="51" cy="0"/>
            </a:xfrm>
            <a:prstGeom prst="line">
              <a:avLst/>
            </a:prstGeom>
            <a:noFill/>
            <a:ln w="1270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98" name="Rectangle 415"/>
            <p:cNvSpPr>
              <a:spLocks noChangeArrowheads="1"/>
            </p:cNvSpPr>
            <p:nvPr>
              <p:custDataLst>
                <p:tags r:id="rId198"/>
              </p:custDataLst>
            </p:nvPr>
          </p:nvSpPr>
          <p:spPr bwMode="auto">
            <a:xfrm>
              <a:off x="282" y="2008"/>
              <a:ext cx="162" cy="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800">
                  <a:solidFill>
                    <a:srgbClr val="000000"/>
                  </a:solidFill>
                </a:rPr>
                <a:t>14:13</a:t>
              </a:r>
              <a:endParaRPr lang="de-DE" altLang="en-US" sz="2800"/>
            </a:p>
          </p:txBody>
        </p:sp>
        <p:sp>
          <p:nvSpPr>
            <p:cNvPr id="99" name="Rectangle 416"/>
            <p:cNvSpPr>
              <a:spLocks noChangeArrowheads="1"/>
            </p:cNvSpPr>
            <p:nvPr>
              <p:custDataLst>
                <p:tags r:id="rId199"/>
              </p:custDataLst>
            </p:nvPr>
          </p:nvSpPr>
          <p:spPr bwMode="auto">
            <a:xfrm>
              <a:off x="421" y="1899"/>
              <a:ext cx="101" cy="101"/>
            </a:xfrm>
            <a:prstGeom prst="rect">
              <a:avLst/>
            </a:prstGeom>
            <a:solidFill>
              <a:srgbClr val="000000"/>
            </a:solidFill>
            <a:ln w="12700">
              <a:solidFill>
                <a:srgbClr val="000000"/>
              </a:solidFill>
              <a:miter lim="800000"/>
              <a:headEnd/>
              <a:tailEnd/>
            </a:ln>
          </p:spPr>
          <p:txBody>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endParaRPr lang="en-US" altLang="en-US" sz="1200"/>
            </a:p>
          </p:txBody>
        </p:sp>
        <p:sp>
          <p:nvSpPr>
            <p:cNvPr id="100" name="Line 417"/>
            <p:cNvSpPr>
              <a:spLocks noChangeShapeType="1"/>
            </p:cNvSpPr>
            <p:nvPr>
              <p:custDataLst>
                <p:tags r:id="rId200"/>
              </p:custDataLst>
            </p:nvPr>
          </p:nvSpPr>
          <p:spPr bwMode="auto">
            <a:xfrm>
              <a:off x="472" y="1697"/>
              <a:ext cx="0" cy="202"/>
            </a:xfrm>
            <a:prstGeom prst="line">
              <a:avLst/>
            </a:prstGeom>
            <a:noFill/>
            <a:ln w="1270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01" name="Line 418"/>
            <p:cNvSpPr>
              <a:spLocks noChangeShapeType="1"/>
            </p:cNvSpPr>
            <p:nvPr>
              <p:custDataLst>
                <p:tags r:id="rId201"/>
              </p:custDataLst>
            </p:nvPr>
          </p:nvSpPr>
          <p:spPr bwMode="auto">
            <a:xfrm flipV="1">
              <a:off x="522" y="1798"/>
              <a:ext cx="101" cy="101"/>
            </a:xfrm>
            <a:prstGeom prst="line">
              <a:avLst/>
            </a:prstGeom>
            <a:noFill/>
            <a:ln w="1270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02" name="Line 419"/>
            <p:cNvSpPr>
              <a:spLocks noChangeShapeType="1"/>
            </p:cNvSpPr>
            <p:nvPr>
              <p:custDataLst>
                <p:tags r:id="rId202"/>
              </p:custDataLst>
            </p:nvPr>
          </p:nvSpPr>
          <p:spPr bwMode="auto">
            <a:xfrm>
              <a:off x="623" y="1798"/>
              <a:ext cx="51" cy="0"/>
            </a:xfrm>
            <a:prstGeom prst="line">
              <a:avLst/>
            </a:prstGeom>
            <a:noFill/>
            <a:ln w="1270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03" name="Rectangle 420"/>
            <p:cNvSpPr>
              <a:spLocks noChangeArrowheads="1"/>
            </p:cNvSpPr>
            <p:nvPr>
              <p:custDataLst>
                <p:tags r:id="rId203"/>
              </p:custDataLst>
            </p:nvPr>
          </p:nvSpPr>
          <p:spPr bwMode="auto">
            <a:xfrm>
              <a:off x="421" y="2202"/>
              <a:ext cx="101" cy="101"/>
            </a:xfrm>
            <a:prstGeom prst="rect">
              <a:avLst/>
            </a:prstGeom>
            <a:solidFill>
              <a:srgbClr val="000000"/>
            </a:solidFill>
            <a:ln w="12700">
              <a:solidFill>
                <a:srgbClr val="000000"/>
              </a:solidFill>
              <a:miter lim="800000"/>
              <a:headEnd/>
              <a:tailEnd/>
            </a:ln>
          </p:spPr>
          <p:txBody>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endParaRPr lang="en-US" altLang="en-US" sz="1200"/>
            </a:p>
          </p:txBody>
        </p:sp>
        <p:sp>
          <p:nvSpPr>
            <p:cNvPr id="104" name="Rectangle 421"/>
            <p:cNvSpPr>
              <a:spLocks noChangeArrowheads="1"/>
            </p:cNvSpPr>
            <p:nvPr>
              <p:custDataLst>
                <p:tags r:id="rId204"/>
              </p:custDataLst>
            </p:nvPr>
          </p:nvSpPr>
          <p:spPr bwMode="auto">
            <a:xfrm>
              <a:off x="623" y="2202"/>
              <a:ext cx="101" cy="101"/>
            </a:xfrm>
            <a:prstGeom prst="rect">
              <a:avLst/>
            </a:prstGeom>
            <a:solidFill>
              <a:srgbClr val="000000"/>
            </a:solidFill>
            <a:ln w="12700">
              <a:solidFill>
                <a:srgbClr val="000000"/>
              </a:solidFill>
              <a:miter lim="800000"/>
              <a:headEnd/>
              <a:tailEnd/>
            </a:ln>
          </p:spPr>
          <p:txBody>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endParaRPr lang="en-US" altLang="en-US" sz="1200"/>
            </a:p>
          </p:txBody>
        </p:sp>
        <p:sp>
          <p:nvSpPr>
            <p:cNvPr id="105" name="Rectangle 422"/>
            <p:cNvSpPr>
              <a:spLocks noChangeArrowheads="1"/>
            </p:cNvSpPr>
            <p:nvPr>
              <p:custDataLst>
                <p:tags r:id="rId205"/>
              </p:custDataLst>
            </p:nvPr>
          </p:nvSpPr>
          <p:spPr bwMode="auto">
            <a:xfrm>
              <a:off x="484" y="2311"/>
              <a:ext cx="162" cy="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800">
                  <a:solidFill>
                    <a:srgbClr val="000000"/>
                  </a:solidFill>
                </a:rPr>
                <a:t>13:11</a:t>
              </a:r>
              <a:endParaRPr lang="de-DE" altLang="en-US" sz="2800"/>
            </a:p>
          </p:txBody>
        </p:sp>
        <p:sp>
          <p:nvSpPr>
            <p:cNvPr id="106" name="Rectangle 423"/>
            <p:cNvSpPr>
              <a:spLocks noChangeArrowheads="1"/>
            </p:cNvSpPr>
            <p:nvPr>
              <p:custDataLst>
                <p:tags r:id="rId206"/>
              </p:custDataLst>
            </p:nvPr>
          </p:nvSpPr>
          <p:spPr bwMode="auto">
            <a:xfrm>
              <a:off x="282" y="2311"/>
              <a:ext cx="162" cy="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800">
                  <a:solidFill>
                    <a:srgbClr val="000000"/>
                  </a:solidFill>
                </a:rPr>
                <a:t>14:11</a:t>
              </a:r>
              <a:endParaRPr lang="de-DE" altLang="en-US" sz="2800"/>
            </a:p>
          </p:txBody>
        </p:sp>
        <p:sp>
          <p:nvSpPr>
            <p:cNvPr id="107" name="Line 424"/>
            <p:cNvSpPr>
              <a:spLocks noChangeShapeType="1"/>
            </p:cNvSpPr>
            <p:nvPr>
              <p:custDataLst>
                <p:tags r:id="rId207"/>
              </p:custDataLst>
            </p:nvPr>
          </p:nvSpPr>
          <p:spPr bwMode="auto">
            <a:xfrm>
              <a:off x="775" y="1495"/>
              <a:ext cx="0" cy="202"/>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08" name="Line 425"/>
            <p:cNvSpPr>
              <a:spLocks noChangeShapeType="1"/>
            </p:cNvSpPr>
            <p:nvPr>
              <p:custDataLst>
                <p:tags r:id="rId208"/>
              </p:custDataLst>
            </p:nvPr>
          </p:nvSpPr>
          <p:spPr bwMode="auto">
            <a:xfrm flipV="1">
              <a:off x="573" y="1495"/>
              <a:ext cx="0" cy="202"/>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09" name="Line 426"/>
            <p:cNvSpPr>
              <a:spLocks noChangeShapeType="1"/>
            </p:cNvSpPr>
            <p:nvPr>
              <p:custDataLst>
                <p:tags r:id="rId209"/>
              </p:custDataLst>
            </p:nvPr>
          </p:nvSpPr>
          <p:spPr bwMode="auto">
            <a:xfrm>
              <a:off x="371" y="1495"/>
              <a:ext cx="0" cy="202"/>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10" name="Rectangle 427"/>
            <p:cNvSpPr>
              <a:spLocks noChangeArrowheads="1"/>
            </p:cNvSpPr>
            <p:nvPr>
              <p:custDataLst>
                <p:tags r:id="rId210"/>
              </p:custDataLst>
            </p:nvPr>
          </p:nvSpPr>
          <p:spPr bwMode="auto">
            <a:xfrm>
              <a:off x="838" y="1554"/>
              <a:ext cx="72" cy="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800">
                  <a:solidFill>
                    <a:srgbClr val="000000"/>
                  </a:solidFill>
                </a:rPr>
                <a:t>12</a:t>
              </a:r>
              <a:endParaRPr lang="de-DE" altLang="en-US" sz="2800"/>
            </a:p>
          </p:txBody>
        </p:sp>
        <p:sp>
          <p:nvSpPr>
            <p:cNvPr id="111" name="Rectangle 428"/>
            <p:cNvSpPr>
              <a:spLocks noChangeArrowheads="1"/>
            </p:cNvSpPr>
            <p:nvPr>
              <p:custDataLst>
                <p:tags r:id="rId211"/>
              </p:custDataLst>
            </p:nvPr>
          </p:nvSpPr>
          <p:spPr bwMode="auto">
            <a:xfrm>
              <a:off x="636" y="1554"/>
              <a:ext cx="72" cy="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800">
                  <a:solidFill>
                    <a:srgbClr val="000000"/>
                  </a:solidFill>
                </a:rPr>
                <a:t>13</a:t>
              </a:r>
              <a:endParaRPr lang="de-DE" altLang="en-US" sz="2800"/>
            </a:p>
          </p:txBody>
        </p:sp>
        <p:sp>
          <p:nvSpPr>
            <p:cNvPr id="112" name="Rectangle 429"/>
            <p:cNvSpPr>
              <a:spLocks noChangeArrowheads="1"/>
            </p:cNvSpPr>
            <p:nvPr>
              <p:custDataLst>
                <p:tags r:id="rId212"/>
              </p:custDataLst>
            </p:nvPr>
          </p:nvSpPr>
          <p:spPr bwMode="auto">
            <a:xfrm>
              <a:off x="434" y="1554"/>
              <a:ext cx="72" cy="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800">
                  <a:solidFill>
                    <a:srgbClr val="000000"/>
                  </a:solidFill>
                </a:rPr>
                <a:t>14</a:t>
              </a:r>
              <a:endParaRPr lang="de-DE" altLang="en-US" sz="2800"/>
            </a:p>
          </p:txBody>
        </p:sp>
        <p:sp>
          <p:nvSpPr>
            <p:cNvPr id="113" name="Freeform 430"/>
            <p:cNvSpPr>
              <a:spLocks/>
            </p:cNvSpPr>
            <p:nvPr>
              <p:custDataLst>
                <p:tags r:id="rId213"/>
              </p:custDataLst>
            </p:nvPr>
          </p:nvSpPr>
          <p:spPr bwMode="auto">
            <a:xfrm>
              <a:off x="724" y="2101"/>
              <a:ext cx="152" cy="101"/>
            </a:xfrm>
            <a:custGeom>
              <a:avLst/>
              <a:gdLst>
                <a:gd name="T0" fmla="*/ 0 w 152"/>
                <a:gd name="T1" fmla="*/ 101 h 101"/>
                <a:gd name="T2" fmla="*/ 100 w 152"/>
                <a:gd name="T3" fmla="*/ 0 h 101"/>
                <a:gd name="T4" fmla="*/ 152 w 152"/>
                <a:gd name="T5" fmla="*/ 0 h 101"/>
                <a:gd name="T6" fmla="*/ 0 60000 65536"/>
                <a:gd name="T7" fmla="*/ 0 60000 65536"/>
                <a:gd name="T8" fmla="*/ 0 60000 65536"/>
                <a:gd name="T9" fmla="*/ 0 w 152"/>
                <a:gd name="T10" fmla="*/ 0 h 101"/>
                <a:gd name="T11" fmla="*/ 152 w 152"/>
                <a:gd name="T12" fmla="*/ 101 h 101"/>
              </a:gdLst>
              <a:ahLst/>
              <a:cxnLst>
                <a:cxn ang="T6">
                  <a:pos x="T0" y="T1"/>
                </a:cxn>
                <a:cxn ang="T7">
                  <a:pos x="T2" y="T3"/>
                </a:cxn>
                <a:cxn ang="T8">
                  <a:pos x="T4" y="T5"/>
                </a:cxn>
              </a:cxnLst>
              <a:rect l="T9" t="T10" r="T11" b="T12"/>
              <a:pathLst>
                <a:path w="152" h="101">
                  <a:moveTo>
                    <a:pt x="0" y="101"/>
                  </a:moveTo>
                  <a:lnTo>
                    <a:pt x="100" y="0"/>
                  </a:lnTo>
                  <a:lnTo>
                    <a:pt x="152" y="0"/>
                  </a:lnTo>
                </a:path>
              </a:pathLst>
            </a:custGeom>
            <a:noFill/>
            <a:ln w="12700">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14" name="Freeform 431"/>
            <p:cNvSpPr>
              <a:spLocks/>
            </p:cNvSpPr>
            <p:nvPr>
              <p:custDataLst>
                <p:tags r:id="rId214"/>
              </p:custDataLst>
            </p:nvPr>
          </p:nvSpPr>
          <p:spPr bwMode="auto">
            <a:xfrm>
              <a:off x="522" y="2101"/>
              <a:ext cx="302" cy="101"/>
            </a:xfrm>
            <a:custGeom>
              <a:avLst/>
              <a:gdLst>
                <a:gd name="T0" fmla="*/ 0 w 302"/>
                <a:gd name="T1" fmla="*/ 101 h 101"/>
                <a:gd name="T2" fmla="*/ 101 w 302"/>
                <a:gd name="T3" fmla="*/ 0 h 101"/>
                <a:gd name="T4" fmla="*/ 302 w 302"/>
                <a:gd name="T5" fmla="*/ 0 h 101"/>
                <a:gd name="T6" fmla="*/ 0 60000 65536"/>
                <a:gd name="T7" fmla="*/ 0 60000 65536"/>
                <a:gd name="T8" fmla="*/ 0 60000 65536"/>
                <a:gd name="T9" fmla="*/ 0 w 302"/>
                <a:gd name="T10" fmla="*/ 0 h 101"/>
                <a:gd name="T11" fmla="*/ 302 w 302"/>
                <a:gd name="T12" fmla="*/ 101 h 101"/>
              </a:gdLst>
              <a:ahLst/>
              <a:cxnLst>
                <a:cxn ang="T6">
                  <a:pos x="T0" y="T1"/>
                </a:cxn>
                <a:cxn ang="T7">
                  <a:pos x="T2" y="T3"/>
                </a:cxn>
                <a:cxn ang="T8">
                  <a:pos x="T4" y="T5"/>
                </a:cxn>
              </a:cxnLst>
              <a:rect l="T9" t="T10" r="T11" b="T12"/>
              <a:pathLst>
                <a:path w="302" h="101">
                  <a:moveTo>
                    <a:pt x="0" y="101"/>
                  </a:moveTo>
                  <a:lnTo>
                    <a:pt x="101" y="0"/>
                  </a:lnTo>
                  <a:lnTo>
                    <a:pt x="302" y="0"/>
                  </a:lnTo>
                </a:path>
              </a:pathLst>
            </a:custGeom>
            <a:noFill/>
            <a:ln w="12700">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15" name="Freeform 432"/>
            <p:cNvSpPr>
              <a:spLocks/>
            </p:cNvSpPr>
            <p:nvPr>
              <p:custDataLst>
                <p:tags r:id="rId215"/>
              </p:custDataLst>
            </p:nvPr>
          </p:nvSpPr>
          <p:spPr bwMode="auto">
            <a:xfrm>
              <a:off x="1531" y="2101"/>
              <a:ext cx="152" cy="101"/>
            </a:xfrm>
            <a:custGeom>
              <a:avLst/>
              <a:gdLst>
                <a:gd name="T0" fmla="*/ 0 w 152"/>
                <a:gd name="T1" fmla="*/ 101 h 101"/>
                <a:gd name="T2" fmla="*/ 101 w 152"/>
                <a:gd name="T3" fmla="*/ 0 h 101"/>
                <a:gd name="T4" fmla="*/ 152 w 152"/>
                <a:gd name="T5" fmla="*/ 0 h 101"/>
                <a:gd name="T6" fmla="*/ 0 60000 65536"/>
                <a:gd name="T7" fmla="*/ 0 60000 65536"/>
                <a:gd name="T8" fmla="*/ 0 60000 65536"/>
                <a:gd name="T9" fmla="*/ 0 w 152"/>
                <a:gd name="T10" fmla="*/ 0 h 101"/>
                <a:gd name="T11" fmla="*/ 152 w 152"/>
                <a:gd name="T12" fmla="*/ 101 h 101"/>
              </a:gdLst>
              <a:ahLst/>
              <a:cxnLst>
                <a:cxn ang="T6">
                  <a:pos x="T0" y="T1"/>
                </a:cxn>
                <a:cxn ang="T7">
                  <a:pos x="T2" y="T3"/>
                </a:cxn>
                <a:cxn ang="T8">
                  <a:pos x="T4" y="T5"/>
                </a:cxn>
              </a:cxnLst>
              <a:rect l="T9" t="T10" r="T11" b="T12"/>
              <a:pathLst>
                <a:path w="152" h="101">
                  <a:moveTo>
                    <a:pt x="0" y="101"/>
                  </a:moveTo>
                  <a:lnTo>
                    <a:pt x="101" y="0"/>
                  </a:lnTo>
                  <a:lnTo>
                    <a:pt x="152" y="0"/>
                  </a:lnTo>
                </a:path>
              </a:pathLst>
            </a:custGeom>
            <a:noFill/>
            <a:ln w="12700">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16" name="Freeform 433"/>
            <p:cNvSpPr>
              <a:spLocks/>
            </p:cNvSpPr>
            <p:nvPr>
              <p:custDataLst>
                <p:tags r:id="rId216"/>
              </p:custDataLst>
            </p:nvPr>
          </p:nvSpPr>
          <p:spPr bwMode="auto">
            <a:xfrm>
              <a:off x="1329" y="2101"/>
              <a:ext cx="303" cy="101"/>
            </a:xfrm>
            <a:custGeom>
              <a:avLst/>
              <a:gdLst>
                <a:gd name="T0" fmla="*/ 0 w 303"/>
                <a:gd name="T1" fmla="*/ 101 h 101"/>
                <a:gd name="T2" fmla="*/ 101 w 303"/>
                <a:gd name="T3" fmla="*/ 0 h 101"/>
                <a:gd name="T4" fmla="*/ 303 w 303"/>
                <a:gd name="T5" fmla="*/ 0 h 101"/>
                <a:gd name="T6" fmla="*/ 0 60000 65536"/>
                <a:gd name="T7" fmla="*/ 0 60000 65536"/>
                <a:gd name="T8" fmla="*/ 0 60000 65536"/>
                <a:gd name="T9" fmla="*/ 0 w 303"/>
                <a:gd name="T10" fmla="*/ 0 h 101"/>
                <a:gd name="T11" fmla="*/ 303 w 303"/>
                <a:gd name="T12" fmla="*/ 101 h 101"/>
              </a:gdLst>
              <a:ahLst/>
              <a:cxnLst>
                <a:cxn ang="T6">
                  <a:pos x="T0" y="T1"/>
                </a:cxn>
                <a:cxn ang="T7">
                  <a:pos x="T2" y="T3"/>
                </a:cxn>
                <a:cxn ang="T8">
                  <a:pos x="T4" y="T5"/>
                </a:cxn>
              </a:cxnLst>
              <a:rect l="T9" t="T10" r="T11" b="T12"/>
              <a:pathLst>
                <a:path w="303" h="101">
                  <a:moveTo>
                    <a:pt x="0" y="101"/>
                  </a:moveTo>
                  <a:lnTo>
                    <a:pt x="101" y="0"/>
                  </a:lnTo>
                  <a:lnTo>
                    <a:pt x="303" y="0"/>
                  </a:lnTo>
                </a:path>
              </a:pathLst>
            </a:custGeom>
            <a:noFill/>
            <a:ln w="12700">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17" name="Rectangle 434"/>
            <p:cNvSpPr>
              <a:spLocks noChangeArrowheads="1"/>
            </p:cNvSpPr>
            <p:nvPr>
              <p:custDataLst>
                <p:tags r:id="rId217"/>
              </p:custDataLst>
            </p:nvPr>
          </p:nvSpPr>
          <p:spPr bwMode="auto">
            <a:xfrm>
              <a:off x="421" y="2504"/>
              <a:ext cx="101" cy="101"/>
            </a:xfrm>
            <a:prstGeom prst="rect">
              <a:avLst/>
            </a:prstGeom>
            <a:solidFill>
              <a:srgbClr val="000000"/>
            </a:solidFill>
            <a:ln w="12700">
              <a:solidFill>
                <a:srgbClr val="000000"/>
              </a:solidFill>
              <a:miter lim="800000"/>
              <a:headEnd/>
              <a:tailEnd/>
            </a:ln>
          </p:spPr>
          <p:txBody>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endParaRPr lang="en-US" altLang="en-US" sz="1200"/>
            </a:p>
          </p:txBody>
        </p:sp>
        <p:sp>
          <p:nvSpPr>
            <p:cNvPr id="118" name="Rectangle 435"/>
            <p:cNvSpPr>
              <a:spLocks noChangeArrowheads="1"/>
            </p:cNvSpPr>
            <p:nvPr>
              <p:custDataLst>
                <p:tags r:id="rId218"/>
              </p:custDataLst>
            </p:nvPr>
          </p:nvSpPr>
          <p:spPr bwMode="auto">
            <a:xfrm>
              <a:off x="623" y="2504"/>
              <a:ext cx="101" cy="101"/>
            </a:xfrm>
            <a:prstGeom prst="rect">
              <a:avLst/>
            </a:prstGeom>
            <a:solidFill>
              <a:srgbClr val="000000"/>
            </a:solidFill>
            <a:ln w="12700">
              <a:solidFill>
                <a:srgbClr val="000000"/>
              </a:solidFill>
              <a:miter lim="800000"/>
              <a:headEnd/>
              <a:tailEnd/>
            </a:ln>
          </p:spPr>
          <p:txBody>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endParaRPr lang="en-US" altLang="en-US" sz="1200"/>
            </a:p>
          </p:txBody>
        </p:sp>
        <p:sp>
          <p:nvSpPr>
            <p:cNvPr id="119" name="Rectangle 436"/>
            <p:cNvSpPr>
              <a:spLocks noChangeArrowheads="1"/>
            </p:cNvSpPr>
            <p:nvPr>
              <p:custDataLst>
                <p:tags r:id="rId219"/>
              </p:custDataLst>
            </p:nvPr>
          </p:nvSpPr>
          <p:spPr bwMode="auto">
            <a:xfrm>
              <a:off x="522" y="2613"/>
              <a:ext cx="126" cy="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800">
                  <a:solidFill>
                    <a:srgbClr val="000000"/>
                  </a:solidFill>
                </a:rPr>
                <a:t>13:7</a:t>
              </a:r>
              <a:endParaRPr lang="de-DE" altLang="en-US" sz="2800"/>
            </a:p>
          </p:txBody>
        </p:sp>
        <p:sp>
          <p:nvSpPr>
            <p:cNvPr id="120" name="Rectangle 437"/>
            <p:cNvSpPr>
              <a:spLocks noChangeArrowheads="1"/>
            </p:cNvSpPr>
            <p:nvPr>
              <p:custDataLst>
                <p:tags r:id="rId220"/>
              </p:custDataLst>
            </p:nvPr>
          </p:nvSpPr>
          <p:spPr bwMode="auto">
            <a:xfrm>
              <a:off x="320" y="2613"/>
              <a:ext cx="126" cy="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800">
                  <a:solidFill>
                    <a:srgbClr val="000000"/>
                  </a:solidFill>
                </a:rPr>
                <a:t>14:7</a:t>
              </a:r>
              <a:endParaRPr lang="de-DE" altLang="en-US" sz="2800"/>
            </a:p>
          </p:txBody>
        </p:sp>
        <p:sp>
          <p:nvSpPr>
            <p:cNvPr id="121" name="Rectangle 438"/>
            <p:cNvSpPr>
              <a:spLocks noChangeArrowheads="1"/>
            </p:cNvSpPr>
            <p:nvPr>
              <p:custDataLst>
                <p:tags r:id="rId221"/>
              </p:custDataLst>
            </p:nvPr>
          </p:nvSpPr>
          <p:spPr bwMode="auto">
            <a:xfrm>
              <a:off x="824" y="2504"/>
              <a:ext cx="101" cy="101"/>
            </a:xfrm>
            <a:prstGeom prst="rect">
              <a:avLst/>
            </a:prstGeom>
            <a:solidFill>
              <a:srgbClr val="000000"/>
            </a:solidFill>
            <a:ln w="12700">
              <a:solidFill>
                <a:srgbClr val="000000"/>
              </a:solidFill>
              <a:miter lim="800000"/>
              <a:headEnd/>
              <a:tailEnd/>
            </a:ln>
          </p:spPr>
          <p:txBody>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endParaRPr lang="en-US" altLang="en-US" sz="1200"/>
            </a:p>
          </p:txBody>
        </p:sp>
        <p:sp>
          <p:nvSpPr>
            <p:cNvPr id="122" name="Rectangle 439"/>
            <p:cNvSpPr>
              <a:spLocks noChangeArrowheads="1"/>
            </p:cNvSpPr>
            <p:nvPr>
              <p:custDataLst>
                <p:tags r:id="rId222"/>
              </p:custDataLst>
            </p:nvPr>
          </p:nvSpPr>
          <p:spPr bwMode="auto">
            <a:xfrm>
              <a:off x="1026" y="2504"/>
              <a:ext cx="101" cy="101"/>
            </a:xfrm>
            <a:prstGeom prst="rect">
              <a:avLst/>
            </a:prstGeom>
            <a:solidFill>
              <a:srgbClr val="000000"/>
            </a:solidFill>
            <a:ln w="12700">
              <a:solidFill>
                <a:srgbClr val="000000"/>
              </a:solidFill>
              <a:miter lim="800000"/>
              <a:headEnd/>
              <a:tailEnd/>
            </a:ln>
          </p:spPr>
          <p:txBody>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endParaRPr lang="en-US" altLang="en-US" sz="1200"/>
            </a:p>
          </p:txBody>
        </p:sp>
        <p:sp>
          <p:nvSpPr>
            <p:cNvPr id="123" name="Rectangle 440"/>
            <p:cNvSpPr>
              <a:spLocks noChangeArrowheads="1"/>
            </p:cNvSpPr>
            <p:nvPr>
              <p:custDataLst>
                <p:tags r:id="rId223"/>
              </p:custDataLst>
            </p:nvPr>
          </p:nvSpPr>
          <p:spPr bwMode="auto">
            <a:xfrm>
              <a:off x="925" y="2613"/>
              <a:ext cx="126" cy="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800">
                  <a:solidFill>
                    <a:srgbClr val="000000"/>
                  </a:solidFill>
                </a:rPr>
                <a:t>11:7</a:t>
              </a:r>
              <a:endParaRPr lang="de-DE" altLang="en-US" sz="2800"/>
            </a:p>
          </p:txBody>
        </p:sp>
        <p:sp>
          <p:nvSpPr>
            <p:cNvPr id="124" name="Rectangle 441"/>
            <p:cNvSpPr>
              <a:spLocks noChangeArrowheads="1"/>
            </p:cNvSpPr>
            <p:nvPr>
              <p:custDataLst>
                <p:tags r:id="rId224"/>
              </p:custDataLst>
            </p:nvPr>
          </p:nvSpPr>
          <p:spPr bwMode="auto">
            <a:xfrm>
              <a:off x="724" y="2613"/>
              <a:ext cx="126" cy="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800">
                  <a:solidFill>
                    <a:srgbClr val="000000"/>
                  </a:solidFill>
                </a:rPr>
                <a:t>12:7</a:t>
              </a:r>
              <a:endParaRPr lang="de-DE" altLang="en-US" sz="2800"/>
            </a:p>
          </p:txBody>
        </p:sp>
        <p:sp>
          <p:nvSpPr>
            <p:cNvPr id="125" name="Freeform 442"/>
            <p:cNvSpPr>
              <a:spLocks/>
            </p:cNvSpPr>
            <p:nvPr>
              <p:custDataLst>
                <p:tags r:id="rId225"/>
              </p:custDataLst>
            </p:nvPr>
          </p:nvSpPr>
          <p:spPr bwMode="auto">
            <a:xfrm>
              <a:off x="1127" y="2404"/>
              <a:ext cx="152" cy="100"/>
            </a:xfrm>
            <a:custGeom>
              <a:avLst/>
              <a:gdLst>
                <a:gd name="T0" fmla="*/ 0 w 152"/>
                <a:gd name="T1" fmla="*/ 100 h 100"/>
                <a:gd name="T2" fmla="*/ 101 w 152"/>
                <a:gd name="T3" fmla="*/ 0 h 100"/>
                <a:gd name="T4" fmla="*/ 152 w 152"/>
                <a:gd name="T5" fmla="*/ 0 h 100"/>
                <a:gd name="T6" fmla="*/ 0 60000 65536"/>
                <a:gd name="T7" fmla="*/ 0 60000 65536"/>
                <a:gd name="T8" fmla="*/ 0 60000 65536"/>
                <a:gd name="T9" fmla="*/ 0 w 152"/>
                <a:gd name="T10" fmla="*/ 0 h 100"/>
                <a:gd name="T11" fmla="*/ 152 w 152"/>
                <a:gd name="T12" fmla="*/ 100 h 100"/>
              </a:gdLst>
              <a:ahLst/>
              <a:cxnLst>
                <a:cxn ang="T6">
                  <a:pos x="T0" y="T1"/>
                </a:cxn>
                <a:cxn ang="T7">
                  <a:pos x="T2" y="T3"/>
                </a:cxn>
                <a:cxn ang="T8">
                  <a:pos x="T4" y="T5"/>
                </a:cxn>
              </a:cxnLst>
              <a:rect l="T9" t="T10" r="T11" b="T12"/>
              <a:pathLst>
                <a:path w="152" h="100">
                  <a:moveTo>
                    <a:pt x="0" y="100"/>
                  </a:moveTo>
                  <a:lnTo>
                    <a:pt x="101" y="0"/>
                  </a:lnTo>
                  <a:lnTo>
                    <a:pt x="152" y="0"/>
                  </a:lnTo>
                </a:path>
              </a:pathLst>
            </a:custGeom>
            <a:noFill/>
            <a:ln w="12700">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26" name="Freeform 443"/>
            <p:cNvSpPr>
              <a:spLocks/>
            </p:cNvSpPr>
            <p:nvPr>
              <p:custDataLst>
                <p:tags r:id="rId226"/>
              </p:custDataLst>
            </p:nvPr>
          </p:nvSpPr>
          <p:spPr bwMode="auto">
            <a:xfrm>
              <a:off x="925" y="2404"/>
              <a:ext cx="303" cy="100"/>
            </a:xfrm>
            <a:custGeom>
              <a:avLst/>
              <a:gdLst>
                <a:gd name="T0" fmla="*/ 0 w 303"/>
                <a:gd name="T1" fmla="*/ 100 h 100"/>
                <a:gd name="T2" fmla="*/ 101 w 303"/>
                <a:gd name="T3" fmla="*/ 0 h 100"/>
                <a:gd name="T4" fmla="*/ 303 w 303"/>
                <a:gd name="T5" fmla="*/ 0 h 100"/>
                <a:gd name="T6" fmla="*/ 0 60000 65536"/>
                <a:gd name="T7" fmla="*/ 0 60000 65536"/>
                <a:gd name="T8" fmla="*/ 0 60000 65536"/>
                <a:gd name="T9" fmla="*/ 0 w 303"/>
                <a:gd name="T10" fmla="*/ 0 h 100"/>
                <a:gd name="T11" fmla="*/ 303 w 303"/>
                <a:gd name="T12" fmla="*/ 100 h 100"/>
              </a:gdLst>
              <a:ahLst/>
              <a:cxnLst>
                <a:cxn ang="T6">
                  <a:pos x="T0" y="T1"/>
                </a:cxn>
                <a:cxn ang="T7">
                  <a:pos x="T2" y="T3"/>
                </a:cxn>
                <a:cxn ang="T8">
                  <a:pos x="T4" y="T5"/>
                </a:cxn>
              </a:cxnLst>
              <a:rect l="T9" t="T10" r="T11" b="T12"/>
              <a:pathLst>
                <a:path w="303" h="100">
                  <a:moveTo>
                    <a:pt x="0" y="100"/>
                  </a:moveTo>
                  <a:lnTo>
                    <a:pt x="101" y="0"/>
                  </a:lnTo>
                  <a:lnTo>
                    <a:pt x="303" y="0"/>
                  </a:lnTo>
                </a:path>
              </a:pathLst>
            </a:custGeom>
            <a:noFill/>
            <a:ln w="12700">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27" name="Freeform 444"/>
            <p:cNvSpPr>
              <a:spLocks/>
            </p:cNvSpPr>
            <p:nvPr>
              <p:custDataLst>
                <p:tags r:id="rId227"/>
              </p:custDataLst>
            </p:nvPr>
          </p:nvSpPr>
          <p:spPr bwMode="auto">
            <a:xfrm>
              <a:off x="724" y="2404"/>
              <a:ext cx="302" cy="100"/>
            </a:xfrm>
            <a:custGeom>
              <a:avLst/>
              <a:gdLst>
                <a:gd name="T0" fmla="*/ 0 w 302"/>
                <a:gd name="T1" fmla="*/ 100 h 100"/>
                <a:gd name="T2" fmla="*/ 100 w 302"/>
                <a:gd name="T3" fmla="*/ 0 h 100"/>
                <a:gd name="T4" fmla="*/ 302 w 302"/>
                <a:gd name="T5" fmla="*/ 0 h 100"/>
                <a:gd name="T6" fmla="*/ 0 60000 65536"/>
                <a:gd name="T7" fmla="*/ 0 60000 65536"/>
                <a:gd name="T8" fmla="*/ 0 60000 65536"/>
                <a:gd name="T9" fmla="*/ 0 w 302"/>
                <a:gd name="T10" fmla="*/ 0 h 100"/>
                <a:gd name="T11" fmla="*/ 302 w 302"/>
                <a:gd name="T12" fmla="*/ 100 h 100"/>
              </a:gdLst>
              <a:ahLst/>
              <a:cxnLst>
                <a:cxn ang="T6">
                  <a:pos x="T0" y="T1"/>
                </a:cxn>
                <a:cxn ang="T7">
                  <a:pos x="T2" y="T3"/>
                </a:cxn>
                <a:cxn ang="T8">
                  <a:pos x="T4" y="T5"/>
                </a:cxn>
              </a:cxnLst>
              <a:rect l="T9" t="T10" r="T11" b="T12"/>
              <a:pathLst>
                <a:path w="302" h="100">
                  <a:moveTo>
                    <a:pt x="0" y="100"/>
                  </a:moveTo>
                  <a:lnTo>
                    <a:pt x="100" y="0"/>
                  </a:lnTo>
                  <a:lnTo>
                    <a:pt x="302" y="0"/>
                  </a:lnTo>
                </a:path>
              </a:pathLst>
            </a:custGeom>
            <a:noFill/>
            <a:ln w="12700">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28" name="Freeform 445"/>
            <p:cNvSpPr>
              <a:spLocks/>
            </p:cNvSpPr>
            <p:nvPr>
              <p:custDataLst>
                <p:tags r:id="rId228"/>
              </p:custDataLst>
            </p:nvPr>
          </p:nvSpPr>
          <p:spPr bwMode="auto">
            <a:xfrm>
              <a:off x="522" y="2404"/>
              <a:ext cx="302" cy="100"/>
            </a:xfrm>
            <a:custGeom>
              <a:avLst/>
              <a:gdLst>
                <a:gd name="T0" fmla="*/ 0 w 302"/>
                <a:gd name="T1" fmla="*/ 100 h 100"/>
                <a:gd name="T2" fmla="*/ 101 w 302"/>
                <a:gd name="T3" fmla="*/ 0 h 100"/>
                <a:gd name="T4" fmla="*/ 302 w 302"/>
                <a:gd name="T5" fmla="*/ 0 h 100"/>
                <a:gd name="T6" fmla="*/ 0 60000 65536"/>
                <a:gd name="T7" fmla="*/ 0 60000 65536"/>
                <a:gd name="T8" fmla="*/ 0 60000 65536"/>
                <a:gd name="T9" fmla="*/ 0 w 302"/>
                <a:gd name="T10" fmla="*/ 0 h 100"/>
                <a:gd name="T11" fmla="*/ 302 w 302"/>
                <a:gd name="T12" fmla="*/ 100 h 100"/>
              </a:gdLst>
              <a:ahLst/>
              <a:cxnLst>
                <a:cxn ang="T6">
                  <a:pos x="T0" y="T1"/>
                </a:cxn>
                <a:cxn ang="T7">
                  <a:pos x="T2" y="T3"/>
                </a:cxn>
                <a:cxn ang="T8">
                  <a:pos x="T4" y="T5"/>
                </a:cxn>
              </a:cxnLst>
              <a:rect l="T9" t="T10" r="T11" b="T12"/>
              <a:pathLst>
                <a:path w="302" h="100">
                  <a:moveTo>
                    <a:pt x="0" y="100"/>
                  </a:moveTo>
                  <a:lnTo>
                    <a:pt x="101" y="0"/>
                  </a:lnTo>
                  <a:lnTo>
                    <a:pt x="302" y="0"/>
                  </a:lnTo>
                </a:path>
              </a:pathLst>
            </a:custGeom>
            <a:noFill/>
            <a:ln w="12700">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29" name="Rectangle 446"/>
            <p:cNvSpPr>
              <a:spLocks noChangeArrowheads="1"/>
            </p:cNvSpPr>
            <p:nvPr>
              <p:custDataLst>
                <p:tags r:id="rId229"/>
              </p:custDataLst>
            </p:nvPr>
          </p:nvSpPr>
          <p:spPr bwMode="auto">
            <a:xfrm>
              <a:off x="1228" y="2807"/>
              <a:ext cx="101" cy="101"/>
            </a:xfrm>
            <a:prstGeom prst="rect">
              <a:avLst/>
            </a:prstGeom>
            <a:solidFill>
              <a:srgbClr val="000000"/>
            </a:solidFill>
            <a:ln w="12700">
              <a:solidFill>
                <a:srgbClr val="000000"/>
              </a:solidFill>
              <a:miter lim="800000"/>
              <a:headEnd/>
              <a:tailEnd/>
            </a:ln>
          </p:spPr>
          <p:txBody>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endParaRPr lang="en-US" altLang="en-US" sz="1200"/>
            </a:p>
          </p:txBody>
        </p:sp>
        <p:sp>
          <p:nvSpPr>
            <p:cNvPr id="130" name="Rectangle 447"/>
            <p:cNvSpPr>
              <a:spLocks noChangeArrowheads="1"/>
            </p:cNvSpPr>
            <p:nvPr>
              <p:custDataLst>
                <p:tags r:id="rId230"/>
              </p:custDataLst>
            </p:nvPr>
          </p:nvSpPr>
          <p:spPr bwMode="auto">
            <a:xfrm>
              <a:off x="1430" y="2807"/>
              <a:ext cx="101" cy="101"/>
            </a:xfrm>
            <a:prstGeom prst="rect">
              <a:avLst/>
            </a:prstGeom>
            <a:solidFill>
              <a:srgbClr val="000000"/>
            </a:solidFill>
            <a:ln w="12700">
              <a:solidFill>
                <a:srgbClr val="000000"/>
              </a:solidFill>
              <a:miter lim="800000"/>
              <a:headEnd/>
              <a:tailEnd/>
            </a:ln>
          </p:spPr>
          <p:txBody>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endParaRPr lang="en-US" altLang="en-US" sz="1200"/>
            </a:p>
          </p:txBody>
        </p:sp>
        <p:sp>
          <p:nvSpPr>
            <p:cNvPr id="131" name="Rectangle 448"/>
            <p:cNvSpPr>
              <a:spLocks noChangeArrowheads="1"/>
            </p:cNvSpPr>
            <p:nvPr>
              <p:custDataLst>
                <p:tags r:id="rId231"/>
              </p:custDataLst>
            </p:nvPr>
          </p:nvSpPr>
          <p:spPr bwMode="auto">
            <a:xfrm>
              <a:off x="1344" y="2916"/>
              <a:ext cx="111" cy="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800">
                  <a:solidFill>
                    <a:srgbClr val="000000"/>
                  </a:solidFill>
                </a:rPr>
                <a:t>9:-1</a:t>
              </a:r>
              <a:endParaRPr lang="de-DE" altLang="en-US" sz="2800"/>
            </a:p>
          </p:txBody>
        </p:sp>
        <p:sp>
          <p:nvSpPr>
            <p:cNvPr id="132" name="Rectangle 449"/>
            <p:cNvSpPr>
              <a:spLocks noChangeArrowheads="1"/>
            </p:cNvSpPr>
            <p:nvPr>
              <p:custDataLst>
                <p:tags r:id="rId232"/>
              </p:custDataLst>
            </p:nvPr>
          </p:nvSpPr>
          <p:spPr bwMode="auto">
            <a:xfrm>
              <a:off x="1104" y="2916"/>
              <a:ext cx="147" cy="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800">
                  <a:solidFill>
                    <a:srgbClr val="000000"/>
                  </a:solidFill>
                </a:rPr>
                <a:t>10:-1</a:t>
              </a:r>
              <a:endParaRPr lang="de-DE" altLang="en-US" sz="2800"/>
            </a:p>
          </p:txBody>
        </p:sp>
        <p:sp>
          <p:nvSpPr>
            <p:cNvPr id="133" name="Rectangle 450"/>
            <p:cNvSpPr>
              <a:spLocks noChangeArrowheads="1"/>
            </p:cNvSpPr>
            <p:nvPr>
              <p:custDataLst>
                <p:tags r:id="rId233"/>
              </p:custDataLst>
            </p:nvPr>
          </p:nvSpPr>
          <p:spPr bwMode="auto">
            <a:xfrm>
              <a:off x="1632" y="2807"/>
              <a:ext cx="101" cy="101"/>
            </a:xfrm>
            <a:prstGeom prst="rect">
              <a:avLst/>
            </a:prstGeom>
            <a:solidFill>
              <a:srgbClr val="000000"/>
            </a:solidFill>
            <a:ln w="12700">
              <a:solidFill>
                <a:srgbClr val="000000"/>
              </a:solidFill>
              <a:miter lim="800000"/>
              <a:headEnd/>
              <a:tailEnd/>
            </a:ln>
          </p:spPr>
          <p:txBody>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endParaRPr lang="en-US" altLang="en-US" sz="1200"/>
            </a:p>
          </p:txBody>
        </p:sp>
        <p:sp>
          <p:nvSpPr>
            <p:cNvPr id="134" name="Rectangle 451"/>
            <p:cNvSpPr>
              <a:spLocks noChangeArrowheads="1"/>
            </p:cNvSpPr>
            <p:nvPr>
              <p:custDataLst>
                <p:tags r:id="rId234"/>
              </p:custDataLst>
            </p:nvPr>
          </p:nvSpPr>
          <p:spPr bwMode="auto">
            <a:xfrm>
              <a:off x="1834" y="2807"/>
              <a:ext cx="102" cy="101"/>
            </a:xfrm>
            <a:prstGeom prst="rect">
              <a:avLst/>
            </a:prstGeom>
            <a:solidFill>
              <a:srgbClr val="000000"/>
            </a:solidFill>
            <a:ln w="12700">
              <a:solidFill>
                <a:srgbClr val="000000"/>
              </a:solidFill>
              <a:miter lim="800000"/>
              <a:headEnd/>
              <a:tailEnd/>
            </a:ln>
          </p:spPr>
          <p:txBody>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endParaRPr lang="en-US" altLang="en-US" sz="1200"/>
            </a:p>
          </p:txBody>
        </p:sp>
        <p:sp>
          <p:nvSpPr>
            <p:cNvPr id="135" name="Rectangle 452"/>
            <p:cNvSpPr>
              <a:spLocks noChangeArrowheads="1"/>
            </p:cNvSpPr>
            <p:nvPr>
              <p:custDataLst>
                <p:tags r:id="rId235"/>
              </p:custDataLst>
            </p:nvPr>
          </p:nvSpPr>
          <p:spPr bwMode="auto">
            <a:xfrm>
              <a:off x="1747" y="2916"/>
              <a:ext cx="111" cy="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800">
                  <a:solidFill>
                    <a:srgbClr val="000000"/>
                  </a:solidFill>
                </a:rPr>
                <a:t>7:-1</a:t>
              </a:r>
              <a:endParaRPr lang="de-DE" altLang="en-US" sz="2800"/>
            </a:p>
          </p:txBody>
        </p:sp>
        <p:sp>
          <p:nvSpPr>
            <p:cNvPr id="136" name="Rectangle 453"/>
            <p:cNvSpPr>
              <a:spLocks noChangeArrowheads="1"/>
            </p:cNvSpPr>
            <p:nvPr>
              <p:custDataLst>
                <p:tags r:id="rId236"/>
              </p:custDataLst>
            </p:nvPr>
          </p:nvSpPr>
          <p:spPr bwMode="auto">
            <a:xfrm>
              <a:off x="1546" y="2916"/>
              <a:ext cx="111" cy="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800">
                  <a:solidFill>
                    <a:srgbClr val="000000"/>
                  </a:solidFill>
                </a:rPr>
                <a:t>8:-1</a:t>
              </a:r>
              <a:endParaRPr lang="de-DE" altLang="en-US" sz="2800"/>
            </a:p>
          </p:txBody>
        </p:sp>
        <p:sp>
          <p:nvSpPr>
            <p:cNvPr id="137" name="Freeform 454"/>
            <p:cNvSpPr>
              <a:spLocks/>
            </p:cNvSpPr>
            <p:nvPr>
              <p:custDataLst>
                <p:tags r:id="rId237"/>
              </p:custDataLst>
            </p:nvPr>
          </p:nvSpPr>
          <p:spPr bwMode="auto">
            <a:xfrm>
              <a:off x="1936" y="2706"/>
              <a:ext cx="151" cy="101"/>
            </a:xfrm>
            <a:custGeom>
              <a:avLst/>
              <a:gdLst>
                <a:gd name="T0" fmla="*/ 0 w 151"/>
                <a:gd name="T1" fmla="*/ 101 h 101"/>
                <a:gd name="T2" fmla="*/ 101 w 151"/>
                <a:gd name="T3" fmla="*/ 0 h 101"/>
                <a:gd name="T4" fmla="*/ 151 w 151"/>
                <a:gd name="T5" fmla="*/ 0 h 101"/>
                <a:gd name="T6" fmla="*/ 0 60000 65536"/>
                <a:gd name="T7" fmla="*/ 0 60000 65536"/>
                <a:gd name="T8" fmla="*/ 0 60000 65536"/>
                <a:gd name="T9" fmla="*/ 0 w 151"/>
                <a:gd name="T10" fmla="*/ 0 h 101"/>
                <a:gd name="T11" fmla="*/ 151 w 151"/>
                <a:gd name="T12" fmla="*/ 101 h 101"/>
              </a:gdLst>
              <a:ahLst/>
              <a:cxnLst>
                <a:cxn ang="T6">
                  <a:pos x="T0" y="T1"/>
                </a:cxn>
                <a:cxn ang="T7">
                  <a:pos x="T2" y="T3"/>
                </a:cxn>
                <a:cxn ang="T8">
                  <a:pos x="T4" y="T5"/>
                </a:cxn>
              </a:cxnLst>
              <a:rect l="T9" t="T10" r="T11" b="T12"/>
              <a:pathLst>
                <a:path w="151" h="101">
                  <a:moveTo>
                    <a:pt x="0" y="101"/>
                  </a:moveTo>
                  <a:lnTo>
                    <a:pt x="101" y="0"/>
                  </a:lnTo>
                  <a:lnTo>
                    <a:pt x="151" y="0"/>
                  </a:lnTo>
                </a:path>
              </a:pathLst>
            </a:custGeom>
            <a:noFill/>
            <a:ln w="12700">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38" name="Freeform 455"/>
            <p:cNvSpPr>
              <a:spLocks/>
            </p:cNvSpPr>
            <p:nvPr>
              <p:custDataLst>
                <p:tags r:id="rId238"/>
              </p:custDataLst>
            </p:nvPr>
          </p:nvSpPr>
          <p:spPr bwMode="auto">
            <a:xfrm>
              <a:off x="1733" y="2706"/>
              <a:ext cx="304" cy="101"/>
            </a:xfrm>
            <a:custGeom>
              <a:avLst/>
              <a:gdLst>
                <a:gd name="T0" fmla="*/ 0 w 304"/>
                <a:gd name="T1" fmla="*/ 101 h 101"/>
                <a:gd name="T2" fmla="*/ 101 w 304"/>
                <a:gd name="T3" fmla="*/ 0 h 101"/>
                <a:gd name="T4" fmla="*/ 304 w 304"/>
                <a:gd name="T5" fmla="*/ 0 h 101"/>
                <a:gd name="T6" fmla="*/ 0 60000 65536"/>
                <a:gd name="T7" fmla="*/ 0 60000 65536"/>
                <a:gd name="T8" fmla="*/ 0 60000 65536"/>
                <a:gd name="T9" fmla="*/ 0 w 304"/>
                <a:gd name="T10" fmla="*/ 0 h 101"/>
                <a:gd name="T11" fmla="*/ 304 w 304"/>
                <a:gd name="T12" fmla="*/ 101 h 101"/>
              </a:gdLst>
              <a:ahLst/>
              <a:cxnLst>
                <a:cxn ang="T6">
                  <a:pos x="T0" y="T1"/>
                </a:cxn>
                <a:cxn ang="T7">
                  <a:pos x="T2" y="T3"/>
                </a:cxn>
                <a:cxn ang="T8">
                  <a:pos x="T4" y="T5"/>
                </a:cxn>
              </a:cxnLst>
              <a:rect l="T9" t="T10" r="T11" b="T12"/>
              <a:pathLst>
                <a:path w="304" h="101">
                  <a:moveTo>
                    <a:pt x="0" y="101"/>
                  </a:moveTo>
                  <a:lnTo>
                    <a:pt x="101" y="0"/>
                  </a:lnTo>
                  <a:lnTo>
                    <a:pt x="304" y="0"/>
                  </a:lnTo>
                </a:path>
              </a:pathLst>
            </a:custGeom>
            <a:noFill/>
            <a:ln w="12700">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39" name="Freeform 456"/>
            <p:cNvSpPr>
              <a:spLocks/>
            </p:cNvSpPr>
            <p:nvPr>
              <p:custDataLst>
                <p:tags r:id="rId239"/>
              </p:custDataLst>
            </p:nvPr>
          </p:nvSpPr>
          <p:spPr bwMode="auto">
            <a:xfrm>
              <a:off x="1531" y="2706"/>
              <a:ext cx="303" cy="101"/>
            </a:xfrm>
            <a:custGeom>
              <a:avLst/>
              <a:gdLst>
                <a:gd name="T0" fmla="*/ 0 w 303"/>
                <a:gd name="T1" fmla="*/ 101 h 101"/>
                <a:gd name="T2" fmla="*/ 101 w 303"/>
                <a:gd name="T3" fmla="*/ 0 h 101"/>
                <a:gd name="T4" fmla="*/ 303 w 303"/>
                <a:gd name="T5" fmla="*/ 0 h 101"/>
                <a:gd name="T6" fmla="*/ 0 60000 65536"/>
                <a:gd name="T7" fmla="*/ 0 60000 65536"/>
                <a:gd name="T8" fmla="*/ 0 60000 65536"/>
                <a:gd name="T9" fmla="*/ 0 w 303"/>
                <a:gd name="T10" fmla="*/ 0 h 101"/>
                <a:gd name="T11" fmla="*/ 303 w 303"/>
                <a:gd name="T12" fmla="*/ 101 h 101"/>
              </a:gdLst>
              <a:ahLst/>
              <a:cxnLst>
                <a:cxn ang="T6">
                  <a:pos x="T0" y="T1"/>
                </a:cxn>
                <a:cxn ang="T7">
                  <a:pos x="T2" y="T3"/>
                </a:cxn>
                <a:cxn ang="T8">
                  <a:pos x="T4" y="T5"/>
                </a:cxn>
              </a:cxnLst>
              <a:rect l="T9" t="T10" r="T11" b="T12"/>
              <a:pathLst>
                <a:path w="303" h="101">
                  <a:moveTo>
                    <a:pt x="0" y="101"/>
                  </a:moveTo>
                  <a:lnTo>
                    <a:pt x="101" y="0"/>
                  </a:lnTo>
                  <a:lnTo>
                    <a:pt x="303" y="0"/>
                  </a:lnTo>
                </a:path>
              </a:pathLst>
            </a:custGeom>
            <a:noFill/>
            <a:ln w="12700">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40" name="Freeform 457"/>
            <p:cNvSpPr>
              <a:spLocks/>
            </p:cNvSpPr>
            <p:nvPr>
              <p:custDataLst>
                <p:tags r:id="rId240"/>
              </p:custDataLst>
            </p:nvPr>
          </p:nvSpPr>
          <p:spPr bwMode="auto">
            <a:xfrm>
              <a:off x="1329" y="2706"/>
              <a:ext cx="303" cy="101"/>
            </a:xfrm>
            <a:custGeom>
              <a:avLst/>
              <a:gdLst>
                <a:gd name="T0" fmla="*/ 0 w 303"/>
                <a:gd name="T1" fmla="*/ 101 h 101"/>
                <a:gd name="T2" fmla="*/ 101 w 303"/>
                <a:gd name="T3" fmla="*/ 0 h 101"/>
                <a:gd name="T4" fmla="*/ 303 w 303"/>
                <a:gd name="T5" fmla="*/ 0 h 101"/>
                <a:gd name="T6" fmla="*/ 0 60000 65536"/>
                <a:gd name="T7" fmla="*/ 0 60000 65536"/>
                <a:gd name="T8" fmla="*/ 0 60000 65536"/>
                <a:gd name="T9" fmla="*/ 0 w 303"/>
                <a:gd name="T10" fmla="*/ 0 h 101"/>
                <a:gd name="T11" fmla="*/ 303 w 303"/>
                <a:gd name="T12" fmla="*/ 101 h 101"/>
              </a:gdLst>
              <a:ahLst/>
              <a:cxnLst>
                <a:cxn ang="T6">
                  <a:pos x="T0" y="T1"/>
                </a:cxn>
                <a:cxn ang="T7">
                  <a:pos x="T2" y="T3"/>
                </a:cxn>
                <a:cxn ang="T8">
                  <a:pos x="T4" y="T5"/>
                </a:cxn>
              </a:cxnLst>
              <a:rect l="T9" t="T10" r="T11" b="T12"/>
              <a:pathLst>
                <a:path w="303" h="101">
                  <a:moveTo>
                    <a:pt x="0" y="101"/>
                  </a:moveTo>
                  <a:lnTo>
                    <a:pt x="101" y="0"/>
                  </a:lnTo>
                  <a:lnTo>
                    <a:pt x="303" y="0"/>
                  </a:lnTo>
                </a:path>
              </a:pathLst>
            </a:custGeom>
            <a:noFill/>
            <a:ln w="12700">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41" name="Rectangle 458"/>
            <p:cNvSpPr>
              <a:spLocks noChangeArrowheads="1"/>
            </p:cNvSpPr>
            <p:nvPr>
              <p:custDataLst>
                <p:tags r:id="rId241"/>
              </p:custDataLst>
            </p:nvPr>
          </p:nvSpPr>
          <p:spPr bwMode="auto">
            <a:xfrm>
              <a:off x="421" y="2807"/>
              <a:ext cx="101" cy="101"/>
            </a:xfrm>
            <a:prstGeom prst="rect">
              <a:avLst/>
            </a:prstGeom>
            <a:solidFill>
              <a:srgbClr val="000000"/>
            </a:solidFill>
            <a:ln w="12700">
              <a:solidFill>
                <a:srgbClr val="000000"/>
              </a:solidFill>
              <a:miter lim="800000"/>
              <a:headEnd/>
              <a:tailEnd/>
            </a:ln>
          </p:spPr>
          <p:txBody>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endParaRPr lang="en-US" altLang="en-US" sz="1200"/>
            </a:p>
          </p:txBody>
        </p:sp>
        <p:sp>
          <p:nvSpPr>
            <p:cNvPr id="142" name="Rectangle 459"/>
            <p:cNvSpPr>
              <a:spLocks noChangeArrowheads="1"/>
            </p:cNvSpPr>
            <p:nvPr>
              <p:custDataLst>
                <p:tags r:id="rId242"/>
              </p:custDataLst>
            </p:nvPr>
          </p:nvSpPr>
          <p:spPr bwMode="auto">
            <a:xfrm>
              <a:off x="623" y="2807"/>
              <a:ext cx="101" cy="101"/>
            </a:xfrm>
            <a:prstGeom prst="rect">
              <a:avLst/>
            </a:prstGeom>
            <a:solidFill>
              <a:srgbClr val="000000"/>
            </a:solidFill>
            <a:ln w="12700">
              <a:solidFill>
                <a:srgbClr val="000000"/>
              </a:solidFill>
              <a:miter lim="800000"/>
              <a:headEnd/>
              <a:tailEnd/>
            </a:ln>
          </p:spPr>
          <p:txBody>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endParaRPr lang="en-US" altLang="en-US" sz="1200"/>
            </a:p>
          </p:txBody>
        </p:sp>
        <p:sp>
          <p:nvSpPr>
            <p:cNvPr id="143" name="Rectangle 460"/>
            <p:cNvSpPr>
              <a:spLocks noChangeArrowheads="1"/>
            </p:cNvSpPr>
            <p:nvPr>
              <p:custDataLst>
                <p:tags r:id="rId243"/>
              </p:custDataLst>
            </p:nvPr>
          </p:nvSpPr>
          <p:spPr bwMode="auto">
            <a:xfrm>
              <a:off x="499" y="2916"/>
              <a:ext cx="147" cy="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800">
                  <a:solidFill>
                    <a:srgbClr val="000000"/>
                  </a:solidFill>
                </a:rPr>
                <a:t>13:-1</a:t>
              </a:r>
              <a:endParaRPr lang="de-DE" altLang="en-US" sz="2800"/>
            </a:p>
          </p:txBody>
        </p:sp>
        <p:sp>
          <p:nvSpPr>
            <p:cNvPr id="144" name="Rectangle 461"/>
            <p:cNvSpPr>
              <a:spLocks noChangeArrowheads="1"/>
            </p:cNvSpPr>
            <p:nvPr>
              <p:custDataLst>
                <p:tags r:id="rId244"/>
              </p:custDataLst>
            </p:nvPr>
          </p:nvSpPr>
          <p:spPr bwMode="auto">
            <a:xfrm>
              <a:off x="297" y="2916"/>
              <a:ext cx="147" cy="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800">
                  <a:solidFill>
                    <a:srgbClr val="000000"/>
                  </a:solidFill>
                </a:rPr>
                <a:t>14:-1</a:t>
              </a:r>
              <a:endParaRPr lang="de-DE" altLang="en-US" sz="2800"/>
            </a:p>
          </p:txBody>
        </p:sp>
        <p:sp>
          <p:nvSpPr>
            <p:cNvPr id="145" name="Rectangle 462"/>
            <p:cNvSpPr>
              <a:spLocks noChangeArrowheads="1"/>
            </p:cNvSpPr>
            <p:nvPr>
              <p:custDataLst>
                <p:tags r:id="rId245"/>
              </p:custDataLst>
            </p:nvPr>
          </p:nvSpPr>
          <p:spPr bwMode="auto">
            <a:xfrm>
              <a:off x="824" y="2807"/>
              <a:ext cx="101" cy="101"/>
            </a:xfrm>
            <a:prstGeom prst="rect">
              <a:avLst/>
            </a:prstGeom>
            <a:solidFill>
              <a:srgbClr val="000000"/>
            </a:solidFill>
            <a:ln w="12700">
              <a:solidFill>
                <a:srgbClr val="000000"/>
              </a:solidFill>
              <a:miter lim="800000"/>
              <a:headEnd/>
              <a:tailEnd/>
            </a:ln>
          </p:spPr>
          <p:txBody>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endParaRPr lang="en-US" altLang="en-US" sz="1200"/>
            </a:p>
          </p:txBody>
        </p:sp>
        <p:sp>
          <p:nvSpPr>
            <p:cNvPr id="146" name="Rectangle 463"/>
            <p:cNvSpPr>
              <a:spLocks noChangeArrowheads="1"/>
            </p:cNvSpPr>
            <p:nvPr>
              <p:custDataLst>
                <p:tags r:id="rId246"/>
              </p:custDataLst>
            </p:nvPr>
          </p:nvSpPr>
          <p:spPr bwMode="auto">
            <a:xfrm>
              <a:off x="1026" y="2807"/>
              <a:ext cx="101" cy="101"/>
            </a:xfrm>
            <a:prstGeom prst="rect">
              <a:avLst/>
            </a:prstGeom>
            <a:solidFill>
              <a:srgbClr val="000000"/>
            </a:solidFill>
            <a:ln w="12700">
              <a:solidFill>
                <a:srgbClr val="000000"/>
              </a:solidFill>
              <a:miter lim="800000"/>
              <a:headEnd/>
              <a:tailEnd/>
            </a:ln>
          </p:spPr>
          <p:txBody>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endParaRPr lang="en-US" altLang="en-US" sz="1200"/>
            </a:p>
          </p:txBody>
        </p:sp>
        <p:sp>
          <p:nvSpPr>
            <p:cNvPr id="147" name="Rectangle 464"/>
            <p:cNvSpPr>
              <a:spLocks noChangeArrowheads="1"/>
            </p:cNvSpPr>
            <p:nvPr>
              <p:custDataLst>
                <p:tags r:id="rId247"/>
              </p:custDataLst>
            </p:nvPr>
          </p:nvSpPr>
          <p:spPr bwMode="auto">
            <a:xfrm>
              <a:off x="903" y="2916"/>
              <a:ext cx="147" cy="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800">
                  <a:solidFill>
                    <a:srgbClr val="000000"/>
                  </a:solidFill>
                </a:rPr>
                <a:t>11:-1</a:t>
              </a:r>
              <a:endParaRPr lang="de-DE" altLang="en-US" sz="2800"/>
            </a:p>
          </p:txBody>
        </p:sp>
        <p:sp>
          <p:nvSpPr>
            <p:cNvPr id="148" name="Rectangle 465"/>
            <p:cNvSpPr>
              <a:spLocks noChangeArrowheads="1"/>
            </p:cNvSpPr>
            <p:nvPr>
              <p:custDataLst>
                <p:tags r:id="rId248"/>
              </p:custDataLst>
            </p:nvPr>
          </p:nvSpPr>
          <p:spPr bwMode="auto">
            <a:xfrm>
              <a:off x="701" y="2916"/>
              <a:ext cx="147" cy="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800">
                  <a:solidFill>
                    <a:srgbClr val="000000"/>
                  </a:solidFill>
                </a:rPr>
                <a:t>12:-1</a:t>
              </a:r>
              <a:endParaRPr lang="de-DE" altLang="en-US" sz="2800"/>
            </a:p>
          </p:txBody>
        </p:sp>
        <p:sp>
          <p:nvSpPr>
            <p:cNvPr id="149" name="Freeform 466"/>
            <p:cNvSpPr>
              <a:spLocks/>
            </p:cNvSpPr>
            <p:nvPr>
              <p:custDataLst>
                <p:tags r:id="rId249"/>
              </p:custDataLst>
            </p:nvPr>
          </p:nvSpPr>
          <p:spPr bwMode="auto">
            <a:xfrm>
              <a:off x="925" y="2706"/>
              <a:ext cx="303" cy="101"/>
            </a:xfrm>
            <a:custGeom>
              <a:avLst/>
              <a:gdLst>
                <a:gd name="T0" fmla="*/ 0 w 303"/>
                <a:gd name="T1" fmla="*/ 101 h 101"/>
                <a:gd name="T2" fmla="*/ 101 w 303"/>
                <a:gd name="T3" fmla="*/ 0 h 101"/>
                <a:gd name="T4" fmla="*/ 303 w 303"/>
                <a:gd name="T5" fmla="*/ 0 h 101"/>
                <a:gd name="T6" fmla="*/ 0 60000 65536"/>
                <a:gd name="T7" fmla="*/ 0 60000 65536"/>
                <a:gd name="T8" fmla="*/ 0 60000 65536"/>
                <a:gd name="T9" fmla="*/ 0 w 303"/>
                <a:gd name="T10" fmla="*/ 0 h 101"/>
                <a:gd name="T11" fmla="*/ 303 w 303"/>
                <a:gd name="T12" fmla="*/ 101 h 101"/>
              </a:gdLst>
              <a:ahLst/>
              <a:cxnLst>
                <a:cxn ang="T6">
                  <a:pos x="T0" y="T1"/>
                </a:cxn>
                <a:cxn ang="T7">
                  <a:pos x="T2" y="T3"/>
                </a:cxn>
                <a:cxn ang="T8">
                  <a:pos x="T4" y="T5"/>
                </a:cxn>
              </a:cxnLst>
              <a:rect l="T9" t="T10" r="T11" b="T12"/>
              <a:pathLst>
                <a:path w="303" h="101">
                  <a:moveTo>
                    <a:pt x="0" y="101"/>
                  </a:moveTo>
                  <a:lnTo>
                    <a:pt x="101" y="0"/>
                  </a:lnTo>
                  <a:lnTo>
                    <a:pt x="303" y="0"/>
                  </a:lnTo>
                </a:path>
              </a:pathLst>
            </a:custGeom>
            <a:noFill/>
            <a:ln w="12700">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50" name="Freeform 467"/>
            <p:cNvSpPr>
              <a:spLocks/>
            </p:cNvSpPr>
            <p:nvPr>
              <p:custDataLst>
                <p:tags r:id="rId250"/>
              </p:custDataLst>
            </p:nvPr>
          </p:nvSpPr>
          <p:spPr bwMode="auto">
            <a:xfrm>
              <a:off x="724" y="2706"/>
              <a:ext cx="302" cy="101"/>
            </a:xfrm>
            <a:custGeom>
              <a:avLst/>
              <a:gdLst>
                <a:gd name="T0" fmla="*/ 0 w 302"/>
                <a:gd name="T1" fmla="*/ 101 h 101"/>
                <a:gd name="T2" fmla="*/ 100 w 302"/>
                <a:gd name="T3" fmla="*/ 0 h 101"/>
                <a:gd name="T4" fmla="*/ 302 w 302"/>
                <a:gd name="T5" fmla="*/ 0 h 101"/>
                <a:gd name="T6" fmla="*/ 0 60000 65536"/>
                <a:gd name="T7" fmla="*/ 0 60000 65536"/>
                <a:gd name="T8" fmla="*/ 0 60000 65536"/>
                <a:gd name="T9" fmla="*/ 0 w 302"/>
                <a:gd name="T10" fmla="*/ 0 h 101"/>
                <a:gd name="T11" fmla="*/ 302 w 302"/>
                <a:gd name="T12" fmla="*/ 101 h 101"/>
              </a:gdLst>
              <a:ahLst/>
              <a:cxnLst>
                <a:cxn ang="T6">
                  <a:pos x="T0" y="T1"/>
                </a:cxn>
                <a:cxn ang="T7">
                  <a:pos x="T2" y="T3"/>
                </a:cxn>
                <a:cxn ang="T8">
                  <a:pos x="T4" y="T5"/>
                </a:cxn>
              </a:cxnLst>
              <a:rect l="T9" t="T10" r="T11" b="T12"/>
              <a:pathLst>
                <a:path w="302" h="101">
                  <a:moveTo>
                    <a:pt x="0" y="101"/>
                  </a:moveTo>
                  <a:lnTo>
                    <a:pt x="100" y="0"/>
                  </a:lnTo>
                  <a:lnTo>
                    <a:pt x="302" y="0"/>
                  </a:lnTo>
                </a:path>
              </a:pathLst>
            </a:custGeom>
            <a:noFill/>
            <a:ln w="12700">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51" name="Freeform 468"/>
            <p:cNvSpPr>
              <a:spLocks/>
            </p:cNvSpPr>
            <p:nvPr>
              <p:custDataLst>
                <p:tags r:id="rId251"/>
              </p:custDataLst>
            </p:nvPr>
          </p:nvSpPr>
          <p:spPr bwMode="auto">
            <a:xfrm>
              <a:off x="522" y="2706"/>
              <a:ext cx="302" cy="101"/>
            </a:xfrm>
            <a:custGeom>
              <a:avLst/>
              <a:gdLst>
                <a:gd name="T0" fmla="*/ 0 w 302"/>
                <a:gd name="T1" fmla="*/ 101 h 101"/>
                <a:gd name="T2" fmla="*/ 101 w 302"/>
                <a:gd name="T3" fmla="*/ 0 h 101"/>
                <a:gd name="T4" fmla="*/ 302 w 302"/>
                <a:gd name="T5" fmla="*/ 0 h 101"/>
                <a:gd name="T6" fmla="*/ 0 60000 65536"/>
                <a:gd name="T7" fmla="*/ 0 60000 65536"/>
                <a:gd name="T8" fmla="*/ 0 60000 65536"/>
                <a:gd name="T9" fmla="*/ 0 w 302"/>
                <a:gd name="T10" fmla="*/ 0 h 101"/>
                <a:gd name="T11" fmla="*/ 302 w 302"/>
                <a:gd name="T12" fmla="*/ 101 h 101"/>
              </a:gdLst>
              <a:ahLst/>
              <a:cxnLst>
                <a:cxn ang="T6">
                  <a:pos x="T0" y="T1"/>
                </a:cxn>
                <a:cxn ang="T7">
                  <a:pos x="T2" y="T3"/>
                </a:cxn>
                <a:cxn ang="T8">
                  <a:pos x="T4" y="T5"/>
                </a:cxn>
              </a:cxnLst>
              <a:rect l="T9" t="T10" r="T11" b="T12"/>
              <a:pathLst>
                <a:path w="302" h="101">
                  <a:moveTo>
                    <a:pt x="0" y="101"/>
                  </a:moveTo>
                  <a:lnTo>
                    <a:pt x="101" y="0"/>
                  </a:lnTo>
                  <a:lnTo>
                    <a:pt x="302" y="0"/>
                  </a:lnTo>
                </a:path>
              </a:pathLst>
            </a:custGeom>
            <a:noFill/>
            <a:ln w="12700">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52" name="Freeform 469"/>
            <p:cNvSpPr>
              <a:spLocks/>
            </p:cNvSpPr>
            <p:nvPr>
              <p:custDataLst>
                <p:tags r:id="rId252"/>
              </p:custDataLst>
            </p:nvPr>
          </p:nvSpPr>
          <p:spPr bwMode="auto">
            <a:xfrm>
              <a:off x="1127" y="2706"/>
              <a:ext cx="303" cy="101"/>
            </a:xfrm>
            <a:custGeom>
              <a:avLst/>
              <a:gdLst>
                <a:gd name="T0" fmla="*/ 0 w 303"/>
                <a:gd name="T1" fmla="*/ 101 h 101"/>
                <a:gd name="T2" fmla="*/ 101 w 303"/>
                <a:gd name="T3" fmla="*/ 0 h 101"/>
                <a:gd name="T4" fmla="*/ 303 w 303"/>
                <a:gd name="T5" fmla="*/ 0 h 101"/>
                <a:gd name="T6" fmla="*/ 0 60000 65536"/>
                <a:gd name="T7" fmla="*/ 0 60000 65536"/>
                <a:gd name="T8" fmla="*/ 0 60000 65536"/>
                <a:gd name="T9" fmla="*/ 0 w 303"/>
                <a:gd name="T10" fmla="*/ 0 h 101"/>
                <a:gd name="T11" fmla="*/ 303 w 303"/>
                <a:gd name="T12" fmla="*/ 101 h 101"/>
              </a:gdLst>
              <a:ahLst/>
              <a:cxnLst>
                <a:cxn ang="T6">
                  <a:pos x="T0" y="T1"/>
                </a:cxn>
                <a:cxn ang="T7">
                  <a:pos x="T2" y="T3"/>
                </a:cxn>
                <a:cxn ang="T8">
                  <a:pos x="T4" y="T5"/>
                </a:cxn>
              </a:cxnLst>
              <a:rect l="T9" t="T10" r="T11" b="T12"/>
              <a:pathLst>
                <a:path w="303" h="101">
                  <a:moveTo>
                    <a:pt x="0" y="101"/>
                  </a:moveTo>
                  <a:lnTo>
                    <a:pt x="101" y="0"/>
                  </a:lnTo>
                  <a:lnTo>
                    <a:pt x="303" y="0"/>
                  </a:lnTo>
                </a:path>
              </a:pathLst>
            </a:custGeom>
            <a:noFill/>
            <a:ln w="12700">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53" name="Rectangle 470"/>
            <p:cNvSpPr>
              <a:spLocks noChangeArrowheads="1"/>
            </p:cNvSpPr>
            <p:nvPr>
              <p:custDataLst>
                <p:tags r:id="rId253"/>
              </p:custDataLst>
            </p:nvPr>
          </p:nvSpPr>
          <p:spPr bwMode="auto">
            <a:xfrm>
              <a:off x="232" y="1554"/>
              <a:ext cx="72" cy="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800">
                  <a:solidFill>
                    <a:srgbClr val="000000"/>
                  </a:solidFill>
                </a:rPr>
                <a:t>15</a:t>
              </a:r>
              <a:endParaRPr lang="de-DE" altLang="en-US" sz="2800"/>
            </a:p>
          </p:txBody>
        </p:sp>
        <p:sp>
          <p:nvSpPr>
            <p:cNvPr id="154" name="Freeform 471"/>
            <p:cNvSpPr>
              <a:spLocks/>
            </p:cNvSpPr>
            <p:nvPr>
              <p:custDataLst>
                <p:tags r:id="rId254"/>
              </p:custDataLst>
            </p:nvPr>
          </p:nvSpPr>
          <p:spPr bwMode="auto">
            <a:xfrm>
              <a:off x="169" y="3110"/>
              <a:ext cx="202" cy="202"/>
            </a:xfrm>
            <a:custGeom>
              <a:avLst/>
              <a:gdLst>
                <a:gd name="T0" fmla="*/ 50 w 202"/>
                <a:gd name="T1" fmla="*/ 202 h 202"/>
                <a:gd name="T2" fmla="*/ 151 w 202"/>
                <a:gd name="T3" fmla="*/ 202 h 202"/>
                <a:gd name="T4" fmla="*/ 167 w 202"/>
                <a:gd name="T5" fmla="*/ 199 h 202"/>
                <a:gd name="T6" fmla="*/ 181 w 202"/>
                <a:gd name="T7" fmla="*/ 193 h 202"/>
                <a:gd name="T8" fmla="*/ 193 w 202"/>
                <a:gd name="T9" fmla="*/ 180 h 202"/>
                <a:gd name="T10" fmla="*/ 199 w 202"/>
                <a:gd name="T11" fmla="*/ 167 h 202"/>
                <a:gd name="T12" fmla="*/ 202 w 202"/>
                <a:gd name="T13" fmla="*/ 151 h 202"/>
                <a:gd name="T14" fmla="*/ 202 w 202"/>
                <a:gd name="T15" fmla="*/ 50 h 202"/>
                <a:gd name="T16" fmla="*/ 199 w 202"/>
                <a:gd name="T17" fmla="*/ 35 h 202"/>
                <a:gd name="T18" fmla="*/ 193 w 202"/>
                <a:gd name="T19" fmla="*/ 20 h 202"/>
                <a:gd name="T20" fmla="*/ 181 w 202"/>
                <a:gd name="T21" fmla="*/ 10 h 202"/>
                <a:gd name="T22" fmla="*/ 167 w 202"/>
                <a:gd name="T23" fmla="*/ 3 h 202"/>
                <a:gd name="T24" fmla="*/ 151 w 202"/>
                <a:gd name="T25" fmla="*/ 0 h 202"/>
                <a:gd name="T26" fmla="*/ 50 w 202"/>
                <a:gd name="T27" fmla="*/ 0 h 202"/>
                <a:gd name="T28" fmla="*/ 35 w 202"/>
                <a:gd name="T29" fmla="*/ 3 h 202"/>
                <a:gd name="T30" fmla="*/ 20 w 202"/>
                <a:gd name="T31" fmla="*/ 10 h 202"/>
                <a:gd name="T32" fmla="*/ 10 w 202"/>
                <a:gd name="T33" fmla="*/ 20 h 202"/>
                <a:gd name="T34" fmla="*/ 3 w 202"/>
                <a:gd name="T35" fmla="*/ 35 h 202"/>
                <a:gd name="T36" fmla="*/ 0 w 202"/>
                <a:gd name="T37" fmla="*/ 50 h 202"/>
                <a:gd name="T38" fmla="*/ 0 w 202"/>
                <a:gd name="T39" fmla="*/ 151 h 202"/>
                <a:gd name="T40" fmla="*/ 3 w 202"/>
                <a:gd name="T41" fmla="*/ 167 h 202"/>
                <a:gd name="T42" fmla="*/ 10 w 202"/>
                <a:gd name="T43" fmla="*/ 180 h 202"/>
                <a:gd name="T44" fmla="*/ 20 w 202"/>
                <a:gd name="T45" fmla="*/ 193 h 202"/>
                <a:gd name="T46" fmla="*/ 35 w 202"/>
                <a:gd name="T47" fmla="*/ 199 h 202"/>
                <a:gd name="T48" fmla="*/ 50 w 202"/>
                <a:gd name="T49" fmla="*/ 202 h 20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02"/>
                <a:gd name="T76" fmla="*/ 0 h 202"/>
                <a:gd name="T77" fmla="*/ 202 w 202"/>
                <a:gd name="T78" fmla="*/ 202 h 20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02" h="202">
                  <a:moveTo>
                    <a:pt x="50" y="202"/>
                  </a:moveTo>
                  <a:lnTo>
                    <a:pt x="151" y="202"/>
                  </a:lnTo>
                  <a:lnTo>
                    <a:pt x="167" y="199"/>
                  </a:lnTo>
                  <a:lnTo>
                    <a:pt x="181" y="193"/>
                  </a:lnTo>
                  <a:lnTo>
                    <a:pt x="193" y="180"/>
                  </a:lnTo>
                  <a:lnTo>
                    <a:pt x="199" y="167"/>
                  </a:lnTo>
                  <a:lnTo>
                    <a:pt x="202" y="151"/>
                  </a:lnTo>
                  <a:lnTo>
                    <a:pt x="202" y="50"/>
                  </a:lnTo>
                  <a:lnTo>
                    <a:pt x="199" y="35"/>
                  </a:lnTo>
                  <a:lnTo>
                    <a:pt x="193" y="20"/>
                  </a:lnTo>
                  <a:lnTo>
                    <a:pt x="181" y="10"/>
                  </a:lnTo>
                  <a:lnTo>
                    <a:pt x="167" y="3"/>
                  </a:lnTo>
                  <a:lnTo>
                    <a:pt x="151" y="0"/>
                  </a:lnTo>
                  <a:lnTo>
                    <a:pt x="50" y="0"/>
                  </a:lnTo>
                  <a:lnTo>
                    <a:pt x="35" y="3"/>
                  </a:lnTo>
                  <a:lnTo>
                    <a:pt x="20" y="10"/>
                  </a:lnTo>
                  <a:lnTo>
                    <a:pt x="10" y="20"/>
                  </a:lnTo>
                  <a:lnTo>
                    <a:pt x="3" y="35"/>
                  </a:lnTo>
                  <a:lnTo>
                    <a:pt x="0" y="50"/>
                  </a:lnTo>
                  <a:lnTo>
                    <a:pt x="0" y="151"/>
                  </a:lnTo>
                  <a:lnTo>
                    <a:pt x="3" y="167"/>
                  </a:lnTo>
                  <a:lnTo>
                    <a:pt x="10" y="180"/>
                  </a:lnTo>
                  <a:lnTo>
                    <a:pt x="20" y="193"/>
                  </a:lnTo>
                  <a:lnTo>
                    <a:pt x="35" y="199"/>
                  </a:lnTo>
                  <a:lnTo>
                    <a:pt x="50" y="202"/>
                  </a:lnTo>
                  <a:close/>
                </a:path>
              </a:pathLst>
            </a:custGeom>
            <a:solidFill>
              <a:schemeClr val="accent1"/>
            </a:solidFill>
            <a:ln w="4763">
              <a:solidFill>
                <a:srgbClr val="000000"/>
              </a:solidFill>
              <a:prstDash val="solid"/>
              <a:round/>
              <a:headEnd/>
              <a:tailEnd/>
            </a:ln>
          </p:spPr>
          <p:txBody>
            <a:bodyPr/>
            <a:lstStyle/>
            <a:p>
              <a:endParaRPr lang="en-US"/>
            </a:p>
          </p:txBody>
        </p:sp>
        <p:sp>
          <p:nvSpPr>
            <p:cNvPr id="155" name="Freeform 472"/>
            <p:cNvSpPr>
              <a:spLocks/>
            </p:cNvSpPr>
            <p:nvPr>
              <p:custDataLst>
                <p:tags r:id="rId255"/>
              </p:custDataLst>
            </p:nvPr>
          </p:nvSpPr>
          <p:spPr bwMode="auto">
            <a:xfrm>
              <a:off x="371" y="3110"/>
              <a:ext cx="202" cy="202"/>
            </a:xfrm>
            <a:custGeom>
              <a:avLst/>
              <a:gdLst>
                <a:gd name="T0" fmla="*/ 50 w 202"/>
                <a:gd name="T1" fmla="*/ 202 h 202"/>
                <a:gd name="T2" fmla="*/ 151 w 202"/>
                <a:gd name="T3" fmla="*/ 202 h 202"/>
                <a:gd name="T4" fmla="*/ 167 w 202"/>
                <a:gd name="T5" fmla="*/ 199 h 202"/>
                <a:gd name="T6" fmla="*/ 180 w 202"/>
                <a:gd name="T7" fmla="*/ 193 h 202"/>
                <a:gd name="T8" fmla="*/ 192 w 202"/>
                <a:gd name="T9" fmla="*/ 180 h 202"/>
                <a:gd name="T10" fmla="*/ 199 w 202"/>
                <a:gd name="T11" fmla="*/ 167 h 202"/>
                <a:gd name="T12" fmla="*/ 202 w 202"/>
                <a:gd name="T13" fmla="*/ 151 h 202"/>
                <a:gd name="T14" fmla="*/ 202 w 202"/>
                <a:gd name="T15" fmla="*/ 50 h 202"/>
                <a:gd name="T16" fmla="*/ 199 w 202"/>
                <a:gd name="T17" fmla="*/ 35 h 202"/>
                <a:gd name="T18" fmla="*/ 192 w 202"/>
                <a:gd name="T19" fmla="*/ 20 h 202"/>
                <a:gd name="T20" fmla="*/ 180 w 202"/>
                <a:gd name="T21" fmla="*/ 10 h 202"/>
                <a:gd name="T22" fmla="*/ 167 w 202"/>
                <a:gd name="T23" fmla="*/ 3 h 202"/>
                <a:gd name="T24" fmla="*/ 151 w 202"/>
                <a:gd name="T25" fmla="*/ 0 h 202"/>
                <a:gd name="T26" fmla="*/ 50 w 202"/>
                <a:gd name="T27" fmla="*/ 0 h 202"/>
                <a:gd name="T28" fmla="*/ 35 w 202"/>
                <a:gd name="T29" fmla="*/ 3 h 202"/>
                <a:gd name="T30" fmla="*/ 20 w 202"/>
                <a:gd name="T31" fmla="*/ 10 h 202"/>
                <a:gd name="T32" fmla="*/ 9 w 202"/>
                <a:gd name="T33" fmla="*/ 20 h 202"/>
                <a:gd name="T34" fmla="*/ 3 w 202"/>
                <a:gd name="T35" fmla="*/ 35 h 202"/>
                <a:gd name="T36" fmla="*/ 0 w 202"/>
                <a:gd name="T37" fmla="*/ 50 h 202"/>
                <a:gd name="T38" fmla="*/ 0 w 202"/>
                <a:gd name="T39" fmla="*/ 151 h 202"/>
                <a:gd name="T40" fmla="*/ 3 w 202"/>
                <a:gd name="T41" fmla="*/ 167 h 202"/>
                <a:gd name="T42" fmla="*/ 9 w 202"/>
                <a:gd name="T43" fmla="*/ 180 h 202"/>
                <a:gd name="T44" fmla="*/ 20 w 202"/>
                <a:gd name="T45" fmla="*/ 193 h 202"/>
                <a:gd name="T46" fmla="*/ 35 w 202"/>
                <a:gd name="T47" fmla="*/ 199 h 202"/>
                <a:gd name="T48" fmla="*/ 50 w 202"/>
                <a:gd name="T49" fmla="*/ 202 h 20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02"/>
                <a:gd name="T76" fmla="*/ 0 h 202"/>
                <a:gd name="T77" fmla="*/ 202 w 202"/>
                <a:gd name="T78" fmla="*/ 202 h 20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02" h="202">
                  <a:moveTo>
                    <a:pt x="50" y="202"/>
                  </a:moveTo>
                  <a:lnTo>
                    <a:pt x="151" y="202"/>
                  </a:lnTo>
                  <a:lnTo>
                    <a:pt x="167" y="199"/>
                  </a:lnTo>
                  <a:lnTo>
                    <a:pt x="180" y="193"/>
                  </a:lnTo>
                  <a:lnTo>
                    <a:pt x="192" y="180"/>
                  </a:lnTo>
                  <a:lnTo>
                    <a:pt x="199" y="167"/>
                  </a:lnTo>
                  <a:lnTo>
                    <a:pt x="202" y="151"/>
                  </a:lnTo>
                  <a:lnTo>
                    <a:pt x="202" y="50"/>
                  </a:lnTo>
                  <a:lnTo>
                    <a:pt x="199" y="35"/>
                  </a:lnTo>
                  <a:lnTo>
                    <a:pt x="192" y="20"/>
                  </a:lnTo>
                  <a:lnTo>
                    <a:pt x="180" y="10"/>
                  </a:lnTo>
                  <a:lnTo>
                    <a:pt x="167" y="3"/>
                  </a:lnTo>
                  <a:lnTo>
                    <a:pt x="151" y="0"/>
                  </a:lnTo>
                  <a:lnTo>
                    <a:pt x="50" y="0"/>
                  </a:lnTo>
                  <a:lnTo>
                    <a:pt x="35" y="3"/>
                  </a:lnTo>
                  <a:lnTo>
                    <a:pt x="20" y="10"/>
                  </a:lnTo>
                  <a:lnTo>
                    <a:pt x="9" y="20"/>
                  </a:lnTo>
                  <a:lnTo>
                    <a:pt x="3" y="35"/>
                  </a:lnTo>
                  <a:lnTo>
                    <a:pt x="0" y="50"/>
                  </a:lnTo>
                  <a:lnTo>
                    <a:pt x="0" y="151"/>
                  </a:lnTo>
                  <a:lnTo>
                    <a:pt x="3" y="167"/>
                  </a:lnTo>
                  <a:lnTo>
                    <a:pt x="9" y="180"/>
                  </a:lnTo>
                  <a:lnTo>
                    <a:pt x="20" y="193"/>
                  </a:lnTo>
                  <a:lnTo>
                    <a:pt x="35" y="199"/>
                  </a:lnTo>
                  <a:lnTo>
                    <a:pt x="50" y="202"/>
                  </a:lnTo>
                  <a:close/>
                </a:path>
              </a:pathLst>
            </a:custGeom>
            <a:solidFill>
              <a:schemeClr val="accent1"/>
            </a:solidFill>
            <a:ln w="4763">
              <a:solidFill>
                <a:srgbClr val="000000"/>
              </a:solidFill>
              <a:prstDash val="solid"/>
              <a:round/>
              <a:headEnd/>
              <a:tailEnd/>
            </a:ln>
          </p:spPr>
          <p:txBody>
            <a:bodyPr/>
            <a:lstStyle/>
            <a:p>
              <a:endParaRPr lang="en-US"/>
            </a:p>
          </p:txBody>
        </p:sp>
        <p:sp>
          <p:nvSpPr>
            <p:cNvPr id="156" name="Line 473"/>
            <p:cNvSpPr>
              <a:spLocks noChangeShapeType="1"/>
            </p:cNvSpPr>
            <p:nvPr>
              <p:custDataLst>
                <p:tags r:id="rId256"/>
              </p:custDataLst>
            </p:nvPr>
          </p:nvSpPr>
          <p:spPr bwMode="auto">
            <a:xfrm flipH="1">
              <a:off x="359" y="3009"/>
              <a:ext cx="113" cy="113"/>
            </a:xfrm>
            <a:prstGeom prst="line">
              <a:avLst/>
            </a:prstGeom>
            <a:noFill/>
            <a:ln w="1270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57" name="Line 474"/>
            <p:cNvSpPr>
              <a:spLocks noChangeShapeType="1"/>
            </p:cNvSpPr>
            <p:nvPr>
              <p:custDataLst>
                <p:tags r:id="rId257"/>
              </p:custDataLst>
            </p:nvPr>
          </p:nvSpPr>
          <p:spPr bwMode="auto">
            <a:xfrm flipH="1">
              <a:off x="561" y="3009"/>
              <a:ext cx="113" cy="113"/>
            </a:xfrm>
            <a:prstGeom prst="line">
              <a:avLst/>
            </a:prstGeom>
            <a:noFill/>
            <a:ln w="1270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58" name="Freeform 475"/>
            <p:cNvSpPr>
              <a:spLocks/>
            </p:cNvSpPr>
            <p:nvPr>
              <p:custDataLst>
                <p:tags r:id="rId258"/>
              </p:custDataLst>
            </p:nvPr>
          </p:nvSpPr>
          <p:spPr bwMode="auto">
            <a:xfrm>
              <a:off x="573" y="3110"/>
              <a:ext cx="202" cy="202"/>
            </a:xfrm>
            <a:custGeom>
              <a:avLst/>
              <a:gdLst>
                <a:gd name="T0" fmla="*/ 50 w 202"/>
                <a:gd name="T1" fmla="*/ 202 h 202"/>
                <a:gd name="T2" fmla="*/ 151 w 202"/>
                <a:gd name="T3" fmla="*/ 202 h 202"/>
                <a:gd name="T4" fmla="*/ 167 w 202"/>
                <a:gd name="T5" fmla="*/ 199 h 202"/>
                <a:gd name="T6" fmla="*/ 180 w 202"/>
                <a:gd name="T7" fmla="*/ 193 h 202"/>
                <a:gd name="T8" fmla="*/ 192 w 202"/>
                <a:gd name="T9" fmla="*/ 180 h 202"/>
                <a:gd name="T10" fmla="*/ 199 w 202"/>
                <a:gd name="T11" fmla="*/ 167 h 202"/>
                <a:gd name="T12" fmla="*/ 202 w 202"/>
                <a:gd name="T13" fmla="*/ 151 h 202"/>
                <a:gd name="T14" fmla="*/ 202 w 202"/>
                <a:gd name="T15" fmla="*/ 50 h 202"/>
                <a:gd name="T16" fmla="*/ 199 w 202"/>
                <a:gd name="T17" fmla="*/ 35 h 202"/>
                <a:gd name="T18" fmla="*/ 192 w 202"/>
                <a:gd name="T19" fmla="*/ 20 h 202"/>
                <a:gd name="T20" fmla="*/ 180 w 202"/>
                <a:gd name="T21" fmla="*/ 10 h 202"/>
                <a:gd name="T22" fmla="*/ 167 w 202"/>
                <a:gd name="T23" fmla="*/ 3 h 202"/>
                <a:gd name="T24" fmla="*/ 151 w 202"/>
                <a:gd name="T25" fmla="*/ 0 h 202"/>
                <a:gd name="T26" fmla="*/ 50 w 202"/>
                <a:gd name="T27" fmla="*/ 0 h 202"/>
                <a:gd name="T28" fmla="*/ 35 w 202"/>
                <a:gd name="T29" fmla="*/ 3 h 202"/>
                <a:gd name="T30" fmla="*/ 20 w 202"/>
                <a:gd name="T31" fmla="*/ 10 h 202"/>
                <a:gd name="T32" fmla="*/ 9 w 202"/>
                <a:gd name="T33" fmla="*/ 20 h 202"/>
                <a:gd name="T34" fmla="*/ 3 w 202"/>
                <a:gd name="T35" fmla="*/ 35 h 202"/>
                <a:gd name="T36" fmla="*/ 0 w 202"/>
                <a:gd name="T37" fmla="*/ 50 h 202"/>
                <a:gd name="T38" fmla="*/ 0 w 202"/>
                <a:gd name="T39" fmla="*/ 151 h 202"/>
                <a:gd name="T40" fmla="*/ 3 w 202"/>
                <a:gd name="T41" fmla="*/ 167 h 202"/>
                <a:gd name="T42" fmla="*/ 9 w 202"/>
                <a:gd name="T43" fmla="*/ 180 h 202"/>
                <a:gd name="T44" fmla="*/ 20 w 202"/>
                <a:gd name="T45" fmla="*/ 193 h 202"/>
                <a:gd name="T46" fmla="*/ 35 w 202"/>
                <a:gd name="T47" fmla="*/ 199 h 202"/>
                <a:gd name="T48" fmla="*/ 50 w 202"/>
                <a:gd name="T49" fmla="*/ 202 h 20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02"/>
                <a:gd name="T76" fmla="*/ 0 h 202"/>
                <a:gd name="T77" fmla="*/ 202 w 202"/>
                <a:gd name="T78" fmla="*/ 202 h 20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02" h="202">
                  <a:moveTo>
                    <a:pt x="50" y="202"/>
                  </a:moveTo>
                  <a:lnTo>
                    <a:pt x="151" y="202"/>
                  </a:lnTo>
                  <a:lnTo>
                    <a:pt x="167" y="199"/>
                  </a:lnTo>
                  <a:lnTo>
                    <a:pt x="180" y="193"/>
                  </a:lnTo>
                  <a:lnTo>
                    <a:pt x="192" y="180"/>
                  </a:lnTo>
                  <a:lnTo>
                    <a:pt x="199" y="167"/>
                  </a:lnTo>
                  <a:lnTo>
                    <a:pt x="202" y="151"/>
                  </a:lnTo>
                  <a:lnTo>
                    <a:pt x="202" y="50"/>
                  </a:lnTo>
                  <a:lnTo>
                    <a:pt x="199" y="35"/>
                  </a:lnTo>
                  <a:lnTo>
                    <a:pt x="192" y="20"/>
                  </a:lnTo>
                  <a:lnTo>
                    <a:pt x="180" y="10"/>
                  </a:lnTo>
                  <a:lnTo>
                    <a:pt x="167" y="3"/>
                  </a:lnTo>
                  <a:lnTo>
                    <a:pt x="151" y="0"/>
                  </a:lnTo>
                  <a:lnTo>
                    <a:pt x="50" y="0"/>
                  </a:lnTo>
                  <a:lnTo>
                    <a:pt x="35" y="3"/>
                  </a:lnTo>
                  <a:lnTo>
                    <a:pt x="20" y="10"/>
                  </a:lnTo>
                  <a:lnTo>
                    <a:pt x="9" y="20"/>
                  </a:lnTo>
                  <a:lnTo>
                    <a:pt x="3" y="35"/>
                  </a:lnTo>
                  <a:lnTo>
                    <a:pt x="0" y="50"/>
                  </a:lnTo>
                  <a:lnTo>
                    <a:pt x="0" y="151"/>
                  </a:lnTo>
                  <a:lnTo>
                    <a:pt x="3" y="167"/>
                  </a:lnTo>
                  <a:lnTo>
                    <a:pt x="9" y="180"/>
                  </a:lnTo>
                  <a:lnTo>
                    <a:pt x="20" y="193"/>
                  </a:lnTo>
                  <a:lnTo>
                    <a:pt x="35" y="199"/>
                  </a:lnTo>
                  <a:lnTo>
                    <a:pt x="50" y="202"/>
                  </a:lnTo>
                  <a:close/>
                </a:path>
              </a:pathLst>
            </a:custGeom>
            <a:solidFill>
              <a:schemeClr val="accent1"/>
            </a:solidFill>
            <a:ln w="4763">
              <a:solidFill>
                <a:srgbClr val="000000"/>
              </a:solidFill>
              <a:prstDash val="solid"/>
              <a:round/>
              <a:headEnd/>
              <a:tailEnd/>
            </a:ln>
          </p:spPr>
          <p:txBody>
            <a:bodyPr/>
            <a:lstStyle/>
            <a:p>
              <a:endParaRPr lang="en-US"/>
            </a:p>
          </p:txBody>
        </p:sp>
        <p:sp>
          <p:nvSpPr>
            <p:cNvPr id="159" name="Freeform 476"/>
            <p:cNvSpPr>
              <a:spLocks/>
            </p:cNvSpPr>
            <p:nvPr>
              <p:custDataLst>
                <p:tags r:id="rId259"/>
              </p:custDataLst>
            </p:nvPr>
          </p:nvSpPr>
          <p:spPr bwMode="auto">
            <a:xfrm>
              <a:off x="775" y="3110"/>
              <a:ext cx="202" cy="202"/>
            </a:xfrm>
            <a:custGeom>
              <a:avLst/>
              <a:gdLst>
                <a:gd name="T0" fmla="*/ 49 w 202"/>
                <a:gd name="T1" fmla="*/ 202 h 202"/>
                <a:gd name="T2" fmla="*/ 150 w 202"/>
                <a:gd name="T3" fmla="*/ 202 h 202"/>
                <a:gd name="T4" fmla="*/ 167 w 202"/>
                <a:gd name="T5" fmla="*/ 199 h 202"/>
                <a:gd name="T6" fmla="*/ 180 w 202"/>
                <a:gd name="T7" fmla="*/ 193 h 202"/>
                <a:gd name="T8" fmla="*/ 192 w 202"/>
                <a:gd name="T9" fmla="*/ 180 h 202"/>
                <a:gd name="T10" fmla="*/ 199 w 202"/>
                <a:gd name="T11" fmla="*/ 167 h 202"/>
                <a:gd name="T12" fmla="*/ 202 w 202"/>
                <a:gd name="T13" fmla="*/ 151 h 202"/>
                <a:gd name="T14" fmla="*/ 202 w 202"/>
                <a:gd name="T15" fmla="*/ 50 h 202"/>
                <a:gd name="T16" fmla="*/ 199 w 202"/>
                <a:gd name="T17" fmla="*/ 35 h 202"/>
                <a:gd name="T18" fmla="*/ 192 w 202"/>
                <a:gd name="T19" fmla="*/ 20 h 202"/>
                <a:gd name="T20" fmla="*/ 180 w 202"/>
                <a:gd name="T21" fmla="*/ 10 h 202"/>
                <a:gd name="T22" fmla="*/ 167 w 202"/>
                <a:gd name="T23" fmla="*/ 3 h 202"/>
                <a:gd name="T24" fmla="*/ 150 w 202"/>
                <a:gd name="T25" fmla="*/ 0 h 202"/>
                <a:gd name="T26" fmla="*/ 49 w 202"/>
                <a:gd name="T27" fmla="*/ 0 h 202"/>
                <a:gd name="T28" fmla="*/ 35 w 202"/>
                <a:gd name="T29" fmla="*/ 3 h 202"/>
                <a:gd name="T30" fmla="*/ 20 w 202"/>
                <a:gd name="T31" fmla="*/ 10 h 202"/>
                <a:gd name="T32" fmla="*/ 9 w 202"/>
                <a:gd name="T33" fmla="*/ 20 h 202"/>
                <a:gd name="T34" fmla="*/ 2 w 202"/>
                <a:gd name="T35" fmla="*/ 35 h 202"/>
                <a:gd name="T36" fmla="*/ 0 w 202"/>
                <a:gd name="T37" fmla="*/ 50 h 202"/>
                <a:gd name="T38" fmla="*/ 0 w 202"/>
                <a:gd name="T39" fmla="*/ 151 h 202"/>
                <a:gd name="T40" fmla="*/ 2 w 202"/>
                <a:gd name="T41" fmla="*/ 167 h 202"/>
                <a:gd name="T42" fmla="*/ 9 w 202"/>
                <a:gd name="T43" fmla="*/ 180 h 202"/>
                <a:gd name="T44" fmla="*/ 20 w 202"/>
                <a:gd name="T45" fmla="*/ 193 h 202"/>
                <a:gd name="T46" fmla="*/ 35 w 202"/>
                <a:gd name="T47" fmla="*/ 199 h 202"/>
                <a:gd name="T48" fmla="*/ 49 w 202"/>
                <a:gd name="T49" fmla="*/ 202 h 20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02"/>
                <a:gd name="T76" fmla="*/ 0 h 202"/>
                <a:gd name="T77" fmla="*/ 202 w 202"/>
                <a:gd name="T78" fmla="*/ 202 h 20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02" h="202">
                  <a:moveTo>
                    <a:pt x="49" y="202"/>
                  </a:moveTo>
                  <a:lnTo>
                    <a:pt x="150" y="202"/>
                  </a:lnTo>
                  <a:lnTo>
                    <a:pt x="167" y="199"/>
                  </a:lnTo>
                  <a:lnTo>
                    <a:pt x="180" y="193"/>
                  </a:lnTo>
                  <a:lnTo>
                    <a:pt x="192" y="180"/>
                  </a:lnTo>
                  <a:lnTo>
                    <a:pt x="199" y="167"/>
                  </a:lnTo>
                  <a:lnTo>
                    <a:pt x="202" y="151"/>
                  </a:lnTo>
                  <a:lnTo>
                    <a:pt x="202" y="50"/>
                  </a:lnTo>
                  <a:lnTo>
                    <a:pt x="199" y="35"/>
                  </a:lnTo>
                  <a:lnTo>
                    <a:pt x="192" y="20"/>
                  </a:lnTo>
                  <a:lnTo>
                    <a:pt x="180" y="10"/>
                  </a:lnTo>
                  <a:lnTo>
                    <a:pt x="167" y="3"/>
                  </a:lnTo>
                  <a:lnTo>
                    <a:pt x="150" y="0"/>
                  </a:lnTo>
                  <a:lnTo>
                    <a:pt x="49" y="0"/>
                  </a:lnTo>
                  <a:lnTo>
                    <a:pt x="35" y="3"/>
                  </a:lnTo>
                  <a:lnTo>
                    <a:pt x="20" y="10"/>
                  </a:lnTo>
                  <a:lnTo>
                    <a:pt x="9" y="20"/>
                  </a:lnTo>
                  <a:lnTo>
                    <a:pt x="2" y="35"/>
                  </a:lnTo>
                  <a:lnTo>
                    <a:pt x="0" y="50"/>
                  </a:lnTo>
                  <a:lnTo>
                    <a:pt x="0" y="151"/>
                  </a:lnTo>
                  <a:lnTo>
                    <a:pt x="2" y="167"/>
                  </a:lnTo>
                  <a:lnTo>
                    <a:pt x="9" y="180"/>
                  </a:lnTo>
                  <a:lnTo>
                    <a:pt x="20" y="193"/>
                  </a:lnTo>
                  <a:lnTo>
                    <a:pt x="35" y="199"/>
                  </a:lnTo>
                  <a:lnTo>
                    <a:pt x="49" y="202"/>
                  </a:lnTo>
                  <a:close/>
                </a:path>
              </a:pathLst>
            </a:custGeom>
            <a:solidFill>
              <a:schemeClr val="accent1"/>
            </a:solidFill>
            <a:ln w="4763">
              <a:solidFill>
                <a:srgbClr val="000000"/>
              </a:solidFill>
              <a:prstDash val="solid"/>
              <a:round/>
              <a:headEnd/>
              <a:tailEnd/>
            </a:ln>
          </p:spPr>
          <p:txBody>
            <a:bodyPr/>
            <a:lstStyle/>
            <a:p>
              <a:endParaRPr lang="en-US"/>
            </a:p>
          </p:txBody>
        </p:sp>
        <p:sp>
          <p:nvSpPr>
            <p:cNvPr id="160" name="Line 477"/>
            <p:cNvSpPr>
              <a:spLocks noChangeShapeType="1"/>
            </p:cNvSpPr>
            <p:nvPr>
              <p:custDataLst>
                <p:tags r:id="rId260"/>
              </p:custDataLst>
            </p:nvPr>
          </p:nvSpPr>
          <p:spPr bwMode="auto">
            <a:xfrm flipH="1">
              <a:off x="763" y="3009"/>
              <a:ext cx="113" cy="113"/>
            </a:xfrm>
            <a:prstGeom prst="line">
              <a:avLst/>
            </a:prstGeom>
            <a:noFill/>
            <a:ln w="1270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61" name="Line 478"/>
            <p:cNvSpPr>
              <a:spLocks noChangeShapeType="1"/>
            </p:cNvSpPr>
            <p:nvPr>
              <p:custDataLst>
                <p:tags r:id="rId261"/>
              </p:custDataLst>
            </p:nvPr>
          </p:nvSpPr>
          <p:spPr bwMode="auto">
            <a:xfrm flipH="1">
              <a:off x="964" y="3009"/>
              <a:ext cx="113" cy="113"/>
            </a:xfrm>
            <a:prstGeom prst="line">
              <a:avLst/>
            </a:prstGeom>
            <a:noFill/>
            <a:ln w="1270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62" name="Freeform 479"/>
            <p:cNvSpPr>
              <a:spLocks/>
            </p:cNvSpPr>
            <p:nvPr>
              <p:custDataLst>
                <p:tags r:id="rId262"/>
              </p:custDataLst>
            </p:nvPr>
          </p:nvSpPr>
          <p:spPr bwMode="auto">
            <a:xfrm>
              <a:off x="977" y="3110"/>
              <a:ext cx="201" cy="202"/>
            </a:xfrm>
            <a:custGeom>
              <a:avLst/>
              <a:gdLst>
                <a:gd name="T0" fmla="*/ 49 w 201"/>
                <a:gd name="T1" fmla="*/ 202 h 202"/>
                <a:gd name="T2" fmla="*/ 150 w 201"/>
                <a:gd name="T3" fmla="*/ 202 h 202"/>
                <a:gd name="T4" fmla="*/ 166 w 201"/>
                <a:gd name="T5" fmla="*/ 199 h 202"/>
                <a:gd name="T6" fmla="*/ 180 w 201"/>
                <a:gd name="T7" fmla="*/ 193 h 202"/>
                <a:gd name="T8" fmla="*/ 192 w 201"/>
                <a:gd name="T9" fmla="*/ 180 h 202"/>
                <a:gd name="T10" fmla="*/ 199 w 201"/>
                <a:gd name="T11" fmla="*/ 167 h 202"/>
                <a:gd name="T12" fmla="*/ 201 w 201"/>
                <a:gd name="T13" fmla="*/ 151 h 202"/>
                <a:gd name="T14" fmla="*/ 201 w 201"/>
                <a:gd name="T15" fmla="*/ 50 h 202"/>
                <a:gd name="T16" fmla="*/ 199 w 201"/>
                <a:gd name="T17" fmla="*/ 35 h 202"/>
                <a:gd name="T18" fmla="*/ 192 w 201"/>
                <a:gd name="T19" fmla="*/ 20 h 202"/>
                <a:gd name="T20" fmla="*/ 180 w 201"/>
                <a:gd name="T21" fmla="*/ 10 h 202"/>
                <a:gd name="T22" fmla="*/ 166 w 201"/>
                <a:gd name="T23" fmla="*/ 3 h 202"/>
                <a:gd name="T24" fmla="*/ 150 w 201"/>
                <a:gd name="T25" fmla="*/ 0 h 202"/>
                <a:gd name="T26" fmla="*/ 49 w 201"/>
                <a:gd name="T27" fmla="*/ 0 h 202"/>
                <a:gd name="T28" fmla="*/ 34 w 201"/>
                <a:gd name="T29" fmla="*/ 3 h 202"/>
                <a:gd name="T30" fmla="*/ 20 w 201"/>
                <a:gd name="T31" fmla="*/ 10 h 202"/>
                <a:gd name="T32" fmla="*/ 9 w 201"/>
                <a:gd name="T33" fmla="*/ 20 h 202"/>
                <a:gd name="T34" fmla="*/ 2 w 201"/>
                <a:gd name="T35" fmla="*/ 35 h 202"/>
                <a:gd name="T36" fmla="*/ 0 w 201"/>
                <a:gd name="T37" fmla="*/ 50 h 202"/>
                <a:gd name="T38" fmla="*/ 0 w 201"/>
                <a:gd name="T39" fmla="*/ 151 h 202"/>
                <a:gd name="T40" fmla="*/ 2 w 201"/>
                <a:gd name="T41" fmla="*/ 167 h 202"/>
                <a:gd name="T42" fmla="*/ 9 w 201"/>
                <a:gd name="T43" fmla="*/ 180 h 202"/>
                <a:gd name="T44" fmla="*/ 20 w 201"/>
                <a:gd name="T45" fmla="*/ 193 h 202"/>
                <a:gd name="T46" fmla="*/ 34 w 201"/>
                <a:gd name="T47" fmla="*/ 199 h 202"/>
                <a:gd name="T48" fmla="*/ 49 w 201"/>
                <a:gd name="T49" fmla="*/ 202 h 20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01"/>
                <a:gd name="T76" fmla="*/ 0 h 202"/>
                <a:gd name="T77" fmla="*/ 201 w 201"/>
                <a:gd name="T78" fmla="*/ 202 h 20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01" h="202">
                  <a:moveTo>
                    <a:pt x="49" y="202"/>
                  </a:moveTo>
                  <a:lnTo>
                    <a:pt x="150" y="202"/>
                  </a:lnTo>
                  <a:lnTo>
                    <a:pt x="166" y="199"/>
                  </a:lnTo>
                  <a:lnTo>
                    <a:pt x="180" y="193"/>
                  </a:lnTo>
                  <a:lnTo>
                    <a:pt x="192" y="180"/>
                  </a:lnTo>
                  <a:lnTo>
                    <a:pt x="199" y="167"/>
                  </a:lnTo>
                  <a:lnTo>
                    <a:pt x="201" y="151"/>
                  </a:lnTo>
                  <a:lnTo>
                    <a:pt x="201" y="50"/>
                  </a:lnTo>
                  <a:lnTo>
                    <a:pt x="199" y="35"/>
                  </a:lnTo>
                  <a:lnTo>
                    <a:pt x="192" y="20"/>
                  </a:lnTo>
                  <a:lnTo>
                    <a:pt x="180" y="10"/>
                  </a:lnTo>
                  <a:lnTo>
                    <a:pt x="166" y="3"/>
                  </a:lnTo>
                  <a:lnTo>
                    <a:pt x="150" y="0"/>
                  </a:lnTo>
                  <a:lnTo>
                    <a:pt x="49" y="0"/>
                  </a:lnTo>
                  <a:lnTo>
                    <a:pt x="34" y="3"/>
                  </a:lnTo>
                  <a:lnTo>
                    <a:pt x="20" y="10"/>
                  </a:lnTo>
                  <a:lnTo>
                    <a:pt x="9" y="20"/>
                  </a:lnTo>
                  <a:lnTo>
                    <a:pt x="2" y="35"/>
                  </a:lnTo>
                  <a:lnTo>
                    <a:pt x="0" y="50"/>
                  </a:lnTo>
                  <a:lnTo>
                    <a:pt x="0" y="151"/>
                  </a:lnTo>
                  <a:lnTo>
                    <a:pt x="2" y="167"/>
                  </a:lnTo>
                  <a:lnTo>
                    <a:pt x="9" y="180"/>
                  </a:lnTo>
                  <a:lnTo>
                    <a:pt x="20" y="193"/>
                  </a:lnTo>
                  <a:lnTo>
                    <a:pt x="34" y="199"/>
                  </a:lnTo>
                  <a:lnTo>
                    <a:pt x="49" y="202"/>
                  </a:lnTo>
                  <a:close/>
                </a:path>
              </a:pathLst>
            </a:custGeom>
            <a:solidFill>
              <a:schemeClr val="accent1"/>
            </a:solidFill>
            <a:ln w="4763">
              <a:solidFill>
                <a:srgbClr val="000000"/>
              </a:solidFill>
              <a:prstDash val="solid"/>
              <a:round/>
              <a:headEnd/>
              <a:tailEnd/>
            </a:ln>
          </p:spPr>
          <p:txBody>
            <a:bodyPr/>
            <a:lstStyle/>
            <a:p>
              <a:endParaRPr lang="en-US"/>
            </a:p>
          </p:txBody>
        </p:sp>
        <p:sp>
          <p:nvSpPr>
            <p:cNvPr id="163" name="Freeform 480"/>
            <p:cNvSpPr>
              <a:spLocks/>
            </p:cNvSpPr>
            <p:nvPr>
              <p:custDataLst>
                <p:tags r:id="rId263"/>
              </p:custDataLst>
            </p:nvPr>
          </p:nvSpPr>
          <p:spPr bwMode="auto">
            <a:xfrm>
              <a:off x="1178" y="3110"/>
              <a:ext cx="202" cy="202"/>
            </a:xfrm>
            <a:custGeom>
              <a:avLst/>
              <a:gdLst>
                <a:gd name="T0" fmla="*/ 50 w 202"/>
                <a:gd name="T1" fmla="*/ 202 h 202"/>
                <a:gd name="T2" fmla="*/ 151 w 202"/>
                <a:gd name="T3" fmla="*/ 202 h 202"/>
                <a:gd name="T4" fmla="*/ 167 w 202"/>
                <a:gd name="T5" fmla="*/ 199 h 202"/>
                <a:gd name="T6" fmla="*/ 182 w 202"/>
                <a:gd name="T7" fmla="*/ 193 h 202"/>
                <a:gd name="T8" fmla="*/ 193 w 202"/>
                <a:gd name="T9" fmla="*/ 180 h 202"/>
                <a:gd name="T10" fmla="*/ 199 w 202"/>
                <a:gd name="T11" fmla="*/ 167 h 202"/>
                <a:gd name="T12" fmla="*/ 202 w 202"/>
                <a:gd name="T13" fmla="*/ 151 h 202"/>
                <a:gd name="T14" fmla="*/ 202 w 202"/>
                <a:gd name="T15" fmla="*/ 50 h 202"/>
                <a:gd name="T16" fmla="*/ 199 w 202"/>
                <a:gd name="T17" fmla="*/ 35 h 202"/>
                <a:gd name="T18" fmla="*/ 193 w 202"/>
                <a:gd name="T19" fmla="*/ 20 h 202"/>
                <a:gd name="T20" fmla="*/ 182 w 202"/>
                <a:gd name="T21" fmla="*/ 10 h 202"/>
                <a:gd name="T22" fmla="*/ 167 w 202"/>
                <a:gd name="T23" fmla="*/ 3 h 202"/>
                <a:gd name="T24" fmla="*/ 151 w 202"/>
                <a:gd name="T25" fmla="*/ 0 h 202"/>
                <a:gd name="T26" fmla="*/ 50 w 202"/>
                <a:gd name="T27" fmla="*/ 0 h 202"/>
                <a:gd name="T28" fmla="*/ 35 w 202"/>
                <a:gd name="T29" fmla="*/ 3 h 202"/>
                <a:gd name="T30" fmla="*/ 21 w 202"/>
                <a:gd name="T31" fmla="*/ 10 h 202"/>
                <a:gd name="T32" fmla="*/ 10 w 202"/>
                <a:gd name="T33" fmla="*/ 20 h 202"/>
                <a:gd name="T34" fmla="*/ 3 w 202"/>
                <a:gd name="T35" fmla="*/ 35 h 202"/>
                <a:gd name="T36" fmla="*/ 0 w 202"/>
                <a:gd name="T37" fmla="*/ 50 h 202"/>
                <a:gd name="T38" fmla="*/ 0 w 202"/>
                <a:gd name="T39" fmla="*/ 151 h 202"/>
                <a:gd name="T40" fmla="*/ 3 w 202"/>
                <a:gd name="T41" fmla="*/ 167 h 202"/>
                <a:gd name="T42" fmla="*/ 10 w 202"/>
                <a:gd name="T43" fmla="*/ 180 h 202"/>
                <a:gd name="T44" fmla="*/ 21 w 202"/>
                <a:gd name="T45" fmla="*/ 193 h 202"/>
                <a:gd name="T46" fmla="*/ 35 w 202"/>
                <a:gd name="T47" fmla="*/ 199 h 202"/>
                <a:gd name="T48" fmla="*/ 50 w 202"/>
                <a:gd name="T49" fmla="*/ 202 h 20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02"/>
                <a:gd name="T76" fmla="*/ 0 h 202"/>
                <a:gd name="T77" fmla="*/ 202 w 202"/>
                <a:gd name="T78" fmla="*/ 202 h 20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02" h="202">
                  <a:moveTo>
                    <a:pt x="50" y="202"/>
                  </a:moveTo>
                  <a:lnTo>
                    <a:pt x="151" y="202"/>
                  </a:lnTo>
                  <a:lnTo>
                    <a:pt x="167" y="199"/>
                  </a:lnTo>
                  <a:lnTo>
                    <a:pt x="182" y="193"/>
                  </a:lnTo>
                  <a:lnTo>
                    <a:pt x="193" y="180"/>
                  </a:lnTo>
                  <a:lnTo>
                    <a:pt x="199" y="167"/>
                  </a:lnTo>
                  <a:lnTo>
                    <a:pt x="202" y="151"/>
                  </a:lnTo>
                  <a:lnTo>
                    <a:pt x="202" y="50"/>
                  </a:lnTo>
                  <a:lnTo>
                    <a:pt x="199" y="35"/>
                  </a:lnTo>
                  <a:lnTo>
                    <a:pt x="193" y="20"/>
                  </a:lnTo>
                  <a:lnTo>
                    <a:pt x="182" y="10"/>
                  </a:lnTo>
                  <a:lnTo>
                    <a:pt x="167" y="3"/>
                  </a:lnTo>
                  <a:lnTo>
                    <a:pt x="151" y="0"/>
                  </a:lnTo>
                  <a:lnTo>
                    <a:pt x="50" y="0"/>
                  </a:lnTo>
                  <a:lnTo>
                    <a:pt x="35" y="3"/>
                  </a:lnTo>
                  <a:lnTo>
                    <a:pt x="21" y="10"/>
                  </a:lnTo>
                  <a:lnTo>
                    <a:pt x="10" y="20"/>
                  </a:lnTo>
                  <a:lnTo>
                    <a:pt x="3" y="35"/>
                  </a:lnTo>
                  <a:lnTo>
                    <a:pt x="0" y="50"/>
                  </a:lnTo>
                  <a:lnTo>
                    <a:pt x="0" y="151"/>
                  </a:lnTo>
                  <a:lnTo>
                    <a:pt x="3" y="167"/>
                  </a:lnTo>
                  <a:lnTo>
                    <a:pt x="10" y="180"/>
                  </a:lnTo>
                  <a:lnTo>
                    <a:pt x="21" y="193"/>
                  </a:lnTo>
                  <a:lnTo>
                    <a:pt x="35" y="199"/>
                  </a:lnTo>
                  <a:lnTo>
                    <a:pt x="50" y="202"/>
                  </a:lnTo>
                  <a:close/>
                </a:path>
              </a:pathLst>
            </a:custGeom>
            <a:solidFill>
              <a:schemeClr val="accent1"/>
            </a:solidFill>
            <a:ln w="4763">
              <a:solidFill>
                <a:srgbClr val="000000"/>
              </a:solidFill>
              <a:prstDash val="solid"/>
              <a:round/>
              <a:headEnd/>
              <a:tailEnd/>
            </a:ln>
          </p:spPr>
          <p:txBody>
            <a:bodyPr/>
            <a:lstStyle/>
            <a:p>
              <a:endParaRPr lang="en-US"/>
            </a:p>
          </p:txBody>
        </p:sp>
        <p:sp>
          <p:nvSpPr>
            <p:cNvPr id="164" name="Line 481"/>
            <p:cNvSpPr>
              <a:spLocks noChangeShapeType="1"/>
            </p:cNvSpPr>
            <p:nvPr>
              <p:custDataLst>
                <p:tags r:id="rId264"/>
              </p:custDataLst>
            </p:nvPr>
          </p:nvSpPr>
          <p:spPr bwMode="auto">
            <a:xfrm flipH="1">
              <a:off x="1166" y="3009"/>
              <a:ext cx="113" cy="113"/>
            </a:xfrm>
            <a:prstGeom prst="line">
              <a:avLst/>
            </a:prstGeom>
            <a:noFill/>
            <a:ln w="1270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65" name="Line 482"/>
            <p:cNvSpPr>
              <a:spLocks noChangeShapeType="1"/>
            </p:cNvSpPr>
            <p:nvPr>
              <p:custDataLst>
                <p:tags r:id="rId265"/>
              </p:custDataLst>
            </p:nvPr>
          </p:nvSpPr>
          <p:spPr bwMode="auto">
            <a:xfrm flipH="1">
              <a:off x="1368" y="3009"/>
              <a:ext cx="113" cy="113"/>
            </a:xfrm>
            <a:prstGeom prst="line">
              <a:avLst/>
            </a:prstGeom>
            <a:noFill/>
            <a:ln w="1270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66" name="Freeform 483"/>
            <p:cNvSpPr>
              <a:spLocks/>
            </p:cNvSpPr>
            <p:nvPr>
              <p:custDataLst>
                <p:tags r:id="rId266"/>
              </p:custDataLst>
            </p:nvPr>
          </p:nvSpPr>
          <p:spPr bwMode="auto">
            <a:xfrm>
              <a:off x="1380" y="3110"/>
              <a:ext cx="202" cy="202"/>
            </a:xfrm>
            <a:custGeom>
              <a:avLst/>
              <a:gdLst>
                <a:gd name="T0" fmla="*/ 50 w 202"/>
                <a:gd name="T1" fmla="*/ 202 h 202"/>
                <a:gd name="T2" fmla="*/ 151 w 202"/>
                <a:gd name="T3" fmla="*/ 202 h 202"/>
                <a:gd name="T4" fmla="*/ 167 w 202"/>
                <a:gd name="T5" fmla="*/ 199 h 202"/>
                <a:gd name="T6" fmla="*/ 182 w 202"/>
                <a:gd name="T7" fmla="*/ 193 h 202"/>
                <a:gd name="T8" fmla="*/ 193 w 202"/>
                <a:gd name="T9" fmla="*/ 180 h 202"/>
                <a:gd name="T10" fmla="*/ 199 w 202"/>
                <a:gd name="T11" fmla="*/ 167 h 202"/>
                <a:gd name="T12" fmla="*/ 202 w 202"/>
                <a:gd name="T13" fmla="*/ 151 h 202"/>
                <a:gd name="T14" fmla="*/ 202 w 202"/>
                <a:gd name="T15" fmla="*/ 50 h 202"/>
                <a:gd name="T16" fmla="*/ 199 w 202"/>
                <a:gd name="T17" fmla="*/ 35 h 202"/>
                <a:gd name="T18" fmla="*/ 193 w 202"/>
                <a:gd name="T19" fmla="*/ 20 h 202"/>
                <a:gd name="T20" fmla="*/ 182 w 202"/>
                <a:gd name="T21" fmla="*/ 10 h 202"/>
                <a:gd name="T22" fmla="*/ 167 w 202"/>
                <a:gd name="T23" fmla="*/ 3 h 202"/>
                <a:gd name="T24" fmla="*/ 151 w 202"/>
                <a:gd name="T25" fmla="*/ 0 h 202"/>
                <a:gd name="T26" fmla="*/ 50 w 202"/>
                <a:gd name="T27" fmla="*/ 0 h 202"/>
                <a:gd name="T28" fmla="*/ 35 w 202"/>
                <a:gd name="T29" fmla="*/ 3 h 202"/>
                <a:gd name="T30" fmla="*/ 20 w 202"/>
                <a:gd name="T31" fmla="*/ 10 h 202"/>
                <a:gd name="T32" fmla="*/ 10 w 202"/>
                <a:gd name="T33" fmla="*/ 20 h 202"/>
                <a:gd name="T34" fmla="*/ 3 w 202"/>
                <a:gd name="T35" fmla="*/ 35 h 202"/>
                <a:gd name="T36" fmla="*/ 0 w 202"/>
                <a:gd name="T37" fmla="*/ 50 h 202"/>
                <a:gd name="T38" fmla="*/ 0 w 202"/>
                <a:gd name="T39" fmla="*/ 151 h 202"/>
                <a:gd name="T40" fmla="*/ 3 w 202"/>
                <a:gd name="T41" fmla="*/ 167 h 202"/>
                <a:gd name="T42" fmla="*/ 10 w 202"/>
                <a:gd name="T43" fmla="*/ 180 h 202"/>
                <a:gd name="T44" fmla="*/ 20 w 202"/>
                <a:gd name="T45" fmla="*/ 193 h 202"/>
                <a:gd name="T46" fmla="*/ 35 w 202"/>
                <a:gd name="T47" fmla="*/ 199 h 202"/>
                <a:gd name="T48" fmla="*/ 50 w 202"/>
                <a:gd name="T49" fmla="*/ 202 h 20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02"/>
                <a:gd name="T76" fmla="*/ 0 h 202"/>
                <a:gd name="T77" fmla="*/ 202 w 202"/>
                <a:gd name="T78" fmla="*/ 202 h 20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02" h="202">
                  <a:moveTo>
                    <a:pt x="50" y="202"/>
                  </a:moveTo>
                  <a:lnTo>
                    <a:pt x="151" y="202"/>
                  </a:lnTo>
                  <a:lnTo>
                    <a:pt x="167" y="199"/>
                  </a:lnTo>
                  <a:lnTo>
                    <a:pt x="182" y="193"/>
                  </a:lnTo>
                  <a:lnTo>
                    <a:pt x="193" y="180"/>
                  </a:lnTo>
                  <a:lnTo>
                    <a:pt x="199" y="167"/>
                  </a:lnTo>
                  <a:lnTo>
                    <a:pt x="202" y="151"/>
                  </a:lnTo>
                  <a:lnTo>
                    <a:pt x="202" y="50"/>
                  </a:lnTo>
                  <a:lnTo>
                    <a:pt x="199" y="35"/>
                  </a:lnTo>
                  <a:lnTo>
                    <a:pt x="193" y="20"/>
                  </a:lnTo>
                  <a:lnTo>
                    <a:pt x="182" y="10"/>
                  </a:lnTo>
                  <a:lnTo>
                    <a:pt x="167" y="3"/>
                  </a:lnTo>
                  <a:lnTo>
                    <a:pt x="151" y="0"/>
                  </a:lnTo>
                  <a:lnTo>
                    <a:pt x="50" y="0"/>
                  </a:lnTo>
                  <a:lnTo>
                    <a:pt x="35" y="3"/>
                  </a:lnTo>
                  <a:lnTo>
                    <a:pt x="20" y="10"/>
                  </a:lnTo>
                  <a:lnTo>
                    <a:pt x="10" y="20"/>
                  </a:lnTo>
                  <a:lnTo>
                    <a:pt x="3" y="35"/>
                  </a:lnTo>
                  <a:lnTo>
                    <a:pt x="0" y="50"/>
                  </a:lnTo>
                  <a:lnTo>
                    <a:pt x="0" y="151"/>
                  </a:lnTo>
                  <a:lnTo>
                    <a:pt x="3" y="167"/>
                  </a:lnTo>
                  <a:lnTo>
                    <a:pt x="10" y="180"/>
                  </a:lnTo>
                  <a:lnTo>
                    <a:pt x="20" y="193"/>
                  </a:lnTo>
                  <a:lnTo>
                    <a:pt x="35" y="199"/>
                  </a:lnTo>
                  <a:lnTo>
                    <a:pt x="50" y="202"/>
                  </a:lnTo>
                  <a:close/>
                </a:path>
              </a:pathLst>
            </a:custGeom>
            <a:solidFill>
              <a:schemeClr val="accent1"/>
            </a:solidFill>
            <a:ln w="4763">
              <a:solidFill>
                <a:srgbClr val="000000"/>
              </a:solidFill>
              <a:prstDash val="solid"/>
              <a:round/>
              <a:headEnd/>
              <a:tailEnd/>
            </a:ln>
          </p:spPr>
          <p:txBody>
            <a:bodyPr/>
            <a:lstStyle/>
            <a:p>
              <a:endParaRPr lang="en-US"/>
            </a:p>
          </p:txBody>
        </p:sp>
        <p:sp>
          <p:nvSpPr>
            <p:cNvPr id="167" name="Freeform 484"/>
            <p:cNvSpPr>
              <a:spLocks/>
            </p:cNvSpPr>
            <p:nvPr>
              <p:custDataLst>
                <p:tags r:id="rId267"/>
              </p:custDataLst>
            </p:nvPr>
          </p:nvSpPr>
          <p:spPr bwMode="auto">
            <a:xfrm>
              <a:off x="1582" y="3110"/>
              <a:ext cx="202" cy="202"/>
            </a:xfrm>
            <a:custGeom>
              <a:avLst/>
              <a:gdLst>
                <a:gd name="T0" fmla="*/ 50 w 202"/>
                <a:gd name="T1" fmla="*/ 202 h 202"/>
                <a:gd name="T2" fmla="*/ 151 w 202"/>
                <a:gd name="T3" fmla="*/ 202 h 202"/>
                <a:gd name="T4" fmla="*/ 167 w 202"/>
                <a:gd name="T5" fmla="*/ 199 h 202"/>
                <a:gd name="T6" fmla="*/ 182 w 202"/>
                <a:gd name="T7" fmla="*/ 193 h 202"/>
                <a:gd name="T8" fmla="*/ 192 w 202"/>
                <a:gd name="T9" fmla="*/ 180 h 202"/>
                <a:gd name="T10" fmla="*/ 199 w 202"/>
                <a:gd name="T11" fmla="*/ 167 h 202"/>
                <a:gd name="T12" fmla="*/ 202 w 202"/>
                <a:gd name="T13" fmla="*/ 151 h 202"/>
                <a:gd name="T14" fmla="*/ 202 w 202"/>
                <a:gd name="T15" fmla="*/ 50 h 202"/>
                <a:gd name="T16" fmla="*/ 199 w 202"/>
                <a:gd name="T17" fmla="*/ 35 h 202"/>
                <a:gd name="T18" fmla="*/ 192 w 202"/>
                <a:gd name="T19" fmla="*/ 20 h 202"/>
                <a:gd name="T20" fmla="*/ 182 w 202"/>
                <a:gd name="T21" fmla="*/ 10 h 202"/>
                <a:gd name="T22" fmla="*/ 167 w 202"/>
                <a:gd name="T23" fmla="*/ 3 h 202"/>
                <a:gd name="T24" fmla="*/ 151 w 202"/>
                <a:gd name="T25" fmla="*/ 0 h 202"/>
                <a:gd name="T26" fmla="*/ 50 w 202"/>
                <a:gd name="T27" fmla="*/ 0 h 202"/>
                <a:gd name="T28" fmla="*/ 35 w 202"/>
                <a:gd name="T29" fmla="*/ 3 h 202"/>
                <a:gd name="T30" fmla="*/ 20 w 202"/>
                <a:gd name="T31" fmla="*/ 10 h 202"/>
                <a:gd name="T32" fmla="*/ 9 w 202"/>
                <a:gd name="T33" fmla="*/ 20 h 202"/>
                <a:gd name="T34" fmla="*/ 3 w 202"/>
                <a:gd name="T35" fmla="*/ 35 h 202"/>
                <a:gd name="T36" fmla="*/ 0 w 202"/>
                <a:gd name="T37" fmla="*/ 50 h 202"/>
                <a:gd name="T38" fmla="*/ 0 w 202"/>
                <a:gd name="T39" fmla="*/ 151 h 202"/>
                <a:gd name="T40" fmla="*/ 3 w 202"/>
                <a:gd name="T41" fmla="*/ 167 h 202"/>
                <a:gd name="T42" fmla="*/ 9 w 202"/>
                <a:gd name="T43" fmla="*/ 180 h 202"/>
                <a:gd name="T44" fmla="*/ 20 w 202"/>
                <a:gd name="T45" fmla="*/ 193 h 202"/>
                <a:gd name="T46" fmla="*/ 35 w 202"/>
                <a:gd name="T47" fmla="*/ 199 h 202"/>
                <a:gd name="T48" fmla="*/ 50 w 202"/>
                <a:gd name="T49" fmla="*/ 202 h 20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02"/>
                <a:gd name="T76" fmla="*/ 0 h 202"/>
                <a:gd name="T77" fmla="*/ 202 w 202"/>
                <a:gd name="T78" fmla="*/ 202 h 20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02" h="202">
                  <a:moveTo>
                    <a:pt x="50" y="202"/>
                  </a:moveTo>
                  <a:lnTo>
                    <a:pt x="151" y="202"/>
                  </a:lnTo>
                  <a:lnTo>
                    <a:pt x="167" y="199"/>
                  </a:lnTo>
                  <a:lnTo>
                    <a:pt x="182" y="193"/>
                  </a:lnTo>
                  <a:lnTo>
                    <a:pt x="192" y="180"/>
                  </a:lnTo>
                  <a:lnTo>
                    <a:pt x="199" y="167"/>
                  </a:lnTo>
                  <a:lnTo>
                    <a:pt x="202" y="151"/>
                  </a:lnTo>
                  <a:lnTo>
                    <a:pt x="202" y="50"/>
                  </a:lnTo>
                  <a:lnTo>
                    <a:pt x="199" y="35"/>
                  </a:lnTo>
                  <a:lnTo>
                    <a:pt x="192" y="20"/>
                  </a:lnTo>
                  <a:lnTo>
                    <a:pt x="182" y="10"/>
                  </a:lnTo>
                  <a:lnTo>
                    <a:pt x="167" y="3"/>
                  </a:lnTo>
                  <a:lnTo>
                    <a:pt x="151" y="0"/>
                  </a:lnTo>
                  <a:lnTo>
                    <a:pt x="50" y="0"/>
                  </a:lnTo>
                  <a:lnTo>
                    <a:pt x="35" y="3"/>
                  </a:lnTo>
                  <a:lnTo>
                    <a:pt x="20" y="10"/>
                  </a:lnTo>
                  <a:lnTo>
                    <a:pt x="9" y="20"/>
                  </a:lnTo>
                  <a:lnTo>
                    <a:pt x="3" y="35"/>
                  </a:lnTo>
                  <a:lnTo>
                    <a:pt x="0" y="50"/>
                  </a:lnTo>
                  <a:lnTo>
                    <a:pt x="0" y="151"/>
                  </a:lnTo>
                  <a:lnTo>
                    <a:pt x="3" y="167"/>
                  </a:lnTo>
                  <a:lnTo>
                    <a:pt x="9" y="180"/>
                  </a:lnTo>
                  <a:lnTo>
                    <a:pt x="20" y="193"/>
                  </a:lnTo>
                  <a:lnTo>
                    <a:pt x="35" y="199"/>
                  </a:lnTo>
                  <a:lnTo>
                    <a:pt x="50" y="202"/>
                  </a:lnTo>
                  <a:close/>
                </a:path>
              </a:pathLst>
            </a:custGeom>
            <a:solidFill>
              <a:schemeClr val="accent1"/>
            </a:solidFill>
            <a:ln w="4763">
              <a:solidFill>
                <a:srgbClr val="000000"/>
              </a:solidFill>
              <a:prstDash val="solid"/>
              <a:round/>
              <a:headEnd/>
              <a:tailEnd/>
            </a:ln>
          </p:spPr>
          <p:txBody>
            <a:bodyPr/>
            <a:lstStyle/>
            <a:p>
              <a:endParaRPr lang="en-US"/>
            </a:p>
          </p:txBody>
        </p:sp>
        <p:sp>
          <p:nvSpPr>
            <p:cNvPr id="168" name="Line 485"/>
            <p:cNvSpPr>
              <a:spLocks noChangeShapeType="1"/>
            </p:cNvSpPr>
            <p:nvPr>
              <p:custDataLst>
                <p:tags r:id="rId268"/>
              </p:custDataLst>
            </p:nvPr>
          </p:nvSpPr>
          <p:spPr bwMode="auto">
            <a:xfrm flipH="1">
              <a:off x="1570" y="3009"/>
              <a:ext cx="113" cy="113"/>
            </a:xfrm>
            <a:prstGeom prst="line">
              <a:avLst/>
            </a:prstGeom>
            <a:noFill/>
            <a:ln w="1270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69" name="Line 486"/>
            <p:cNvSpPr>
              <a:spLocks noChangeShapeType="1"/>
            </p:cNvSpPr>
            <p:nvPr>
              <p:custDataLst>
                <p:tags r:id="rId269"/>
              </p:custDataLst>
            </p:nvPr>
          </p:nvSpPr>
          <p:spPr bwMode="auto">
            <a:xfrm flipH="1">
              <a:off x="1772" y="3009"/>
              <a:ext cx="113" cy="113"/>
            </a:xfrm>
            <a:prstGeom prst="line">
              <a:avLst/>
            </a:prstGeom>
            <a:noFill/>
            <a:ln w="1270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70" name="Freeform 487"/>
            <p:cNvSpPr>
              <a:spLocks/>
            </p:cNvSpPr>
            <p:nvPr>
              <p:custDataLst>
                <p:tags r:id="rId270"/>
              </p:custDataLst>
            </p:nvPr>
          </p:nvSpPr>
          <p:spPr bwMode="auto">
            <a:xfrm>
              <a:off x="1784" y="3110"/>
              <a:ext cx="202" cy="202"/>
            </a:xfrm>
            <a:custGeom>
              <a:avLst/>
              <a:gdLst>
                <a:gd name="T0" fmla="*/ 50 w 202"/>
                <a:gd name="T1" fmla="*/ 202 h 202"/>
                <a:gd name="T2" fmla="*/ 152 w 202"/>
                <a:gd name="T3" fmla="*/ 202 h 202"/>
                <a:gd name="T4" fmla="*/ 167 w 202"/>
                <a:gd name="T5" fmla="*/ 199 h 202"/>
                <a:gd name="T6" fmla="*/ 181 w 202"/>
                <a:gd name="T7" fmla="*/ 193 h 202"/>
                <a:gd name="T8" fmla="*/ 192 w 202"/>
                <a:gd name="T9" fmla="*/ 180 h 202"/>
                <a:gd name="T10" fmla="*/ 199 w 202"/>
                <a:gd name="T11" fmla="*/ 167 h 202"/>
                <a:gd name="T12" fmla="*/ 202 w 202"/>
                <a:gd name="T13" fmla="*/ 151 h 202"/>
                <a:gd name="T14" fmla="*/ 202 w 202"/>
                <a:gd name="T15" fmla="*/ 50 h 202"/>
                <a:gd name="T16" fmla="*/ 199 w 202"/>
                <a:gd name="T17" fmla="*/ 35 h 202"/>
                <a:gd name="T18" fmla="*/ 192 w 202"/>
                <a:gd name="T19" fmla="*/ 20 h 202"/>
                <a:gd name="T20" fmla="*/ 181 w 202"/>
                <a:gd name="T21" fmla="*/ 10 h 202"/>
                <a:gd name="T22" fmla="*/ 167 w 202"/>
                <a:gd name="T23" fmla="*/ 3 h 202"/>
                <a:gd name="T24" fmla="*/ 152 w 202"/>
                <a:gd name="T25" fmla="*/ 0 h 202"/>
                <a:gd name="T26" fmla="*/ 50 w 202"/>
                <a:gd name="T27" fmla="*/ 0 h 202"/>
                <a:gd name="T28" fmla="*/ 35 w 202"/>
                <a:gd name="T29" fmla="*/ 3 h 202"/>
                <a:gd name="T30" fmla="*/ 20 w 202"/>
                <a:gd name="T31" fmla="*/ 10 h 202"/>
                <a:gd name="T32" fmla="*/ 9 w 202"/>
                <a:gd name="T33" fmla="*/ 20 h 202"/>
                <a:gd name="T34" fmla="*/ 2 w 202"/>
                <a:gd name="T35" fmla="*/ 35 h 202"/>
                <a:gd name="T36" fmla="*/ 0 w 202"/>
                <a:gd name="T37" fmla="*/ 50 h 202"/>
                <a:gd name="T38" fmla="*/ 0 w 202"/>
                <a:gd name="T39" fmla="*/ 151 h 202"/>
                <a:gd name="T40" fmla="*/ 2 w 202"/>
                <a:gd name="T41" fmla="*/ 167 h 202"/>
                <a:gd name="T42" fmla="*/ 9 w 202"/>
                <a:gd name="T43" fmla="*/ 180 h 202"/>
                <a:gd name="T44" fmla="*/ 20 w 202"/>
                <a:gd name="T45" fmla="*/ 193 h 202"/>
                <a:gd name="T46" fmla="*/ 35 w 202"/>
                <a:gd name="T47" fmla="*/ 199 h 202"/>
                <a:gd name="T48" fmla="*/ 50 w 202"/>
                <a:gd name="T49" fmla="*/ 202 h 20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02"/>
                <a:gd name="T76" fmla="*/ 0 h 202"/>
                <a:gd name="T77" fmla="*/ 202 w 202"/>
                <a:gd name="T78" fmla="*/ 202 h 20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02" h="202">
                  <a:moveTo>
                    <a:pt x="50" y="202"/>
                  </a:moveTo>
                  <a:lnTo>
                    <a:pt x="152" y="202"/>
                  </a:lnTo>
                  <a:lnTo>
                    <a:pt x="167" y="199"/>
                  </a:lnTo>
                  <a:lnTo>
                    <a:pt x="181" y="193"/>
                  </a:lnTo>
                  <a:lnTo>
                    <a:pt x="192" y="180"/>
                  </a:lnTo>
                  <a:lnTo>
                    <a:pt x="199" y="167"/>
                  </a:lnTo>
                  <a:lnTo>
                    <a:pt x="202" y="151"/>
                  </a:lnTo>
                  <a:lnTo>
                    <a:pt x="202" y="50"/>
                  </a:lnTo>
                  <a:lnTo>
                    <a:pt x="199" y="35"/>
                  </a:lnTo>
                  <a:lnTo>
                    <a:pt x="192" y="20"/>
                  </a:lnTo>
                  <a:lnTo>
                    <a:pt x="181" y="10"/>
                  </a:lnTo>
                  <a:lnTo>
                    <a:pt x="167" y="3"/>
                  </a:lnTo>
                  <a:lnTo>
                    <a:pt x="152" y="0"/>
                  </a:lnTo>
                  <a:lnTo>
                    <a:pt x="50" y="0"/>
                  </a:lnTo>
                  <a:lnTo>
                    <a:pt x="35" y="3"/>
                  </a:lnTo>
                  <a:lnTo>
                    <a:pt x="20" y="10"/>
                  </a:lnTo>
                  <a:lnTo>
                    <a:pt x="9" y="20"/>
                  </a:lnTo>
                  <a:lnTo>
                    <a:pt x="2" y="35"/>
                  </a:lnTo>
                  <a:lnTo>
                    <a:pt x="0" y="50"/>
                  </a:lnTo>
                  <a:lnTo>
                    <a:pt x="0" y="151"/>
                  </a:lnTo>
                  <a:lnTo>
                    <a:pt x="2" y="167"/>
                  </a:lnTo>
                  <a:lnTo>
                    <a:pt x="9" y="180"/>
                  </a:lnTo>
                  <a:lnTo>
                    <a:pt x="20" y="193"/>
                  </a:lnTo>
                  <a:lnTo>
                    <a:pt x="35" y="199"/>
                  </a:lnTo>
                  <a:lnTo>
                    <a:pt x="50" y="202"/>
                  </a:lnTo>
                  <a:close/>
                </a:path>
              </a:pathLst>
            </a:custGeom>
            <a:solidFill>
              <a:schemeClr val="accent1"/>
            </a:solidFill>
            <a:ln w="4763">
              <a:solidFill>
                <a:srgbClr val="000000"/>
              </a:solidFill>
              <a:prstDash val="solid"/>
              <a:round/>
              <a:headEnd/>
              <a:tailEnd/>
            </a:ln>
          </p:spPr>
          <p:txBody>
            <a:bodyPr/>
            <a:lstStyle/>
            <a:p>
              <a:endParaRPr lang="en-US"/>
            </a:p>
          </p:txBody>
        </p:sp>
        <p:sp>
          <p:nvSpPr>
            <p:cNvPr id="171" name="Freeform 488"/>
            <p:cNvSpPr>
              <a:spLocks/>
            </p:cNvSpPr>
            <p:nvPr>
              <p:custDataLst>
                <p:tags r:id="rId271"/>
              </p:custDataLst>
            </p:nvPr>
          </p:nvSpPr>
          <p:spPr bwMode="auto">
            <a:xfrm>
              <a:off x="1986" y="3110"/>
              <a:ext cx="201" cy="202"/>
            </a:xfrm>
            <a:custGeom>
              <a:avLst/>
              <a:gdLst>
                <a:gd name="T0" fmla="*/ 51 w 201"/>
                <a:gd name="T1" fmla="*/ 202 h 202"/>
                <a:gd name="T2" fmla="*/ 152 w 201"/>
                <a:gd name="T3" fmla="*/ 202 h 202"/>
                <a:gd name="T4" fmla="*/ 166 w 201"/>
                <a:gd name="T5" fmla="*/ 199 h 202"/>
                <a:gd name="T6" fmla="*/ 181 w 201"/>
                <a:gd name="T7" fmla="*/ 193 h 202"/>
                <a:gd name="T8" fmla="*/ 192 w 201"/>
                <a:gd name="T9" fmla="*/ 180 h 202"/>
                <a:gd name="T10" fmla="*/ 199 w 201"/>
                <a:gd name="T11" fmla="*/ 167 h 202"/>
                <a:gd name="T12" fmla="*/ 201 w 201"/>
                <a:gd name="T13" fmla="*/ 151 h 202"/>
                <a:gd name="T14" fmla="*/ 201 w 201"/>
                <a:gd name="T15" fmla="*/ 50 h 202"/>
                <a:gd name="T16" fmla="*/ 199 w 201"/>
                <a:gd name="T17" fmla="*/ 35 h 202"/>
                <a:gd name="T18" fmla="*/ 192 w 201"/>
                <a:gd name="T19" fmla="*/ 20 h 202"/>
                <a:gd name="T20" fmla="*/ 181 w 201"/>
                <a:gd name="T21" fmla="*/ 10 h 202"/>
                <a:gd name="T22" fmla="*/ 166 w 201"/>
                <a:gd name="T23" fmla="*/ 3 h 202"/>
                <a:gd name="T24" fmla="*/ 152 w 201"/>
                <a:gd name="T25" fmla="*/ 0 h 202"/>
                <a:gd name="T26" fmla="*/ 51 w 201"/>
                <a:gd name="T27" fmla="*/ 0 h 202"/>
                <a:gd name="T28" fmla="*/ 35 w 201"/>
                <a:gd name="T29" fmla="*/ 3 h 202"/>
                <a:gd name="T30" fmla="*/ 20 w 201"/>
                <a:gd name="T31" fmla="*/ 10 h 202"/>
                <a:gd name="T32" fmla="*/ 9 w 201"/>
                <a:gd name="T33" fmla="*/ 20 h 202"/>
                <a:gd name="T34" fmla="*/ 2 w 201"/>
                <a:gd name="T35" fmla="*/ 35 h 202"/>
                <a:gd name="T36" fmla="*/ 0 w 201"/>
                <a:gd name="T37" fmla="*/ 50 h 202"/>
                <a:gd name="T38" fmla="*/ 0 w 201"/>
                <a:gd name="T39" fmla="*/ 151 h 202"/>
                <a:gd name="T40" fmla="*/ 2 w 201"/>
                <a:gd name="T41" fmla="*/ 167 h 202"/>
                <a:gd name="T42" fmla="*/ 9 w 201"/>
                <a:gd name="T43" fmla="*/ 180 h 202"/>
                <a:gd name="T44" fmla="*/ 20 w 201"/>
                <a:gd name="T45" fmla="*/ 193 h 202"/>
                <a:gd name="T46" fmla="*/ 35 w 201"/>
                <a:gd name="T47" fmla="*/ 199 h 202"/>
                <a:gd name="T48" fmla="*/ 51 w 201"/>
                <a:gd name="T49" fmla="*/ 202 h 20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01"/>
                <a:gd name="T76" fmla="*/ 0 h 202"/>
                <a:gd name="T77" fmla="*/ 201 w 201"/>
                <a:gd name="T78" fmla="*/ 202 h 20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01" h="202">
                  <a:moveTo>
                    <a:pt x="51" y="202"/>
                  </a:moveTo>
                  <a:lnTo>
                    <a:pt x="152" y="202"/>
                  </a:lnTo>
                  <a:lnTo>
                    <a:pt x="166" y="199"/>
                  </a:lnTo>
                  <a:lnTo>
                    <a:pt x="181" y="193"/>
                  </a:lnTo>
                  <a:lnTo>
                    <a:pt x="192" y="180"/>
                  </a:lnTo>
                  <a:lnTo>
                    <a:pt x="199" y="167"/>
                  </a:lnTo>
                  <a:lnTo>
                    <a:pt x="201" y="151"/>
                  </a:lnTo>
                  <a:lnTo>
                    <a:pt x="201" y="50"/>
                  </a:lnTo>
                  <a:lnTo>
                    <a:pt x="199" y="35"/>
                  </a:lnTo>
                  <a:lnTo>
                    <a:pt x="192" y="20"/>
                  </a:lnTo>
                  <a:lnTo>
                    <a:pt x="181" y="10"/>
                  </a:lnTo>
                  <a:lnTo>
                    <a:pt x="166" y="3"/>
                  </a:lnTo>
                  <a:lnTo>
                    <a:pt x="152" y="0"/>
                  </a:lnTo>
                  <a:lnTo>
                    <a:pt x="51" y="0"/>
                  </a:lnTo>
                  <a:lnTo>
                    <a:pt x="35" y="3"/>
                  </a:lnTo>
                  <a:lnTo>
                    <a:pt x="20" y="10"/>
                  </a:lnTo>
                  <a:lnTo>
                    <a:pt x="9" y="20"/>
                  </a:lnTo>
                  <a:lnTo>
                    <a:pt x="2" y="35"/>
                  </a:lnTo>
                  <a:lnTo>
                    <a:pt x="0" y="50"/>
                  </a:lnTo>
                  <a:lnTo>
                    <a:pt x="0" y="151"/>
                  </a:lnTo>
                  <a:lnTo>
                    <a:pt x="2" y="167"/>
                  </a:lnTo>
                  <a:lnTo>
                    <a:pt x="9" y="180"/>
                  </a:lnTo>
                  <a:lnTo>
                    <a:pt x="20" y="193"/>
                  </a:lnTo>
                  <a:lnTo>
                    <a:pt x="35" y="199"/>
                  </a:lnTo>
                  <a:lnTo>
                    <a:pt x="51" y="202"/>
                  </a:lnTo>
                  <a:close/>
                </a:path>
              </a:pathLst>
            </a:custGeom>
            <a:solidFill>
              <a:schemeClr val="accent1"/>
            </a:solidFill>
            <a:ln w="4763">
              <a:solidFill>
                <a:srgbClr val="000000"/>
              </a:solidFill>
              <a:prstDash val="solid"/>
              <a:round/>
              <a:headEnd/>
              <a:tailEnd/>
            </a:ln>
          </p:spPr>
          <p:txBody>
            <a:bodyPr/>
            <a:lstStyle/>
            <a:p>
              <a:endParaRPr lang="en-US"/>
            </a:p>
          </p:txBody>
        </p:sp>
        <p:sp>
          <p:nvSpPr>
            <p:cNvPr id="172" name="Line 489"/>
            <p:cNvSpPr>
              <a:spLocks noChangeShapeType="1"/>
            </p:cNvSpPr>
            <p:nvPr>
              <p:custDataLst>
                <p:tags r:id="rId272"/>
              </p:custDataLst>
            </p:nvPr>
          </p:nvSpPr>
          <p:spPr bwMode="auto">
            <a:xfrm flipH="1">
              <a:off x="1973" y="3009"/>
              <a:ext cx="114" cy="113"/>
            </a:xfrm>
            <a:prstGeom prst="line">
              <a:avLst/>
            </a:prstGeom>
            <a:noFill/>
            <a:ln w="1270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73" name="Line 490"/>
            <p:cNvSpPr>
              <a:spLocks noChangeShapeType="1"/>
            </p:cNvSpPr>
            <p:nvPr>
              <p:custDataLst>
                <p:tags r:id="rId273"/>
              </p:custDataLst>
            </p:nvPr>
          </p:nvSpPr>
          <p:spPr bwMode="auto">
            <a:xfrm flipH="1">
              <a:off x="2175" y="3009"/>
              <a:ext cx="113" cy="113"/>
            </a:xfrm>
            <a:prstGeom prst="line">
              <a:avLst/>
            </a:prstGeom>
            <a:noFill/>
            <a:ln w="1270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74" name="Freeform 491"/>
            <p:cNvSpPr>
              <a:spLocks/>
            </p:cNvSpPr>
            <p:nvPr>
              <p:custDataLst>
                <p:tags r:id="rId274"/>
              </p:custDataLst>
            </p:nvPr>
          </p:nvSpPr>
          <p:spPr bwMode="auto">
            <a:xfrm>
              <a:off x="2187" y="3110"/>
              <a:ext cx="202" cy="202"/>
            </a:xfrm>
            <a:custGeom>
              <a:avLst/>
              <a:gdLst>
                <a:gd name="T0" fmla="*/ 52 w 202"/>
                <a:gd name="T1" fmla="*/ 202 h 202"/>
                <a:gd name="T2" fmla="*/ 152 w 202"/>
                <a:gd name="T3" fmla="*/ 202 h 202"/>
                <a:gd name="T4" fmla="*/ 167 w 202"/>
                <a:gd name="T5" fmla="*/ 199 h 202"/>
                <a:gd name="T6" fmla="*/ 182 w 202"/>
                <a:gd name="T7" fmla="*/ 193 h 202"/>
                <a:gd name="T8" fmla="*/ 193 w 202"/>
                <a:gd name="T9" fmla="*/ 180 h 202"/>
                <a:gd name="T10" fmla="*/ 200 w 202"/>
                <a:gd name="T11" fmla="*/ 167 h 202"/>
                <a:gd name="T12" fmla="*/ 202 w 202"/>
                <a:gd name="T13" fmla="*/ 151 h 202"/>
                <a:gd name="T14" fmla="*/ 202 w 202"/>
                <a:gd name="T15" fmla="*/ 50 h 202"/>
                <a:gd name="T16" fmla="*/ 200 w 202"/>
                <a:gd name="T17" fmla="*/ 35 h 202"/>
                <a:gd name="T18" fmla="*/ 193 w 202"/>
                <a:gd name="T19" fmla="*/ 20 h 202"/>
                <a:gd name="T20" fmla="*/ 182 w 202"/>
                <a:gd name="T21" fmla="*/ 10 h 202"/>
                <a:gd name="T22" fmla="*/ 167 w 202"/>
                <a:gd name="T23" fmla="*/ 3 h 202"/>
                <a:gd name="T24" fmla="*/ 152 w 202"/>
                <a:gd name="T25" fmla="*/ 0 h 202"/>
                <a:gd name="T26" fmla="*/ 52 w 202"/>
                <a:gd name="T27" fmla="*/ 0 h 202"/>
                <a:gd name="T28" fmla="*/ 35 w 202"/>
                <a:gd name="T29" fmla="*/ 3 h 202"/>
                <a:gd name="T30" fmla="*/ 21 w 202"/>
                <a:gd name="T31" fmla="*/ 10 h 202"/>
                <a:gd name="T32" fmla="*/ 10 w 202"/>
                <a:gd name="T33" fmla="*/ 20 h 202"/>
                <a:gd name="T34" fmla="*/ 3 w 202"/>
                <a:gd name="T35" fmla="*/ 35 h 202"/>
                <a:gd name="T36" fmla="*/ 0 w 202"/>
                <a:gd name="T37" fmla="*/ 50 h 202"/>
                <a:gd name="T38" fmla="*/ 0 w 202"/>
                <a:gd name="T39" fmla="*/ 151 h 202"/>
                <a:gd name="T40" fmla="*/ 3 w 202"/>
                <a:gd name="T41" fmla="*/ 167 h 202"/>
                <a:gd name="T42" fmla="*/ 10 w 202"/>
                <a:gd name="T43" fmla="*/ 180 h 202"/>
                <a:gd name="T44" fmla="*/ 21 w 202"/>
                <a:gd name="T45" fmla="*/ 193 h 202"/>
                <a:gd name="T46" fmla="*/ 35 w 202"/>
                <a:gd name="T47" fmla="*/ 199 h 202"/>
                <a:gd name="T48" fmla="*/ 52 w 202"/>
                <a:gd name="T49" fmla="*/ 202 h 20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02"/>
                <a:gd name="T76" fmla="*/ 0 h 202"/>
                <a:gd name="T77" fmla="*/ 202 w 202"/>
                <a:gd name="T78" fmla="*/ 202 h 20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02" h="202">
                  <a:moveTo>
                    <a:pt x="52" y="202"/>
                  </a:moveTo>
                  <a:lnTo>
                    <a:pt x="152" y="202"/>
                  </a:lnTo>
                  <a:lnTo>
                    <a:pt x="167" y="199"/>
                  </a:lnTo>
                  <a:lnTo>
                    <a:pt x="182" y="193"/>
                  </a:lnTo>
                  <a:lnTo>
                    <a:pt x="193" y="180"/>
                  </a:lnTo>
                  <a:lnTo>
                    <a:pt x="200" y="167"/>
                  </a:lnTo>
                  <a:lnTo>
                    <a:pt x="202" y="151"/>
                  </a:lnTo>
                  <a:lnTo>
                    <a:pt x="202" y="50"/>
                  </a:lnTo>
                  <a:lnTo>
                    <a:pt x="200" y="35"/>
                  </a:lnTo>
                  <a:lnTo>
                    <a:pt x="193" y="20"/>
                  </a:lnTo>
                  <a:lnTo>
                    <a:pt x="182" y="10"/>
                  </a:lnTo>
                  <a:lnTo>
                    <a:pt x="167" y="3"/>
                  </a:lnTo>
                  <a:lnTo>
                    <a:pt x="152" y="0"/>
                  </a:lnTo>
                  <a:lnTo>
                    <a:pt x="52" y="0"/>
                  </a:lnTo>
                  <a:lnTo>
                    <a:pt x="35" y="3"/>
                  </a:lnTo>
                  <a:lnTo>
                    <a:pt x="21" y="10"/>
                  </a:lnTo>
                  <a:lnTo>
                    <a:pt x="10" y="20"/>
                  </a:lnTo>
                  <a:lnTo>
                    <a:pt x="3" y="35"/>
                  </a:lnTo>
                  <a:lnTo>
                    <a:pt x="0" y="50"/>
                  </a:lnTo>
                  <a:lnTo>
                    <a:pt x="0" y="151"/>
                  </a:lnTo>
                  <a:lnTo>
                    <a:pt x="3" y="167"/>
                  </a:lnTo>
                  <a:lnTo>
                    <a:pt x="10" y="180"/>
                  </a:lnTo>
                  <a:lnTo>
                    <a:pt x="21" y="193"/>
                  </a:lnTo>
                  <a:lnTo>
                    <a:pt x="35" y="199"/>
                  </a:lnTo>
                  <a:lnTo>
                    <a:pt x="52" y="202"/>
                  </a:lnTo>
                  <a:close/>
                </a:path>
              </a:pathLst>
            </a:custGeom>
            <a:solidFill>
              <a:schemeClr val="accent1"/>
            </a:solidFill>
            <a:ln w="4763">
              <a:solidFill>
                <a:srgbClr val="000000"/>
              </a:solidFill>
              <a:prstDash val="solid"/>
              <a:round/>
              <a:headEnd/>
              <a:tailEnd/>
            </a:ln>
          </p:spPr>
          <p:txBody>
            <a:bodyPr/>
            <a:lstStyle/>
            <a:p>
              <a:endParaRPr lang="en-US"/>
            </a:p>
          </p:txBody>
        </p:sp>
        <p:sp>
          <p:nvSpPr>
            <p:cNvPr id="175" name="Freeform 492"/>
            <p:cNvSpPr>
              <a:spLocks/>
            </p:cNvSpPr>
            <p:nvPr>
              <p:custDataLst>
                <p:tags r:id="rId275"/>
              </p:custDataLst>
            </p:nvPr>
          </p:nvSpPr>
          <p:spPr bwMode="auto">
            <a:xfrm>
              <a:off x="2389" y="3110"/>
              <a:ext cx="202" cy="202"/>
            </a:xfrm>
            <a:custGeom>
              <a:avLst/>
              <a:gdLst>
                <a:gd name="T0" fmla="*/ 51 w 202"/>
                <a:gd name="T1" fmla="*/ 202 h 202"/>
                <a:gd name="T2" fmla="*/ 152 w 202"/>
                <a:gd name="T3" fmla="*/ 202 h 202"/>
                <a:gd name="T4" fmla="*/ 167 w 202"/>
                <a:gd name="T5" fmla="*/ 199 h 202"/>
                <a:gd name="T6" fmla="*/ 182 w 202"/>
                <a:gd name="T7" fmla="*/ 193 h 202"/>
                <a:gd name="T8" fmla="*/ 193 w 202"/>
                <a:gd name="T9" fmla="*/ 180 h 202"/>
                <a:gd name="T10" fmla="*/ 199 w 202"/>
                <a:gd name="T11" fmla="*/ 167 h 202"/>
                <a:gd name="T12" fmla="*/ 202 w 202"/>
                <a:gd name="T13" fmla="*/ 151 h 202"/>
                <a:gd name="T14" fmla="*/ 202 w 202"/>
                <a:gd name="T15" fmla="*/ 50 h 202"/>
                <a:gd name="T16" fmla="*/ 199 w 202"/>
                <a:gd name="T17" fmla="*/ 35 h 202"/>
                <a:gd name="T18" fmla="*/ 193 w 202"/>
                <a:gd name="T19" fmla="*/ 20 h 202"/>
                <a:gd name="T20" fmla="*/ 182 w 202"/>
                <a:gd name="T21" fmla="*/ 10 h 202"/>
                <a:gd name="T22" fmla="*/ 167 w 202"/>
                <a:gd name="T23" fmla="*/ 3 h 202"/>
                <a:gd name="T24" fmla="*/ 152 w 202"/>
                <a:gd name="T25" fmla="*/ 0 h 202"/>
                <a:gd name="T26" fmla="*/ 51 w 202"/>
                <a:gd name="T27" fmla="*/ 0 h 202"/>
                <a:gd name="T28" fmla="*/ 35 w 202"/>
                <a:gd name="T29" fmla="*/ 3 h 202"/>
                <a:gd name="T30" fmla="*/ 20 w 202"/>
                <a:gd name="T31" fmla="*/ 10 h 202"/>
                <a:gd name="T32" fmla="*/ 10 w 202"/>
                <a:gd name="T33" fmla="*/ 20 h 202"/>
                <a:gd name="T34" fmla="*/ 3 w 202"/>
                <a:gd name="T35" fmla="*/ 35 h 202"/>
                <a:gd name="T36" fmla="*/ 0 w 202"/>
                <a:gd name="T37" fmla="*/ 50 h 202"/>
                <a:gd name="T38" fmla="*/ 0 w 202"/>
                <a:gd name="T39" fmla="*/ 151 h 202"/>
                <a:gd name="T40" fmla="*/ 3 w 202"/>
                <a:gd name="T41" fmla="*/ 167 h 202"/>
                <a:gd name="T42" fmla="*/ 10 w 202"/>
                <a:gd name="T43" fmla="*/ 180 h 202"/>
                <a:gd name="T44" fmla="*/ 20 w 202"/>
                <a:gd name="T45" fmla="*/ 193 h 202"/>
                <a:gd name="T46" fmla="*/ 35 w 202"/>
                <a:gd name="T47" fmla="*/ 199 h 202"/>
                <a:gd name="T48" fmla="*/ 51 w 202"/>
                <a:gd name="T49" fmla="*/ 202 h 20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02"/>
                <a:gd name="T76" fmla="*/ 0 h 202"/>
                <a:gd name="T77" fmla="*/ 202 w 202"/>
                <a:gd name="T78" fmla="*/ 202 h 20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02" h="202">
                  <a:moveTo>
                    <a:pt x="51" y="202"/>
                  </a:moveTo>
                  <a:lnTo>
                    <a:pt x="152" y="202"/>
                  </a:lnTo>
                  <a:lnTo>
                    <a:pt x="167" y="199"/>
                  </a:lnTo>
                  <a:lnTo>
                    <a:pt x="182" y="193"/>
                  </a:lnTo>
                  <a:lnTo>
                    <a:pt x="193" y="180"/>
                  </a:lnTo>
                  <a:lnTo>
                    <a:pt x="199" y="167"/>
                  </a:lnTo>
                  <a:lnTo>
                    <a:pt x="202" y="151"/>
                  </a:lnTo>
                  <a:lnTo>
                    <a:pt x="202" y="50"/>
                  </a:lnTo>
                  <a:lnTo>
                    <a:pt x="199" y="35"/>
                  </a:lnTo>
                  <a:lnTo>
                    <a:pt x="193" y="20"/>
                  </a:lnTo>
                  <a:lnTo>
                    <a:pt x="182" y="10"/>
                  </a:lnTo>
                  <a:lnTo>
                    <a:pt x="167" y="3"/>
                  </a:lnTo>
                  <a:lnTo>
                    <a:pt x="152" y="0"/>
                  </a:lnTo>
                  <a:lnTo>
                    <a:pt x="51" y="0"/>
                  </a:lnTo>
                  <a:lnTo>
                    <a:pt x="35" y="3"/>
                  </a:lnTo>
                  <a:lnTo>
                    <a:pt x="20" y="10"/>
                  </a:lnTo>
                  <a:lnTo>
                    <a:pt x="10" y="20"/>
                  </a:lnTo>
                  <a:lnTo>
                    <a:pt x="3" y="35"/>
                  </a:lnTo>
                  <a:lnTo>
                    <a:pt x="0" y="50"/>
                  </a:lnTo>
                  <a:lnTo>
                    <a:pt x="0" y="151"/>
                  </a:lnTo>
                  <a:lnTo>
                    <a:pt x="3" y="167"/>
                  </a:lnTo>
                  <a:lnTo>
                    <a:pt x="10" y="180"/>
                  </a:lnTo>
                  <a:lnTo>
                    <a:pt x="20" y="193"/>
                  </a:lnTo>
                  <a:lnTo>
                    <a:pt x="35" y="199"/>
                  </a:lnTo>
                  <a:lnTo>
                    <a:pt x="51" y="202"/>
                  </a:lnTo>
                  <a:close/>
                </a:path>
              </a:pathLst>
            </a:custGeom>
            <a:solidFill>
              <a:schemeClr val="accent1"/>
            </a:solidFill>
            <a:ln w="4763">
              <a:solidFill>
                <a:srgbClr val="000000"/>
              </a:solidFill>
              <a:prstDash val="solid"/>
              <a:round/>
              <a:headEnd/>
              <a:tailEnd/>
            </a:ln>
          </p:spPr>
          <p:txBody>
            <a:bodyPr/>
            <a:lstStyle/>
            <a:p>
              <a:endParaRPr lang="en-US"/>
            </a:p>
          </p:txBody>
        </p:sp>
        <p:sp>
          <p:nvSpPr>
            <p:cNvPr id="176" name="Line 493"/>
            <p:cNvSpPr>
              <a:spLocks noChangeShapeType="1"/>
            </p:cNvSpPr>
            <p:nvPr>
              <p:custDataLst>
                <p:tags r:id="rId276"/>
              </p:custDataLst>
            </p:nvPr>
          </p:nvSpPr>
          <p:spPr bwMode="auto">
            <a:xfrm flipH="1">
              <a:off x="2377" y="3009"/>
              <a:ext cx="113" cy="113"/>
            </a:xfrm>
            <a:prstGeom prst="line">
              <a:avLst/>
            </a:prstGeom>
            <a:noFill/>
            <a:ln w="1270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77" name="Line 494"/>
            <p:cNvSpPr>
              <a:spLocks noChangeShapeType="1"/>
            </p:cNvSpPr>
            <p:nvPr>
              <p:custDataLst>
                <p:tags r:id="rId277"/>
              </p:custDataLst>
            </p:nvPr>
          </p:nvSpPr>
          <p:spPr bwMode="auto">
            <a:xfrm flipH="1">
              <a:off x="2579" y="3009"/>
              <a:ext cx="113" cy="113"/>
            </a:xfrm>
            <a:prstGeom prst="line">
              <a:avLst/>
            </a:prstGeom>
            <a:noFill/>
            <a:ln w="1270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78" name="Freeform 495"/>
            <p:cNvSpPr>
              <a:spLocks/>
            </p:cNvSpPr>
            <p:nvPr>
              <p:custDataLst>
                <p:tags r:id="rId278"/>
              </p:custDataLst>
            </p:nvPr>
          </p:nvSpPr>
          <p:spPr bwMode="auto">
            <a:xfrm>
              <a:off x="2591" y="3110"/>
              <a:ext cx="202" cy="202"/>
            </a:xfrm>
            <a:custGeom>
              <a:avLst/>
              <a:gdLst>
                <a:gd name="T0" fmla="*/ 51 w 202"/>
                <a:gd name="T1" fmla="*/ 202 h 202"/>
                <a:gd name="T2" fmla="*/ 152 w 202"/>
                <a:gd name="T3" fmla="*/ 202 h 202"/>
                <a:gd name="T4" fmla="*/ 167 w 202"/>
                <a:gd name="T5" fmla="*/ 199 h 202"/>
                <a:gd name="T6" fmla="*/ 182 w 202"/>
                <a:gd name="T7" fmla="*/ 193 h 202"/>
                <a:gd name="T8" fmla="*/ 192 w 202"/>
                <a:gd name="T9" fmla="*/ 180 h 202"/>
                <a:gd name="T10" fmla="*/ 199 w 202"/>
                <a:gd name="T11" fmla="*/ 167 h 202"/>
                <a:gd name="T12" fmla="*/ 202 w 202"/>
                <a:gd name="T13" fmla="*/ 151 h 202"/>
                <a:gd name="T14" fmla="*/ 202 w 202"/>
                <a:gd name="T15" fmla="*/ 50 h 202"/>
                <a:gd name="T16" fmla="*/ 199 w 202"/>
                <a:gd name="T17" fmla="*/ 35 h 202"/>
                <a:gd name="T18" fmla="*/ 192 w 202"/>
                <a:gd name="T19" fmla="*/ 20 h 202"/>
                <a:gd name="T20" fmla="*/ 182 w 202"/>
                <a:gd name="T21" fmla="*/ 10 h 202"/>
                <a:gd name="T22" fmla="*/ 167 w 202"/>
                <a:gd name="T23" fmla="*/ 3 h 202"/>
                <a:gd name="T24" fmla="*/ 152 w 202"/>
                <a:gd name="T25" fmla="*/ 0 h 202"/>
                <a:gd name="T26" fmla="*/ 51 w 202"/>
                <a:gd name="T27" fmla="*/ 0 h 202"/>
                <a:gd name="T28" fmla="*/ 35 w 202"/>
                <a:gd name="T29" fmla="*/ 3 h 202"/>
                <a:gd name="T30" fmla="*/ 22 w 202"/>
                <a:gd name="T31" fmla="*/ 10 h 202"/>
                <a:gd name="T32" fmla="*/ 9 w 202"/>
                <a:gd name="T33" fmla="*/ 20 h 202"/>
                <a:gd name="T34" fmla="*/ 3 w 202"/>
                <a:gd name="T35" fmla="*/ 35 h 202"/>
                <a:gd name="T36" fmla="*/ 0 w 202"/>
                <a:gd name="T37" fmla="*/ 50 h 202"/>
                <a:gd name="T38" fmla="*/ 0 w 202"/>
                <a:gd name="T39" fmla="*/ 151 h 202"/>
                <a:gd name="T40" fmla="*/ 3 w 202"/>
                <a:gd name="T41" fmla="*/ 167 h 202"/>
                <a:gd name="T42" fmla="*/ 9 w 202"/>
                <a:gd name="T43" fmla="*/ 180 h 202"/>
                <a:gd name="T44" fmla="*/ 22 w 202"/>
                <a:gd name="T45" fmla="*/ 193 h 202"/>
                <a:gd name="T46" fmla="*/ 35 w 202"/>
                <a:gd name="T47" fmla="*/ 199 h 202"/>
                <a:gd name="T48" fmla="*/ 51 w 202"/>
                <a:gd name="T49" fmla="*/ 202 h 20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02"/>
                <a:gd name="T76" fmla="*/ 0 h 202"/>
                <a:gd name="T77" fmla="*/ 202 w 202"/>
                <a:gd name="T78" fmla="*/ 202 h 20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02" h="202">
                  <a:moveTo>
                    <a:pt x="51" y="202"/>
                  </a:moveTo>
                  <a:lnTo>
                    <a:pt x="152" y="202"/>
                  </a:lnTo>
                  <a:lnTo>
                    <a:pt x="167" y="199"/>
                  </a:lnTo>
                  <a:lnTo>
                    <a:pt x="182" y="193"/>
                  </a:lnTo>
                  <a:lnTo>
                    <a:pt x="192" y="180"/>
                  </a:lnTo>
                  <a:lnTo>
                    <a:pt x="199" y="167"/>
                  </a:lnTo>
                  <a:lnTo>
                    <a:pt x="202" y="151"/>
                  </a:lnTo>
                  <a:lnTo>
                    <a:pt x="202" y="50"/>
                  </a:lnTo>
                  <a:lnTo>
                    <a:pt x="199" y="35"/>
                  </a:lnTo>
                  <a:lnTo>
                    <a:pt x="192" y="20"/>
                  </a:lnTo>
                  <a:lnTo>
                    <a:pt x="182" y="10"/>
                  </a:lnTo>
                  <a:lnTo>
                    <a:pt x="167" y="3"/>
                  </a:lnTo>
                  <a:lnTo>
                    <a:pt x="152" y="0"/>
                  </a:lnTo>
                  <a:lnTo>
                    <a:pt x="51" y="0"/>
                  </a:lnTo>
                  <a:lnTo>
                    <a:pt x="35" y="3"/>
                  </a:lnTo>
                  <a:lnTo>
                    <a:pt x="22" y="10"/>
                  </a:lnTo>
                  <a:lnTo>
                    <a:pt x="9" y="20"/>
                  </a:lnTo>
                  <a:lnTo>
                    <a:pt x="3" y="35"/>
                  </a:lnTo>
                  <a:lnTo>
                    <a:pt x="0" y="50"/>
                  </a:lnTo>
                  <a:lnTo>
                    <a:pt x="0" y="151"/>
                  </a:lnTo>
                  <a:lnTo>
                    <a:pt x="3" y="167"/>
                  </a:lnTo>
                  <a:lnTo>
                    <a:pt x="9" y="180"/>
                  </a:lnTo>
                  <a:lnTo>
                    <a:pt x="22" y="193"/>
                  </a:lnTo>
                  <a:lnTo>
                    <a:pt x="35" y="199"/>
                  </a:lnTo>
                  <a:lnTo>
                    <a:pt x="51" y="202"/>
                  </a:lnTo>
                  <a:close/>
                </a:path>
              </a:pathLst>
            </a:custGeom>
            <a:solidFill>
              <a:schemeClr val="accent1"/>
            </a:solidFill>
            <a:ln w="4763">
              <a:solidFill>
                <a:srgbClr val="000000"/>
              </a:solidFill>
              <a:prstDash val="solid"/>
              <a:round/>
              <a:headEnd/>
              <a:tailEnd/>
            </a:ln>
          </p:spPr>
          <p:txBody>
            <a:bodyPr/>
            <a:lstStyle/>
            <a:p>
              <a:endParaRPr lang="en-US"/>
            </a:p>
          </p:txBody>
        </p:sp>
        <p:sp>
          <p:nvSpPr>
            <p:cNvPr id="179" name="Freeform 496"/>
            <p:cNvSpPr>
              <a:spLocks/>
            </p:cNvSpPr>
            <p:nvPr>
              <p:custDataLst>
                <p:tags r:id="rId279"/>
              </p:custDataLst>
            </p:nvPr>
          </p:nvSpPr>
          <p:spPr bwMode="auto">
            <a:xfrm>
              <a:off x="2793" y="3110"/>
              <a:ext cx="202" cy="202"/>
            </a:xfrm>
            <a:custGeom>
              <a:avLst/>
              <a:gdLst>
                <a:gd name="T0" fmla="*/ 51 w 202"/>
                <a:gd name="T1" fmla="*/ 202 h 202"/>
                <a:gd name="T2" fmla="*/ 152 w 202"/>
                <a:gd name="T3" fmla="*/ 202 h 202"/>
                <a:gd name="T4" fmla="*/ 167 w 202"/>
                <a:gd name="T5" fmla="*/ 199 h 202"/>
                <a:gd name="T6" fmla="*/ 182 w 202"/>
                <a:gd name="T7" fmla="*/ 193 h 202"/>
                <a:gd name="T8" fmla="*/ 192 w 202"/>
                <a:gd name="T9" fmla="*/ 180 h 202"/>
                <a:gd name="T10" fmla="*/ 199 w 202"/>
                <a:gd name="T11" fmla="*/ 167 h 202"/>
                <a:gd name="T12" fmla="*/ 202 w 202"/>
                <a:gd name="T13" fmla="*/ 151 h 202"/>
                <a:gd name="T14" fmla="*/ 202 w 202"/>
                <a:gd name="T15" fmla="*/ 50 h 202"/>
                <a:gd name="T16" fmla="*/ 199 w 202"/>
                <a:gd name="T17" fmla="*/ 35 h 202"/>
                <a:gd name="T18" fmla="*/ 192 w 202"/>
                <a:gd name="T19" fmla="*/ 20 h 202"/>
                <a:gd name="T20" fmla="*/ 182 w 202"/>
                <a:gd name="T21" fmla="*/ 10 h 202"/>
                <a:gd name="T22" fmla="*/ 167 w 202"/>
                <a:gd name="T23" fmla="*/ 3 h 202"/>
                <a:gd name="T24" fmla="*/ 152 w 202"/>
                <a:gd name="T25" fmla="*/ 0 h 202"/>
                <a:gd name="T26" fmla="*/ 51 w 202"/>
                <a:gd name="T27" fmla="*/ 0 h 202"/>
                <a:gd name="T28" fmla="*/ 35 w 202"/>
                <a:gd name="T29" fmla="*/ 3 h 202"/>
                <a:gd name="T30" fmla="*/ 21 w 202"/>
                <a:gd name="T31" fmla="*/ 10 h 202"/>
                <a:gd name="T32" fmla="*/ 9 w 202"/>
                <a:gd name="T33" fmla="*/ 20 h 202"/>
                <a:gd name="T34" fmla="*/ 3 w 202"/>
                <a:gd name="T35" fmla="*/ 35 h 202"/>
                <a:gd name="T36" fmla="*/ 0 w 202"/>
                <a:gd name="T37" fmla="*/ 50 h 202"/>
                <a:gd name="T38" fmla="*/ 0 w 202"/>
                <a:gd name="T39" fmla="*/ 151 h 202"/>
                <a:gd name="T40" fmla="*/ 3 w 202"/>
                <a:gd name="T41" fmla="*/ 167 h 202"/>
                <a:gd name="T42" fmla="*/ 9 w 202"/>
                <a:gd name="T43" fmla="*/ 180 h 202"/>
                <a:gd name="T44" fmla="*/ 21 w 202"/>
                <a:gd name="T45" fmla="*/ 193 h 202"/>
                <a:gd name="T46" fmla="*/ 35 w 202"/>
                <a:gd name="T47" fmla="*/ 199 h 202"/>
                <a:gd name="T48" fmla="*/ 51 w 202"/>
                <a:gd name="T49" fmla="*/ 202 h 20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02"/>
                <a:gd name="T76" fmla="*/ 0 h 202"/>
                <a:gd name="T77" fmla="*/ 202 w 202"/>
                <a:gd name="T78" fmla="*/ 202 h 20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02" h="202">
                  <a:moveTo>
                    <a:pt x="51" y="202"/>
                  </a:moveTo>
                  <a:lnTo>
                    <a:pt x="152" y="202"/>
                  </a:lnTo>
                  <a:lnTo>
                    <a:pt x="167" y="199"/>
                  </a:lnTo>
                  <a:lnTo>
                    <a:pt x="182" y="193"/>
                  </a:lnTo>
                  <a:lnTo>
                    <a:pt x="192" y="180"/>
                  </a:lnTo>
                  <a:lnTo>
                    <a:pt x="199" y="167"/>
                  </a:lnTo>
                  <a:lnTo>
                    <a:pt x="202" y="151"/>
                  </a:lnTo>
                  <a:lnTo>
                    <a:pt x="202" y="50"/>
                  </a:lnTo>
                  <a:lnTo>
                    <a:pt x="199" y="35"/>
                  </a:lnTo>
                  <a:lnTo>
                    <a:pt x="192" y="20"/>
                  </a:lnTo>
                  <a:lnTo>
                    <a:pt x="182" y="10"/>
                  </a:lnTo>
                  <a:lnTo>
                    <a:pt x="167" y="3"/>
                  </a:lnTo>
                  <a:lnTo>
                    <a:pt x="152" y="0"/>
                  </a:lnTo>
                  <a:lnTo>
                    <a:pt x="51" y="0"/>
                  </a:lnTo>
                  <a:lnTo>
                    <a:pt x="35" y="3"/>
                  </a:lnTo>
                  <a:lnTo>
                    <a:pt x="21" y="10"/>
                  </a:lnTo>
                  <a:lnTo>
                    <a:pt x="9" y="20"/>
                  </a:lnTo>
                  <a:lnTo>
                    <a:pt x="3" y="35"/>
                  </a:lnTo>
                  <a:lnTo>
                    <a:pt x="0" y="50"/>
                  </a:lnTo>
                  <a:lnTo>
                    <a:pt x="0" y="151"/>
                  </a:lnTo>
                  <a:lnTo>
                    <a:pt x="3" y="167"/>
                  </a:lnTo>
                  <a:lnTo>
                    <a:pt x="9" y="180"/>
                  </a:lnTo>
                  <a:lnTo>
                    <a:pt x="21" y="193"/>
                  </a:lnTo>
                  <a:lnTo>
                    <a:pt x="35" y="199"/>
                  </a:lnTo>
                  <a:lnTo>
                    <a:pt x="51" y="202"/>
                  </a:lnTo>
                  <a:close/>
                </a:path>
              </a:pathLst>
            </a:custGeom>
            <a:solidFill>
              <a:schemeClr val="accent1"/>
            </a:solidFill>
            <a:ln w="4763">
              <a:solidFill>
                <a:srgbClr val="000000"/>
              </a:solidFill>
              <a:prstDash val="solid"/>
              <a:round/>
              <a:headEnd/>
              <a:tailEnd/>
            </a:ln>
          </p:spPr>
          <p:txBody>
            <a:bodyPr/>
            <a:lstStyle/>
            <a:p>
              <a:endParaRPr lang="en-US"/>
            </a:p>
          </p:txBody>
        </p:sp>
        <p:sp>
          <p:nvSpPr>
            <p:cNvPr id="180" name="Line 497"/>
            <p:cNvSpPr>
              <a:spLocks noChangeShapeType="1"/>
            </p:cNvSpPr>
            <p:nvPr>
              <p:custDataLst>
                <p:tags r:id="rId280"/>
              </p:custDataLst>
            </p:nvPr>
          </p:nvSpPr>
          <p:spPr bwMode="auto">
            <a:xfrm flipH="1">
              <a:off x="2781" y="3009"/>
              <a:ext cx="113" cy="113"/>
            </a:xfrm>
            <a:prstGeom prst="line">
              <a:avLst/>
            </a:prstGeom>
            <a:noFill/>
            <a:ln w="1270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81" name="Line 498"/>
            <p:cNvSpPr>
              <a:spLocks noChangeShapeType="1"/>
            </p:cNvSpPr>
            <p:nvPr>
              <p:custDataLst>
                <p:tags r:id="rId281"/>
              </p:custDataLst>
            </p:nvPr>
          </p:nvSpPr>
          <p:spPr bwMode="auto">
            <a:xfrm flipH="1">
              <a:off x="2983" y="3009"/>
              <a:ext cx="113" cy="113"/>
            </a:xfrm>
            <a:prstGeom prst="line">
              <a:avLst/>
            </a:prstGeom>
            <a:noFill/>
            <a:ln w="1270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82" name="Freeform 499"/>
            <p:cNvSpPr>
              <a:spLocks/>
            </p:cNvSpPr>
            <p:nvPr>
              <p:custDataLst>
                <p:tags r:id="rId282"/>
              </p:custDataLst>
            </p:nvPr>
          </p:nvSpPr>
          <p:spPr bwMode="auto">
            <a:xfrm>
              <a:off x="2995" y="3110"/>
              <a:ext cx="202" cy="202"/>
            </a:xfrm>
            <a:custGeom>
              <a:avLst/>
              <a:gdLst>
                <a:gd name="T0" fmla="*/ 51 w 202"/>
                <a:gd name="T1" fmla="*/ 202 h 202"/>
                <a:gd name="T2" fmla="*/ 152 w 202"/>
                <a:gd name="T3" fmla="*/ 202 h 202"/>
                <a:gd name="T4" fmla="*/ 167 w 202"/>
                <a:gd name="T5" fmla="*/ 199 h 202"/>
                <a:gd name="T6" fmla="*/ 181 w 202"/>
                <a:gd name="T7" fmla="*/ 193 h 202"/>
                <a:gd name="T8" fmla="*/ 192 w 202"/>
                <a:gd name="T9" fmla="*/ 180 h 202"/>
                <a:gd name="T10" fmla="*/ 199 w 202"/>
                <a:gd name="T11" fmla="*/ 167 h 202"/>
                <a:gd name="T12" fmla="*/ 202 w 202"/>
                <a:gd name="T13" fmla="*/ 151 h 202"/>
                <a:gd name="T14" fmla="*/ 202 w 202"/>
                <a:gd name="T15" fmla="*/ 50 h 202"/>
                <a:gd name="T16" fmla="*/ 199 w 202"/>
                <a:gd name="T17" fmla="*/ 35 h 202"/>
                <a:gd name="T18" fmla="*/ 192 w 202"/>
                <a:gd name="T19" fmla="*/ 20 h 202"/>
                <a:gd name="T20" fmla="*/ 181 w 202"/>
                <a:gd name="T21" fmla="*/ 10 h 202"/>
                <a:gd name="T22" fmla="*/ 167 w 202"/>
                <a:gd name="T23" fmla="*/ 3 h 202"/>
                <a:gd name="T24" fmla="*/ 152 w 202"/>
                <a:gd name="T25" fmla="*/ 0 h 202"/>
                <a:gd name="T26" fmla="*/ 51 w 202"/>
                <a:gd name="T27" fmla="*/ 0 h 202"/>
                <a:gd name="T28" fmla="*/ 35 w 202"/>
                <a:gd name="T29" fmla="*/ 3 h 202"/>
                <a:gd name="T30" fmla="*/ 21 w 202"/>
                <a:gd name="T31" fmla="*/ 10 h 202"/>
                <a:gd name="T32" fmla="*/ 9 w 202"/>
                <a:gd name="T33" fmla="*/ 20 h 202"/>
                <a:gd name="T34" fmla="*/ 2 w 202"/>
                <a:gd name="T35" fmla="*/ 35 h 202"/>
                <a:gd name="T36" fmla="*/ 0 w 202"/>
                <a:gd name="T37" fmla="*/ 50 h 202"/>
                <a:gd name="T38" fmla="*/ 0 w 202"/>
                <a:gd name="T39" fmla="*/ 151 h 202"/>
                <a:gd name="T40" fmla="*/ 2 w 202"/>
                <a:gd name="T41" fmla="*/ 167 h 202"/>
                <a:gd name="T42" fmla="*/ 9 w 202"/>
                <a:gd name="T43" fmla="*/ 180 h 202"/>
                <a:gd name="T44" fmla="*/ 21 w 202"/>
                <a:gd name="T45" fmla="*/ 193 h 202"/>
                <a:gd name="T46" fmla="*/ 35 w 202"/>
                <a:gd name="T47" fmla="*/ 199 h 202"/>
                <a:gd name="T48" fmla="*/ 51 w 202"/>
                <a:gd name="T49" fmla="*/ 202 h 20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02"/>
                <a:gd name="T76" fmla="*/ 0 h 202"/>
                <a:gd name="T77" fmla="*/ 202 w 202"/>
                <a:gd name="T78" fmla="*/ 202 h 20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02" h="202">
                  <a:moveTo>
                    <a:pt x="51" y="202"/>
                  </a:moveTo>
                  <a:lnTo>
                    <a:pt x="152" y="202"/>
                  </a:lnTo>
                  <a:lnTo>
                    <a:pt x="167" y="199"/>
                  </a:lnTo>
                  <a:lnTo>
                    <a:pt x="181" y="193"/>
                  </a:lnTo>
                  <a:lnTo>
                    <a:pt x="192" y="180"/>
                  </a:lnTo>
                  <a:lnTo>
                    <a:pt x="199" y="167"/>
                  </a:lnTo>
                  <a:lnTo>
                    <a:pt x="202" y="151"/>
                  </a:lnTo>
                  <a:lnTo>
                    <a:pt x="202" y="50"/>
                  </a:lnTo>
                  <a:lnTo>
                    <a:pt x="199" y="35"/>
                  </a:lnTo>
                  <a:lnTo>
                    <a:pt x="192" y="20"/>
                  </a:lnTo>
                  <a:lnTo>
                    <a:pt x="181" y="10"/>
                  </a:lnTo>
                  <a:lnTo>
                    <a:pt x="167" y="3"/>
                  </a:lnTo>
                  <a:lnTo>
                    <a:pt x="152" y="0"/>
                  </a:lnTo>
                  <a:lnTo>
                    <a:pt x="51" y="0"/>
                  </a:lnTo>
                  <a:lnTo>
                    <a:pt x="35" y="3"/>
                  </a:lnTo>
                  <a:lnTo>
                    <a:pt x="21" y="10"/>
                  </a:lnTo>
                  <a:lnTo>
                    <a:pt x="9" y="20"/>
                  </a:lnTo>
                  <a:lnTo>
                    <a:pt x="2" y="35"/>
                  </a:lnTo>
                  <a:lnTo>
                    <a:pt x="0" y="50"/>
                  </a:lnTo>
                  <a:lnTo>
                    <a:pt x="0" y="151"/>
                  </a:lnTo>
                  <a:lnTo>
                    <a:pt x="2" y="167"/>
                  </a:lnTo>
                  <a:lnTo>
                    <a:pt x="9" y="180"/>
                  </a:lnTo>
                  <a:lnTo>
                    <a:pt x="21" y="193"/>
                  </a:lnTo>
                  <a:lnTo>
                    <a:pt x="35" y="199"/>
                  </a:lnTo>
                  <a:lnTo>
                    <a:pt x="51" y="202"/>
                  </a:lnTo>
                  <a:close/>
                </a:path>
              </a:pathLst>
            </a:custGeom>
            <a:solidFill>
              <a:schemeClr val="accent1"/>
            </a:solidFill>
            <a:ln w="4763">
              <a:solidFill>
                <a:srgbClr val="000000"/>
              </a:solidFill>
              <a:prstDash val="solid"/>
              <a:round/>
              <a:headEnd/>
              <a:tailEnd/>
            </a:ln>
          </p:spPr>
          <p:txBody>
            <a:bodyPr/>
            <a:lstStyle/>
            <a:p>
              <a:endParaRPr lang="en-US"/>
            </a:p>
          </p:txBody>
        </p:sp>
        <p:sp>
          <p:nvSpPr>
            <p:cNvPr id="183" name="Freeform 500"/>
            <p:cNvSpPr>
              <a:spLocks/>
            </p:cNvSpPr>
            <p:nvPr>
              <p:custDataLst>
                <p:tags r:id="rId283"/>
              </p:custDataLst>
            </p:nvPr>
          </p:nvSpPr>
          <p:spPr bwMode="auto">
            <a:xfrm>
              <a:off x="3197" y="3110"/>
              <a:ext cx="201" cy="202"/>
            </a:xfrm>
            <a:custGeom>
              <a:avLst/>
              <a:gdLst>
                <a:gd name="T0" fmla="*/ 51 w 201"/>
                <a:gd name="T1" fmla="*/ 202 h 202"/>
                <a:gd name="T2" fmla="*/ 152 w 201"/>
                <a:gd name="T3" fmla="*/ 202 h 202"/>
                <a:gd name="T4" fmla="*/ 166 w 201"/>
                <a:gd name="T5" fmla="*/ 199 h 202"/>
                <a:gd name="T6" fmla="*/ 181 w 201"/>
                <a:gd name="T7" fmla="*/ 193 h 202"/>
                <a:gd name="T8" fmla="*/ 192 w 201"/>
                <a:gd name="T9" fmla="*/ 180 h 202"/>
                <a:gd name="T10" fmla="*/ 199 w 201"/>
                <a:gd name="T11" fmla="*/ 167 h 202"/>
                <a:gd name="T12" fmla="*/ 201 w 201"/>
                <a:gd name="T13" fmla="*/ 151 h 202"/>
                <a:gd name="T14" fmla="*/ 201 w 201"/>
                <a:gd name="T15" fmla="*/ 50 h 202"/>
                <a:gd name="T16" fmla="*/ 199 w 201"/>
                <a:gd name="T17" fmla="*/ 35 h 202"/>
                <a:gd name="T18" fmla="*/ 192 w 201"/>
                <a:gd name="T19" fmla="*/ 20 h 202"/>
                <a:gd name="T20" fmla="*/ 181 w 201"/>
                <a:gd name="T21" fmla="*/ 10 h 202"/>
                <a:gd name="T22" fmla="*/ 166 w 201"/>
                <a:gd name="T23" fmla="*/ 3 h 202"/>
                <a:gd name="T24" fmla="*/ 152 w 201"/>
                <a:gd name="T25" fmla="*/ 0 h 202"/>
                <a:gd name="T26" fmla="*/ 51 w 201"/>
                <a:gd name="T27" fmla="*/ 0 h 202"/>
                <a:gd name="T28" fmla="*/ 34 w 201"/>
                <a:gd name="T29" fmla="*/ 3 h 202"/>
                <a:gd name="T30" fmla="*/ 21 w 201"/>
                <a:gd name="T31" fmla="*/ 10 h 202"/>
                <a:gd name="T32" fmla="*/ 9 w 201"/>
                <a:gd name="T33" fmla="*/ 20 h 202"/>
                <a:gd name="T34" fmla="*/ 2 w 201"/>
                <a:gd name="T35" fmla="*/ 35 h 202"/>
                <a:gd name="T36" fmla="*/ 0 w 201"/>
                <a:gd name="T37" fmla="*/ 50 h 202"/>
                <a:gd name="T38" fmla="*/ 0 w 201"/>
                <a:gd name="T39" fmla="*/ 151 h 202"/>
                <a:gd name="T40" fmla="*/ 2 w 201"/>
                <a:gd name="T41" fmla="*/ 167 h 202"/>
                <a:gd name="T42" fmla="*/ 9 w 201"/>
                <a:gd name="T43" fmla="*/ 180 h 202"/>
                <a:gd name="T44" fmla="*/ 21 w 201"/>
                <a:gd name="T45" fmla="*/ 193 h 202"/>
                <a:gd name="T46" fmla="*/ 34 w 201"/>
                <a:gd name="T47" fmla="*/ 199 h 202"/>
                <a:gd name="T48" fmla="*/ 51 w 201"/>
                <a:gd name="T49" fmla="*/ 202 h 20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01"/>
                <a:gd name="T76" fmla="*/ 0 h 202"/>
                <a:gd name="T77" fmla="*/ 201 w 201"/>
                <a:gd name="T78" fmla="*/ 202 h 20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01" h="202">
                  <a:moveTo>
                    <a:pt x="51" y="202"/>
                  </a:moveTo>
                  <a:lnTo>
                    <a:pt x="152" y="202"/>
                  </a:lnTo>
                  <a:lnTo>
                    <a:pt x="166" y="199"/>
                  </a:lnTo>
                  <a:lnTo>
                    <a:pt x="181" y="193"/>
                  </a:lnTo>
                  <a:lnTo>
                    <a:pt x="192" y="180"/>
                  </a:lnTo>
                  <a:lnTo>
                    <a:pt x="199" y="167"/>
                  </a:lnTo>
                  <a:lnTo>
                    <a:pt x="201" y="151"/>
                  </a:lnTo>
                  <a:lnTo>
                    <a:pt x="201" y="50"/>
                  </a:lnTo>
                  <a:lnTo>
                    <a:pt x="199" y="35"/>
                  </a:lnTo>
                  <a:lnTo>
                    <a:pt x="192" y="20"/>
                  </a:lnTo>
                  <a:lnTo>
                    <a:pt x="181" y="10"/>
                  </a:lnTo>
                  <a:lnTo>
                    <a:pt x="166" y="3"/>
                  </a:lnTo>
                  <a:lnTo>
                    <a:pt x="152" y="0"/>
                  </a:lnTo>
                  <a:lnTo>
                    <a:pt x="51" y="0"/>
                  </a:lnTo>
                  <a:lnTo>
                    <a:pt x="34" y="3"/>
                  </a:lnTo>
                  <a:lnTo>
                    <a:pt x="21" y="10"/>
                  </a:lnTo>
                  <a:lnTo>
                    <a:pt x="9" y="20"/>
                  </a:lnTo>
                  <a:lnTo>
                    <a:pt x="2" y="35"/>
                  </a:lnTo>
                  <a:lnTo>
                    <a:pt x="0" y="50"/>
                  </a:lnTo>
                  <a:lnTo>
                    <a:pt x="0" y="151"/>
                  </a:lnTo>
                  <a:lnTo>
                    <a:pt x="2" y="167"/>
                  </a:lnTo>
                  <a:lnTo>
                    <a:pt x="9" y="180"/>
                  </a:lnTo>
                  <a:lnTo>
                    <a:pt x="21" y="193"/>
                  </a:lnTo>
                  <a:lnTo>
                    <a:pt x="34" y="199"/>
                  </a:lnTo>
                  <a:lnTo>
                    <a:pt x="51" y="202"/>
                  </a:lnTo>
                  <a:close/>
                </a:path>
              </a:pathLst>
            </a:custGeom>
            <a:solidFill>
              <a:schemeClr val="accent1"/>
            </a:solidFill>
            <a:ln w="4763">
              <a:solidFill>
                <a:srgbClr val="000000"/>
              </a:solidFill>
              <a:prstDash val="solid"/>
              <a:round/>
              <a:headEnd/>
              <a:tailEnd/>
            </a:ln>
          </p:spPr>
          <p:txBody>
            <a:bodyPr/>
            <a:lstStyle/>
            <a:p>
              <a:endParaRPr lang="en-US"/>
            </a:p>
          </p:txBody>
        </p:sp>
        <p:sp>
          <p:nvSpPr>
            <p:cNvPr id="184" name="Line 501"/>
            <p:cNvSpPr>
              <a:spLocks noChangeShapeType="1"/>
            </p:cNvSpPr>
            <p:nvPr>
              <p:custDataLst>
                <p:tags r:id="rId284"/>
              </p:custDataLst>
            </p:nvPr>
          </p:nvSpPr>
          <p:spPr bwMode="auto">
            <a:xfrm flipH="1">
              <a:off x="3184" y="3009"/>
              <a:ext cx="113" cy="113"/>
            </a:xfrm>
            <a:prstGeom prst="line">
              <a:avLst/>
            </a:prstGeom>
            <a:noFill/>
            <a:ln w="1270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85" name="Line 502"/>
            <p:cNvSpPr>
              <a:spLocks noChangeShapeType="1"/>
            </p:cNvSpPr>
            <p:nvPr>
              <p:custDataLst>
                <p:tags r:id="rId285"/>
              </p:custDataLst>
            </p:nvPr>
          </p:nvSpPr>
          <p:spPr bwMode="auto">
            <a:xfrm flipH="1">
              <a:off x="3386" y="3009"/>
              <a:ext cx="113" cy="113"/>
            </a:xfrm>
            <a:prstGeom prst="line">
              <a:avLst/>
            </a:prstGeom>
            <a:noFill/>
            <a:ln w="1270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86" name="Rectangle 503"/>
            <p:cNvSpPr>
              <a:spLocks noChangeArrowheads="1"/>
            </p:cNvSpPr>
            <p:nvPr>
              <p:custDataLst>
                <p:tags r:id="rId286"/>
              </p:custDataLst>
            </p:nvPr>
          </p:nvSpPr>
          <p:spPr bwMode="auto">
            <a:xfrm>
              <a:off x="3279" y="3169"/>
              <a:ext cx="36" cy="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800">
                  <a:solidFill>
                    <a:srgbClr val="000000"/>
                  </a:solidFill>
                </a:rPr>
                <a:t>0</a:t>
              </a:r>
              <a:endParaRPr lang="de-DE" altLang="en-US" sz="2800"/>
            </a:p>
          </p:txBody>
        </p:sp>
        <p:sp>
          <p:nvSpPr>
            <p:cNvPr id="187" name="Rectangle 504"/>
            <p:cNvSpPr>
              <a:spLocks noChangeArrowheads="1"/>
            </p:cNvSpPr>
            <p:nvPr>
              <p:custDataLst>
                <p:tags r:id="rId287"/>
              </p:custDataLst>
            </p:nvPr>
          </p:nvSpPr>
          <p:spPr bwMode="auto">
            <a:xfrm>
              <a:off x="3077" y="3169"/>
              <a:ext cx="36" cy="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800">
                  <a:solidFill>
                    <a:srgbClr val="000000"/>
                  </a:solidFill>
                </a:rPr>
                <a:t>1</a:t>
              </a:r>
              <a:endParaRPr lang="de-DE" altLang="en-US" sz="2800"/>
            </a:p>
          </p:txBody>
        </p:sp>
        <p:sp>
          <p:nvSpPr>
            <p:cNvPr id="188" name="Rectangle 505"/>
            <p:cNvSpPr>
              <a:spLocks noChangeArrowheads="1"/>
            </p:cNvSpPr>
            <p:nvPr>
              <p:custDataLst>
                <p:tags r:id="rId288"/>
              </p:custDataLst>
            </p:nvPr>
          </p:nvSpPr>
          <p:spPr bwMode="auto">
            <a:xfrm>
              <a:off x="2875" y="3169"/>
              <a:ext cx="36" cy="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800">
                  <a:solidFill>
                    <a:srgbClr val="000000"/>
                  </a:solidFill>
                </a:rPr>
                <a:t>2</a:t>
              </a:r>
              <a:endParaRPr lang="de-DE" altLang="en-US" sz="2800"/>
            </a:p>
          </p:txBody>
        </p:sp>
        <p:sp>
          <p:nvSpPr>
            <p:cNvPr id="189" name="Rectangle 506"/>
            <p:cNvSpPr>
              <a:spLocks noChangeArrowheads="1"/>
            </p:cNvSpPr>
            <p:nvPr>
              <p:custDataLst>
                <p:tags r:id="rId289"/>
              </p:custDataLst>
            </p:nvPr>
          </p:nvSpPr>
          <p:spPr bwMode="auto">
            <a:xfrm>
              <a:off x="2673" y="3169"/>
              <a:ext cx="36" cy="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800">
                  <a:solidFill>
                    <a:srgbClr val="000000"/>
                  </a:solidFill>
                </a:rPr>
                <a:t>3</a:t>
              </a:r>
              <a:endParaRPr lang="de-DE" altLang="en-US" sz="2800"/>
            </a:p>
          </p:txBody>
        </p:sp>
        <p:sp>
          <p:nvSpPr>
            <p:cNvPr id="190" name="Rectangle 507"/>
            <p:cNvSpPr>
              <a:spLocks noChangeArrowheads="1"/>
            </p:cNvSpPr>
            <p:nvPr>
              <p:custDataLst>
                <p:tags r:id="rId290"/>
              </p:custDataLst>
            </p:nvPr>
          </p:nvSpPr>
          <p:spPr bwMode="auto">
            <a:xfrm>
              <a:off x="2471" y="3169"/>
              <a:ext cx="36" cy="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800">
                  <a:solidFill>
                    <a:srgbClr val="000000"/>
                  </a:solidFill>
                </a:rPr>
                <a:t>4</a:t>
              </a:r>
              <a:endParaRPr lang="de-DE" altLang="en-US" sz="2800"/>
            </a:p>
          </p:txBody>
        </p:sp>
        <p:sp>
          <p:nvSpPr>
            <p:cNvPr id="191" name="Rectangle 508"/>
            <p:cNvSpPr>
              <a:spLocks noChangeArrowheads="1"/>
            </p:cNvSpPr>
            <p:nvPr>
              <p:custDataLst>
                <p:tags r:id="rId291"/>
              </p:custDataLst>
            </p:nvPr>
          </p:nvSpPr>
          <p:spPr bwMode="auto">
            <a:xfrm>
              <a:off x="2269" y="3169"/>
              <a:ext cx="36" cy="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800">
                  <a:solidFill>
                    <a:srgbClr val="000000"/>
                  </a:solidFill>
                </a:rPr>
                <a:t>5</a:t>
              </a:r>
              <a:endParaRPr lang="de-DE" altLang="en-US" sz="2800"/>
            </a:p>
          </p:txBody>
        </p:sp>
        <p:sp>
          <p:nvSpPr>
            <p:cNvPr id="192" name="Rectangle 509"/>
            <p:cNvSpPr>
              <a:spLocks noChangeArrowheads="1"/>
            </p:cNvSpPr>
            <p:nvPr>
              <p:custDataLst>
                <p:tags r:id="rId292"/>
              </p:custDataLst>
            </p:nvPr>
          </p:nvSpPr>
          <p:spPr bwMode="auto">
            <a:xfrm>
              <a:off x="2068" y="3169"/>
              <a:ext cx="36" cy="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800">
                  <a:solidFill>
                    <a:srgbClr val="000000"/>
                  </a:solidFill>
                </a:rPr>
                <a:t>6</a:t>
              </a:r>
              <a:endParaRPr lang="de-DE" altLang="en-US" sz="2800"/>
            </a:p>
          </p:txBody>
        </p:sp>
        <p:sp>
          <p:nvSpPr>
            <p:cNvPr id="193" name="Rectangle 510"/>
            <p:cNvSpPr>
              <a:spLocks noChangeArrowheads="1"/>
            </p:cNvSpPr>
            <p:nvPr>
              <p:custDataLst>
                <p:tags r:id="rId293"/>
              </p:custDataLst>
            </p:nvPr>
          </p:nvSpPr>
          <p:spPr bwMode="auto">
            <a:xfrm>
              <a:off x="1866" y="3169"/>
              <a:ext cx="36" cy="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800">
                  <a:solidFill>
                    <a:srgbClr val="000000"/>
                  </a:solidFill>
                </a:rPr>
                <a:t>7</a:t>
              </a:r>
              <a:endParaRPr lang="de-DE" altLang="en-US" sz="2800"/>
            </a:p>
          </p:txBody>
        </p:sp>
        <p:sp>
          <p:nvSpPr>
            <p:cNvPr id="194" name="Rectangle 511"/>
            <p:cNvSpPr>
              <a:spLocks noChangeArrowheads="1"/>
            </p:cNvSpPr>
            <p:nvPr>
              <p:custDataLst>
                <p:tags r:id="rId294"/>
              </p:custDataLst>
            </p:nvPr>
          </p:nvSpPr>
          <p:spPr bwMode="auto">
            <a:xfrm>
              <a:off x="1664" y="3169"/>
              <a:ext cx="36" cy="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800">
                  <a:solidFill>
                    <a:srgbClr val="000000"/>
                  </a:solidFill>
                </a:rPr>
                <a:t>8</a:t>
              </a:r>
              <a:endParaRPr lang="de-DE" altLang="en-US" sz="2800"/>
            </a:p>
          </p:txBody>
        </p:sp>
        <p:sp>
          <p:nvSpPr>
            <p:cNvPr id="195" name="Rectangle 512"/>
            <p:cNvSpPr>
              <a:spLocks noChangeArrowheads="1"/>
            </p:cNvSpPr>
            <p:nvPr>
              <p:custDataLst>
                <p:tags r:id="rId295"/>
              </p:custDataLst>
            </p:nvPr>
          </p:nvSpPr>
          <p:spPr bwMode="auto">
            <a:xfrm>
              <a:off x="1462" y="3169"/>
              <a:ext cx="36" cy="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800">
                  <a:solidFill>
                    <a:srgbClr val="000000"/>
                  </a:solidFill>
                </a:rPr>
                <a:t>9</a:t>
              </a:r>
              <a:endParaRPr lang="de-DE" altLang="en-US" sz="2800"/>
            </a:p>
          </p:txBody>
        </p:sp>
        <p:sp>
          <p:nvSpPr>
            <p:cNvPr id="196" name="Rectangle 513"/>
            <p:cNvSpPr>
              <a:spLocks noChangeArrowheads="1"/>
            </p:cNvSpPr>
            <p:nvPr>
              <p:custDataLst>
                <p:tags r:id="rId296"/>
              </p:custDataLst>
            </p:nvPr>
          </p:nvSpPr>
          <p:spPr bwMode="auto">
            <a:xfrm>
              <a:off x="1242" y="3169"/>
              <a:ext cx="72" cy="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800">
                  <a:solidFill>
                    <a:srgbClr val="000000"/>
                  </a:solidFill>
                </a:rPr>
                <a:t>10</a:t>
              </a:r>
              <a:endParaRPr lang="de-DE" altLang="en-US" sz="2800"/>
            </a:p>
          </p:txBody>
        </p:sp>
        <p:sp>
          <p:nvSpPr>
            <p:cNvPr id="197" name="Rectangle 514"/>
            <p:cNvSpPr>
              <a:spLocks noChangeArrowheads="1"/>
            </p:cNvSpPr>
            <p:nvPr>
              <p:custDataLst>
                <p:tags r:id="rId297"/>
              </p:custDataLst>
            </p:nvPr>
          </p:nvSpPr>
          <p:spPr bwMode="auto">
            <a:xfrm>
              <a:off x="1040" y="3169"/>
              <a:ext cx="72" cy="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800">
                  <a:solidFill>
                    <a:srgbClr val="000000"/>
                  </a:solidFill>
                </a:rPr>
                <a:t>11</a:t>
              </a:r>
              <a:endParaRPr lang="de-DE" altLang="en-US" sz="2800"/>
            </a:p>
          </p:txBody>
        </p:sp>
        <p:sp>
          <p:nvSpPr>
            <p:cNvPr id="198" name="Rectangle 515"/>
            <p:cNvSpPr>
              <a:spLocks noChangeArrowheads="1"/>
            </p:cNvSpPr>
            <p:nvPr>
              <p:custDataLst>
                <p:tags r:id="rId298"/>
              </p:custDataLst>
            </p:nvPr>
          </p:nvSpPr>
          <p:spPr bwMode="auto">
            <a:xfrm>
              <a:off x="838" y="3169"/>
              <a:ext cx="72" cy="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800">
                  <a:solidFill>
                    <a:srgbClr val="000000"/>
                  </a:solidFill>
                </a:rPr>
                <a:t>12</a:t>
              </a:r>
              <a:endParaRPr lang="de-DE" altLang="en-US" sz="2800"/>
            </a:p>
          </p:txBody>
        </p:sp>
        <p:sp>
          <p:nvSpPr>
            <p:cNvPr id="199" name="Rectangle 516"/>
            <p:cNvSpPr>
              <a:spLocks noChangeArrowheads="1"/>
            </p:cNvSpPr>
            <p:nvPr>
              <p:custDataLst>
                <p:tags r:id="rId299"/>
              </p:custDataLst>
            </p:nvPr>
          </p:nvSpPr>
          <p:spPr bwMode="auto">
            <a:xfrm>
              <a:off x="636" y="3169"/>
              <a:ext cx="72" cy="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800">
                  <a:solidFill>
                    <a:srgbClr val="000000"/>
                  </a:solidFill>
                </a:rPr>
                <a:t>13</a:t>
              </a:r>
              <a:endParaRPr lang="de-DE" altLang="en-US" sz="2800"/>
            </a:p>
          </p:txBody>
        </p:sp>
        <p:sp>
          <p:nvSpPr>
            <p:cNvPr id="200" name="Rectangle 517"/>
            <p:cNvSpPr>
              <a:spLocks noChangeArrowheads="1"/>
            </p:cNvSpPr>
            <p:nvPr>
              <p:custDataLst>
                <p:tags r:id="rId300"/>
              </p:custDataLst>
            </p:nvPr>
          </p:nvSpPr>
          <p:spPr bwMode="auto">
            <a:xfrm>
              <a:off x="434" y="3169"/>
              <a:ext cx="72" cy="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800">
                  <a:solidFill>
                    <a:srgbClr val="000000"/>
                  </a:solidFill>
                </a:rPr>
                <a:t>14</a:t>
              </a:r>
              <a:endParaRPr lang="de-DE" altLang="en-US" sz="2800"/>
            </a:p>
          </p:txBody>
        </p:sp>
        <p:sp>
          <p:nvSpPr>
            <p:cNvPr id="201" name="Rectangle 518"/>
            <p:cNvSpPr>
              <a:spLocks noChangeArrowheads="1"/>
            </p:cNvSpPr>
            <p:nvPr>
              <p:custDataLst>
                <p:tags r:id="rId301"/>
              </p:custDataLst>
            </p:nvPr>
          </p:nvSpPr>
          <p:spPr bwMode="auto">
            <a:xfrm>
              <a:off x="232" y="3169"/>
              <a:ext cx="72" cy="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800">
                  <a:solidFill>
                    <a:srgbClr val="000000"/>
                  </a:solidFill>
                </a:rPr>
                <a:t>15</a:t>
              </a:r>
              <a:endParaRPr lang="de-DE" altLang="en-US" sz="2800"/>
            </a:p>
          </p:txBody>
        </p:sp>
        <p:sp>
          <p:nvSpPr>
            <p:cNvPr id="202" name="Line 570"/>
            <p:cNvSpPr>
              <a:spLocks noChangeShapeType="1"/>
            </p:cNvSpPr>
            <p:nvPr>
              <p:custDataLst>
                <p:tags r:id="rId302"/>
              </p:custDataLst>
            </p:nvPr>
          </p:nvSpPr>
          <p:spPr bwMode="auto">
            <a:xfrm>
              <a:off x="3499" y="1697"/>
              <a:ext cx="0" cy="1312"/>
            </a:xfrm>
            <a:prstGeom prst="line">
              <a:avLst/>
            </a:prstGeom>
            <a:noFill/>
            <a:ln w="1270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03" name="Line 571"/>
            <p:cNvSpPr>
              <a:spLocks noChangeShapeType="1"/>
            </p:cNvSpPr>
            <p:nvPr>
              <p:custDataLst>
                <p:tags r:id="rId303"/>
              </p:custDataLst>
            </p:nvPr>
          </p:nvSpPr>
          <p:spPr bwMode="auto">
            <a:xfrm>
              <a:off x="3297" y="1978"/>
              <a:ext cx="0" cy="1031"/>
            </a:xfrm>
            <a:prstGeom prst="line">
              <a:avLst/>
            </a:prstGeom>
            <a:noFill/>
            <a:ln w="1270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04" name="Line 572"/>
            <p:cNvSpPr>
              <a:spLocks noChangeShapeType="1"/>
            </p:cNvSpPr>
            <p:nvPr>
              <p:custDataLst>
                <p:tags r:id="rId304"/>
              </p:custDataLst>
            </p:nvPr>
          </p:nvSpPr>
          <p:spPr bwMode="auto">
            <a:xfrm>
              <a:off x="3096" y="1697"/>
              <a:ext cx="0" cy="1312"/>
            </a:xfrm>
            <a:prstGeom prst="line">
              <a:avLst/>
            </a:prstGeom>
            <a:noFill/>
            <a:ln w="1270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05" name="Line 573"/>
            <p:cNvSpPr>
              <a:spLocks noChangeShapeType="1"/>
            </p:cNvSpPr>
            <p:nvPr>
              <p:custDataLst>
                <p:tags r:id="rId305"/>
              </p:custDataLst>
            </p:nvPr>
          </p:nvSpPr>
          <p:spPr bwMode="auto">
            <a:xfrm>
              <a:off x="2894" y="1978"/>
              <a:ext cx="0" cy="1031"/>
            </a:xfrm>
            <a:prstGeom prst="line">
              <a:avLst/>
            </a:prstGeom>
            <a:noFill/>
            <a:ln w="1270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06" name="Line 574"/>
            <p:cNvSpPr>
              <a:spLocks noChangeShapeType="1"/>
            </p:cNvSpPr>
            <p:nvPr>
              <p:custDataLst>
                <p:tags r:id="rId306"/>
              </p:custDataLst>
            </p:nvPr>
          </p:nvSpPr>
          <p:spPr bwMode="auto">
            <a:xfrm>
              <a:off x="2692" y="1697"/>
              <a:ext cx="0" cy="1312"/>
            </a:xfrm>
            <a:prstGeom prst="line">
              <a:avLst/>
            </a:prstGeom>
            <a:noFill/>
            <a:ln w="1270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07" name="Line 575"/>
            <p:cNvSpPr>
              <a:spLocks noChangeShapeType="1"/>
            </p:cNvSpPr>
            <p:nvPr>
              <p:custDataLst>
                <p:tags r:id="rId307"/>
              </p:custDataLst>
            </p:nvPr>
          </p:nvSpPr>
          <p:spPr bwMode="auto">
            <a:xfrm>
              <a:off x="2490" y="1978"/>
              <a:ext cx="0" cy="1031"/>
            </a:xfrm>
            <a:prstGeom prst="line">
              <a:avLst/>
            </a:prstGeom>
            <a:noFill/>
            <a:ln w="1270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08" name="Line 576"/>
            <p:cNvSpPr>
              <a:spLocks noChangeShapeType="1"/>
            </p:cNvSpPr>
            <p:nvPr>
              <p:custDataLst>
                <p:tags r:id="rId308"/>
              </p:custDataLst>
            </p:nvPr>
          </p:nvSpPr>
          <p:spPr bwMode="auto">
            <a:xfrm>
              <a:off x="2288" y="1697"/>
              <a:ext cx="0" cy="1312"/>
            </a:xfrm>
            <a:prstGeom prst="line">
              <a:avLst/>
            </a:prstGeom>
            <a:noFill/>
            <a:ln w="1270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09" name="Line 577"/>
            <p:cNvSpPr>
              <a:spLocks noChangeShapeType="1"/>
            </p:cNvSpPr>
            <p:nvPr>
              <p:custDataLst>
                <p:tags r:id="rId309"/>
              </p:custDataLst>
            </p:nvPr>
          </p:nvSpPr>
          <p:spPr bwMode="auto">
            <a:xfrm>
              <a:off x="2087" y="1978"/>
              <a:ext cx="0" cy="1031"/>
            </a:xfrm>
            <a:prstGeom prst="line">
              <a:avLst/>
            </a:prstGeom>
            <a:noFill/>
            <a:ln w="1270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10" name="Line 578"/>
            <p:cNvSpPr>
              <a:spLocks noChangeShapeType="1"/>
            </p:cNvSpPr>
            <p:nvPr>
              <p:custDataLst>
                <p:tags r:id="rId310"/>
              </p:custDataLst>
            </p:nvPr>
          </p:nvSpPr>
          <p:spPr bwMode="auto">
            <a:xfrm>
              <a:off x="1885" y="1697"/>
              <a:ext cx="0" cy="1312"/>
            </a:xfrm>
            <a:prstGeom prst="line">
              <a:avLst/>
            </a:prstGeom>
            <a:noFill/>
            <a:ln w="1270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11" name="Line 579"/>
            <p:cNvSpPr>
              <a:spLocks noChangeShapeType="1"/>
            </p:cNvSpPr>
            <p:nvPr>
              <p:custDataLst>
                <p:tags r:id="rId311"/>
              </p:custDataLst>
            </p:nvPr>
          </p:nvSpPr>
          <p:spPr bwMode="auto">
            <a:xfrm>
              <a:off x="1683" y="1978"/>
              <a:ext cx="0" cy="1031"/>
            </a:xfrm>
            <a:prstGeom prst="line">
              <a:avLst/>
            </a:prstGeom>
            <a:noFill/>
            <a:ln w="1270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12" name="Line 580"/>
            <p:cNvSpPr>
              <a:spLocks noChangeShapeType="1"/>
            </p:cNvSpPr>
            <p:nvPr>
              <p:custDataLst>
                <p:tags r:id="rId312"/>
              </p:custDataLst>
            </p:nvPr>
          </p:nvSpPr>
          <p:spPr bwMode="auto">
            <a:xfrm>
              <a:off x="1279" y="1978"/>
              <a:ext cx="0" cy="1031"/>
            </a:xfrm>
            <a:prstGeom prst="line">
              <a:avLst/>
            </a:prstGeom>
            <a:noFill/>
            <a:ln w="1270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13" name="Line 581"/>
            <p:cNvSpPr>
              <a:spLocks noChangeShapeType="1"/>
            </p:cNvSpPr>
            <p:nvPr>
              <p:custDataLst>
                <p:tags r:id="rId313"/>
              </p:custDataLst>
            </p:nvPr>
          </p:nvSpPr>
          <p:spPr bwMode="auto">
            <a:xfrm>
              <a:off x="1077" y="1697"/>
              <a:ext cx="0" cy="1312"/>
            </a:xfrm>
            <a:prstGeom prst="line">
              <a:avLst/>
            </a:prstGeom>
            <a:noFill/>
            <a:ln w="1270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14" name="Line 582"/>
            <p:cNvSpPr>
              <a:spLocks noChangeShapeType="1"/>
            </p:cNvSpPr>
            <p:nvPr>
              <p:custDataLst>
                <p:tags r:id="rId314"/>
              </p:custDataLst>
            </p:nvPr>
          </p:nvSpPr>
          <p:spPr bwMode="auto">
            <a:xfrm>
              <a:off x="876" y="1978"/>
              <a:ext cx="0" cy="1031"/>
            </a:xfrm>
            <a:prstGeom prst="line">
              <a:avLst/>
            </a:prstGeom>
            <a:noFill/>
            <a:ln w="1270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15" name="Line 583"/>
            <p:cNvSpPr>
              <a:spLocks noChangeShapeType="1"/>
            </p:cNvSpPr>
            <p:nvPr>
              <p:custDataLst>
                <p:tags r:id="rId315"/>
              </p:custDataLst>
            </p:nvPr>
          </p:nvSpPr>
          <p:spPr bwMode="auto">
            <a:xfrm>
              <a:off x="674" y="1697"/>
              <a:ext cx="0" cy="1312"/>
            </a:xfrm>
            <a:prstGeom prst="line">
              <a:avLst/>
            </a:prstGeom>
            <a:noFill/>
            <a:ln w="1270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16" name="Line 584"/>
            <p:cNvSpPr>
              <a:spLocks noChangeShapeType="1"/>
            </p:cNvSpPr>
            <p:nvPr>
              <p:custDataLst>
                <p:tags r:id="rId316"/>
              </p:custDataLst>
            </p:nvPr>
          </p:nvSpPr>
          <p:spPr bwMode="auto">
            <a:xfrm>
              <a:off x="472" y="1978"/>
              <a:ext cx="0" cy="1031"/>
            </a:xfrm>
            <a:prstGeom prst="line">
              <a:avLst/>
            </a:prstGeom>
            <a:noFill/>
            <a:ln w="1270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grpSp>
      <p:sp>
        <p:nvSpPr>
          <p:cNvPr id="217" name="Rectangle 520"/>
          <p:cNvSpPr>
            <a:spLocks noChangeArrowheads="1"/>
          </p:cNvSpPr>
          <p:nvPr>
            <p:custDataLst>
              <p:tags r:id="rId3"/>
            </p:custDataLst>
          </p:nvPr>
        </p:nvSpPr>
        <p:spPr bwMode="auto">
          <a:xfrm>
            <a:off x="7093744" y="3114600"/>
            <a:ext cx="160337" cy="160337"/>
          </a:xfrm>
          <a:prstGeom prst="rect">
            <a:avLst/>
          </a:prstGeom>
          <a:solidFill>
            <a:srgbClr val="000000"/>
          </a:solidFill>
          <a:ln w="4763">
            <a:solidFill>
              <a:srgbClr val="000000"/>
            </a:solidFill>
            <a:miter lim="800000"/>
            <a:headEnd/>
            <a:tailEnd/>
          </a:ln>
        </p:spPr>
        <p:txBody>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endParaRPr lang="en-US" altLang="en-US" sz="1200"/>
          </a:p>
        </p:txBody>
      </p:sp>
      <p:sp>
        <p:nvSpPr>
          <p:cNvPr id="218" name="Freeform 521"/>
          <p:cNvSpPr>
            <a:spLocks/>
          </p:cNvSpPr>
          <p:nvPr>
            <p:custDataLst>
              <p:tags r:id="rId4"/>
            </p:custDataLst>
          </p:nvPr>
        </p:nvSpPr>
        <p:spPr bwMode="auto">
          <a:xfrm>
            <a:off x="7085806" y="4528194"/>
            <a:ext cx="320675" cy="320675"/>
          </a:xfrm>
          <a:custGeom>
            <a:avLst/>
            <a:gdLst>
              <a:gd name="T0" fmla="*/ 2147483647 w 202"/>
              <a:gd name="T1" fmla="*/ 2147483647 h 202"/>
              <a:gd name="T2" fmla="*/ 2147483647 w 202"/>
              <a:gd name="T3" fmla="*/ 2147483647 h 202"/>
              <a:gd name="T4" fmla="*/ 2147483647 w 202"/>
              <a:gd name="T5" fmla="*/ 2147483647 h 202"/>
              <a:gd name="T6" fmla="*/ 2147483647 w 202"/>
              <a:gd name="T7" fmla="*/ 2147483647 h 202"/>
              <a:gd name="T8" fmla="*/ 2147483647 w 202"/>
              <a:gd name="T9" fmla="*/ 2147483647 h 202"/>
              <a:gd name="T10" fmla="*/ 2147483647 w 202"/>
              <a:gd name="T11" fmla="*/ 2147483647 h 202"/>
              <a:gd name="T12" fmla="*/ 2147483647 w 202"/>
              <a:gd name="T13" fmla="*/ 2147483647 h 202"/>
              <a:gd name="T14" fmla="*/ 2147483647 w 202"/>
              <a:gd name="T15" fmla="*/ 2147483647 h 202"/>
              <a:gd name="T16" fmla="*/ 2147483647 w 202"/>
              <a:gd name="T17" fmla="*/ 2147483647 h 202"/>
              <a:gd name="T18" fmla="*/ 2147483647 w 202"/>
              <a:gd name="T19" fmla="*/ 2147483647 h 202"/>
              <a:gd name="T20" fmla="*/ 2147483647 w 202"/>
              <a:gd name="T21" fmla="*/ 2147483647 h 202"/>
              <a:gd name="T22" fmla="*/ 2147483647 w 202"/>
              <a:gd name="T23" fmla="*/ 2147483647 h 202"/>
              <a:gd name="T24" fmla="*/ 2147483647 w 202"/>
              <a:gd name="T25" fmla="*/ 0 h 202"/>
              <a:gd name="T26" fmla="*/ 2147483647 w 202"/>
              <a:gd name="T27" fmla="*/ 0 h 202"/>
              <a:gd name="T28" fmla="*/ 2147483647 w 202"/>
              <a:gd name="T29" fmla="*/ 2147483647 h 202"/>
              <a:gd name="T30" fmla="*/ 2147483647 w 202"/>
              <a:gd name="T31" fmla="*/ 2147483647 h 202"/>
              <a:gd name="T32" fmla="*/ 2147483647 w 202"/>
              <a:gd name="T33" fmla="*/ 2147483647 h 202"/>
              <a:gd name="T34" fmla="*/ 2147483647 w 202"/>
              <a:gd name="T35" fmla="*/ 2147483647 h 202"/>
              <a:gd name="T36" fmla="*/ 0 w 202"/>
              <a:gd name="T37" fmla="*/ 2147483647 h 202"/>
              <a:gd name="T38" fmla="*/ 0 w 202"/>
              <a:gd name="T39" fmla="*/ 2147483647 h 202"/>
              <a:gd name="T40" fmla="*/ 2147483647 w 202"/>
              <a:gd name="T41" fmla="*/ 2147483647 h 202"/>
              <a:gd name="T42" fmla="*/ 2147483647 w 202"/>
              <a:gd name="T43" fmla="*/ 2147483647 h 202"/>
              <a:gd name="T44" fmla="*/ 2147483647 w 202"/>
              <a:gd name="T45" fmla="*/ 2147483647 h 202"/>
              <a:gd name="T46" fmla="*/ 2147483647 w 202"/>
              <a:gd name="T47" fmla="*/ 2147483647 h 202"/>
              <a:gd name="T48" fmla="*/ 2147483647 w 202"/>
              <a:gd name="T49" fmla="*/ 2147483647 h 20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02"/>
              <a:gd name="T76" fmla="*/ 0 h 202"/>
              <a:gd name="T77" fmla="*/ 202 w 202"/>
              <a:gd name="T78" fmla="*/ 202 h 20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02" h="202">
                <a:moveTo>
                  <a:pt x="51" y="202"/>
                </a:moveTo>
                <a:lnTo>
                  <a:pt x="152" y="202"/>
                </a:lnTo>
                <a:lnTo>
                  <a:pt x="167" y="199"/>
                </a:lnTo>
                <a:lnTo>
                  <a:pt x="181" y="192"/>
                </a:lnTo>
                <a:lnTo>
                  <a:pt x="192" y="180"/>
                </a:lnTo>
                <a:lnTo>
                  <a:pt x="199" y="167"/>
                </a:lnTo>
                <a:lnTo>
                  <a:pt x="202" y="151"/>
                </a:lnTo>
                <a:lnTo>
                  <a:pt x="202" y="50"/>
                </a:lnTo>
                <a:lnTo>
                  <a:pt x="199" y="35"/>
                </a:lnTo>
                <a:lnTo>
                  <a:pt x="192" y="20"/>
                </a:lnTo>
                <a:lnTo>
                  <a:pt x="181" y="9"/>
                </a:lnTo>
                <a:lnTo>
                  <a:pt x="167" y="3"/>
                </a:lnTo>
                <a:lnTo>
                  <a:pt x="152" y="0"/>
                </a:lnTo>
                <a:lnTo>
                  <a:pt x="51" y="0"/>
                </a:lnTo>
                <a:lnTo>
                  <a:pt x="35" y="3"/>
                </a:lnTo>
                <a:lnTo>
                  <a:pt x="21" y="9"/>
                </a:lnTo>
                <a:lnTo>
                  <a:pt x="9" y="20"/>
                </a:lnTo>
                <a:lnTo>
                  <a:pt x="2" y="35"/>
                </a:lnTo>
                <a:lnTo>
                  <a:pt x="0" y="50"/>
                </a:lnTo>
                <a:lnTo>
                  <a:pt x="0" y="151"/>
                </a:lnTo>
                <a:lnTo>
                  <a:pt x="2" y="167"/>
                </a:lnTo>
                <a:lnTo>
                  <a:pt x="9" y="180"/>
                </a:lnTo>
                <a:lnTo>
                  <a:pt x="21" y="192"/>
                </a:lnTo>
                <a:lnTo>
                  <a:pt x="35" y="199"/>
                </a:lnTo>
                <a:lnTo>
                  <a:pt x="51" y="202"/>
                </a:lnTo>
                <a:close/>
              </a:path>
            </a:pathLst>
          </a:custGeom>
          <a:solidFill>
            <a:schemeClr val="accent1"/>
          </a:solidFill>
          <a:ln w="4763">
            <a:solidFill>
              <a:srgbClr val="000000"/>
            </a:solidFill>
            <a:prstDash val="solid"/>
            <a:round/>
            <a:headEnd/>
            <a:tailEnd/>
          </a:ln>
        </p:spPr>
        <p:txBody>
          <a:bodyPr/>
          <a:lstStyle/>
          <a:p>
            <a:endParaRPr lang="en-US"/>
          </a:p>
        </p:txBody>
      </p:sp>
      <p:grpSp>
        <p:nvGrpSpPr>
          <p:cNvPr id="219" name="Group 640"/>
          <p:cNvGrpSpPr>
            <a:grpSpLocks/>
          </p:cNvGrpSpPr>
          <p:nvPr>
            <p:custDataLst>
              <p:tags r:id="rId5"/>
            </p:custDataLst>
          </p:nvPr>
        </p:nvGrpSpPr>
        <p:grpSpPr bwMode="auto">
          <a:xfrm>
            <a:off x="7590631" y="2378681"/>
            <a:ext cx="1111250" cy="1568450"/>
            <a:chOff x="2575" y="3116"/>
            <a:chExt cx="700" cy="988"/>
          </a:xfrm>
        </p:grpSpPr>
        <p:sp>
          <p:nvSpPr>
            <p:cNvPr id="220" name="Line 545"/>
            <p:cNvSpPr>
              <a:spLocks noChangeShapeType="1"/>
            </p:cNvSpPr>
            <p:nvPr>
              <p:custDataLst>
                <p:tags r:id="rId72"/>
              </p:custDataLst>
            </p:nvPr>
          </p:nvSpPr>
          <p:spPr bwMode="auto">
            <a:xfrm>
              <a:off x="2736" y="3346"/>
              <a:ext cx="0" cy="50"/>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21" name="Line 546"/>
            <p:cNvSpPr>
              <a:spLocks noChangeShapeType="1"/>
            </p:cNvSpPr>
            <p:nvPr>
              <p:custDataLst>
                <p:tags r:id="rId73"/>
              </p:custDataLst>
            </p:nvPr>
          </p:nvSpPr>
          <p:spPr bwMode="auto">
            <a:xfrm>
              <a:off x="2635" y="3346"/>
              <a:ext cx="0" cy="50"/>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22" name="Line 547"/>
            <p:cNvSpPr>
              <a:spLocks noChangeShapeType="1"/>
            </p:cNvSpPr>
            <p:nvPr>
              <p:custDataLst>
                <p:tags r:id="rId74"/>
              </p:custDataLst>
            </p:nvPr>
          </p:nvSpPr>
          <p:spPr bwMode="auto">
            <a:xfrm flipV="1">
              <a:off x="2686" y="3649"/>
              <a:ext cx="0" cy="50"/>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23" name="Freeform 548"/>
            <p:cNvSpPr>
              <a:spLocks/>
            </p:cNvSpPr>
            <p:nvPr>
              <p:custDataLst>
                <p:tags r:id="rId75"/>
              </p:custDataLst>
            </p:nvPr>
          </p:nvSpPr>
          <p:spPr bwMode="auto">
            <a:xfrm>
              <a:off x="2585" y="3548"/>
              <a:ext cx="202" cy="101"/>
            </a:xfrm>
            <a:custGeom>
              <a:avLst/>
              <a:gdLst>
                <a:gd name="T0" fmla="*/ 202 w 202"/>
                <a:gd name="T1" fmla="*/ 0 h 101"/>
                <a:gd name="T2" fmla="*/ 199 w 202"/>
                <a:gd name="T3" fmla="*/ 23 h 101"/>
                <a:gd name="T4" fmla="*/ 192 w 202"/>
                <a:gd name="T5" fmla="*/ 43 h 101"/>
                <a:gd name="T6" fmla="*/ 180 w 202"/>
                <a:gd name="T7" fmla="*/ 64 h 101"/>
                <a:gd name="T8" fmla="*/ 164 w 202"/>
                <a:gd name="T9" fmla="*/ 80 h 101"/>
                <a:gd name="T10" fmla="*/ 145 w 202"/>
                <a:gd name="T11" fmla="*/ 92 h 101"/>
                <a:gd name="T12" fmla="*/ 124 w 202"/>
                <a:gd name="T13" fmla="*/ 99 h 101"/>
                <a:gd name="T14" fmla="*/ 101 w 202"/>
                <a:gd name="T15" fmla="*/ 101 h 101"/>
                <a:gd name="T16" fmla="*/ 78 w 202"/>
                <a:gd name="T17" fmla="*/ 99 h 101"/>
                <a:gd name="T18" fmla="*/ 56 w 202"/>
                <a:gd name="T19" fmla="*/ 92 h 101"/>
                <a:gd name="T20" fmla="*/ 38 w 202"/>
                <a:gd name="T21" fmla="*/ 80 h 101"/>
                <a:gd name="T22" fmla="*/ 21 w 202"/>
                <a:gd name="T23" fmla="*/ 64 h 101"/>
                <a:gd name="T24" fmla="*/ 9 w 202"/>
                <a:gd name="T25" fmla="*/ 43 h 101"/>
                <a:gd name="T26" fmla="*/ 3 w 202"/>
                <a:gd name="T27" fmla="*/ 23 h 101"/>
                <a:gd name="T28" fmla="*/ 0 w 202"/>
                <a:gd name="T29" fmla="*/ 0 h 10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02"/>
                <a:gd name="T46" fmla="*/ 0 h 101"/>
                <a:gd name="T47" fmla="*/ 202 w 202"/>
                <a:gd name="T48" fmla="*/ 101 h 10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02" h="101">
                  <a:moveTo>
                    <a:pt x="202" y="0"/>
                  </a:moveTo>
                  <a:lnTo>
                    <a:pt x="199" y="23"/>
                  </a:lnTo>
                  <a:lnTo>
                    <a:pt x="192" y="43"/>
                  </a:lnTo>
                  <a:lnTo>
                    <a:pt x="180" y="64"/>
                  </a:lnTo>
                  <a:lnTo>
                    <a:pt x="164" y="80"/>
                  </a:lnTo>
                  <a:lnTo>
                    <a:pt x="145" y="92"/>
                  </a:lnTo>
                  <a:lnTo>
                    <a:pt x="124" y="99"/>
                  </a:lnTo>
                  <a:lnTo>
                    <a:pt x="101" y="101"/>
                  </a:lnTo>
                  <a:lnTo>
                    <a:pt x="78" y="99"/>
                  </a:lnTo>
                  <a:lnTo>
                    <a:pt x="56" y="92"/>
                  </a:lnTo>
                  <a:lnTo>
                    <a:pt x="38" y="80"/>
                  </a:lnTo>
                  <a:lnTo>
                    <a:pt x="21" y="64"/>
                  </a:lnTo>
                  <a:lnTo>
                    <a:pt x="9" y="43"/>
                  </a:lnTo>
                  <a:lnTo>
                    <a:pt x="3" y="23"/>
                  </a:lnTo>
                  <a:lnTo>
                    <a:pt x="0" y="0"/>
                  </a:lnTo>
                </a:path>
              </a:pathLst>
            </a:custGeom>
            <a:noFill/>
            <a:ln w="4763">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224" name="Freeform 549"/>
            <p:cNvSpPr>
              <a:spLocks/>
            </p:cNvSpPr>
            <p:nvPr>
              <p:custDataLst>
                <p:tags r:id="rId76"/>
              </p:custDataLst>
            </p:nvPr>
          </p:nvSpPr>
          <p:spPr bwMode="auto">
            <a:xfrm>
              <a:off x="2585" y="3396"/>
              <a:ext cx="202" cy="152"/>
            </a:xfrm>
            <a:custGeom>
              <a:avLst/>
              <a:gdLst>
                <a:gd name="T0" fmla="*/ 202 w 202"/>
                <a:gd name="T1" fmla="*/ 152 h 152"/>
                <a:gd name="T2" fmla="*/ 202 w 202"/>
                <a:gd name="T3" fmla="*/ 0 h 152"/>
                <a:gd name="T4" fmla="*/ 0 w 202"/>
                <a:gd name="T5" fmla="*/ 0 h 152"/>
                <a:gd name="T6" fmla="*/ 0 w 202"/>
                <a:gd name="T7" fmla="*/ 152 h 152"/>
                <a:gd name="T8" fmla="*/ 0 60000 65536"/>
                <a:gd name="T9" fmla="*/ 0 60000 65536"/>
                <a:gd name="T10" fmla="*/ 0 60000 65536"/>
                <a:gd name="T11" fmla="*/ 0 60000 65536"/>
                <a:gd name="T12" fmla="*/ 0 w 202"/>
                <a:gd name="T13" fmla="*/ 0 h 152"/>
                <a:gd name="T14" fmla="*/ 202 w 202"/>
                <a:gd name="T15" fmla="*/ 152 h 152"/>
              </a:gdLst>
              <a:ahLst/>
              <a:cxnLst>
                <a:cxn ang="T8">
                  <a:pos x="T0" y="T1"/>
                </a:cxn>
                <a:cxn ang="T9">
                  <a:pos x="T2" y="T3"/>
                </a:cxn>
                <a:cxn ang="T10">
                  <a:pos x="T4" y="T5"/>
                </a:cxn>
                <a:cxn ang="T11">
                  <a:pos x="T6" y="T7"/>
                </a:cxn>
              </a:cxnLst>
              <a:rect l="T12" t="T13" r="T14" b="T15"/>
              <a:pathLst>
                <a:path w="202" h="152">
                  <a:moveTo>
                    <a:pt x="202" y="152"/>
                  </a:moveTo>
                  <a:lnTo>
                    <a:pt x="202" y="0"/>
                  </a:lnTo>
                  <a:lnTo>
                    <a:pt x="0" y="0"/>
                  </a:lnTo>
                  <a:lnTo>
                    <a:pt x="0" y="152"/>
                  </a:lnTo>
                </a:path>
              </a:pathLst>
            </a:custGeom>
            <a:noFill/>
            <a:ln w="4763">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225" name="Line 550"/>
            <p:cNvSpPr>
              <a:spLocks noChangeShapeType="1"/>
            </p:cNvSpPr>
            <p:nvPr>
              <p:custDataLst>
                <p:tags r:id="rId77"/>
              </p:custDataLst>
            </p:nvPr>
          </p:nvSpPr>
          <p:spPr bwMode="auto">
            <a:xfrm>
              <a:off x="3141" y="3346"/>
              <a:ext cx="0" cy="50"/>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26" name="Line 551"/>
            <p:cNvSpPr>
              <a:spLocks noChangeShapeType="1"/>
            </p:cNvSpPr>
            <p:nvPr>
              <p:custDataLst>
                <p:tags r:id="rId78"/>
              </p:custDataLst>
            </p:nvPr>
          </p:nvSpPr>
          <p:spPr bwMode="auto">
            <a:xfrm>
              <a:off x="3040" y="3346"/>
              <a:ext cx="0" cy="50"/>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27" name="Freeform 552"/>
            <p:cNvSpPr>
              <a:spLocks/>
            </p:cNvSpPr>
            <p:nvPr>
              <p:custDataLst>
                <p:tags r:id="rId79"/>
              </p:custDataLst>
            </p:nvPr>
          </p:nvSpPr>
          <p:spPr bwMode="auto">
            <a:xfrm>
              <a:off x="2989" y="3548"/>
              <a:ext cx="201" cy="101"/>
            </a:xfrm>
            <a:custGeom>
              <a:avLst/>
              <a:gdLst>
                <a:gd name="T0" fmla="*/ 201 w 201"/>
                <a:gd name="T1" fmla="*/ 0 h 101"/>
                <a:gd name="T2" fmla="*/ 199 w 201"/>
                <a:gd name="T3" fmla="*/ 23 h 101"/>
                <a:gd name="T4" fmla="*/ 192 w 201"/>
                <a:gd name="T5" fmla="*/ 43 h 101"/>
                <a:gd name="T6" fmla="*/ 180 w 201"/>
                <a:gd name="T7" fmla="*/ 64 h 101"/>
                <a:gd name="T8" fmla="*/ 164 w 201"/>
                <a:gd name="T9" fmla="*/ 80 h 101"/>
                <a:gd name="T10" fmla="*/ 145 w 201"/>
                <a:gd name="T11" fmla="*/ 92 h 101"/>
                <a:gd name="T12" fmla="*/ 123 w 201"/>
                <a:gd name="T13" fmla="*/ 99 h 101"/>
                <a:gd name="T14" fmla="*/ 100 w 201"/>
                <a:gd name="T15" fmla="*/ 101 h 101"/>
                <a:gd name="T16" fmla="*/ 78 w 201"/>
                <a:gd name="T17" fmla="*/ 99 h 101"/>
                <a:gd name="T18" fmla="*/ 56 w 201"/>
                <a:gd name="T19" fmla="*/ 92 h 101"/>
                <a:gd name="T20" fmla="*/ 37 w 201"/>
                <a:gd name="T21" fmla="*/ 80 h 101"/>
                <a:gd name="T22" fmla="*/ 21 w 201"/>
                <a:gd name="T23" fmla="*/ 64 h 101"/>
                <a:gd name="T24" fmla="*/ 9 w 201"/>
                <a:gd name="T25" fmla="*/ 43 h 101"/>
                <a:gd name="T26" fmla="*/ 2 w 201"/>
                <a:gd name="T27" fmla="*/ 23 h 101"/>
                <a:gd name="T28" fmla="*/ 0 w 201"/>
                <a:gd name="T29" fmla="*/ 0 h 10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01"/>
                <a:gd name="T46" fmla="*/ 0 h 101"/>
                <a:gd name="T47" fmla="*/ 201 w 201"/>
                <a:gd name="T48" fmla="*/ 101 h 10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01" h="101">
                  <a:moveTo>
                    <a:pt x="201" y="0"/>
                  </a:moveTo>
                  <a:lnTo>
                    <a:pt x="199" y="23"/>
                  </a:lnTo>
                  <a:lnTo>
                    <a:pt x="192" y="43"/>
                  </a:lnTo>
                  <a:lnTo>
                    <a:pt x="180" y="64"/>
                  </a:lnTo>
                  <a:lnTo>
                    <a:pt x="164" y="80"/>
                  </a:lnTo>
                  <a:lnTo>
                    <a:pt x="145" y="92"/>
                  </a:lnTo>
                  <a:lnTo>
                    <a:pt x="123" y="99"/>
                  </a:lnTo>
                  <a:lnTo>
                    <a:pt x="100" y="101"/>
                  </a:lnTo>
                  <a:lnTo>
                    <a:pt x="78" y="99"/>
                  </a:lnTo>
                  <a:lnTo>
                    <a:pt x="56" y="92"/>
                  </a:lnTo>
                  <a:lnTo>
                    <a:pt x="37" y="80"/>
                  </a:lnTo>
                  <a:lnTo>
                    <a:pt x="21" y="64"/>
                  </a:lnTo>
                  <a:lnTo>
                    <a:pt x="9" y="43"/>
                  </a:lnTo>
                  <a:lnTo>
                    <a:pt x="2" y="23"/>
                  </a:lnTo>
                  <a:lnTo>
                    <a:pt x="0" y="0"/>
                  </a:lnTo>
                </a:path>
              </a:pathLst>
            </a:custGeom>
            <a:noFill/>
            <a:ln w="4763">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228" name="Freeform 553"/>
            <p:cNvSpPr>
              <a:spLocks/>
            </p:cNvSpPr>
            <p:nvPr>
              <p:custDataLst>
                <p:tags r:id="rId80"/>
              </p:custDataLst>
            </p:nvPr>
          </p:nvSpPr>
          <p:spPr bwMode="auto">
            <a:xfrm>
              <a:off x="2989" y="3396"/>
              <a:ext cx="201" cy="152"/>
            </a:xfrm>
            <a:custGeom>
              <a:avLst/>
              <a:gdLst>
                <a:gd name="T0" fmla="*/ 201 w 201"/>
                <a:gd name="T1" fmla="*/ 152 h 152"/>
                <a:gd name="T2" fmla="*/ 201 w 201"/>
                <a:gd name="T3" fmla="*/ 0 h 152"/>
                <a:gd name="T4" fmla="*/ 0 w 201"/>
                <a:gd name="T5" fmla="*/ 0 h 152"/>
                <a:gd name="T6" fmla="*/ 0 w 201"/>
                <a:gd name="T7" fmla="*/ 152 h 152"/>
                <a:gd name="T8" fmla="*/ 0 60000 65536"/>
                <a:gd name="T9" fmla="*/ 0 60000 65536"/>
                <a:gd name="T10" fmla="*/ 0 60000 65536"/>
                <a:gd name="T11" fmla="*/ 0 60000 65536"/>
                <a:gd name="T12" fmla="*/ 0 w 201"/>
                <a:gd name="T13" fmla="*/ 0 h 152"/>
                <a:gd name="T14" fmla="*/ 201 w 201"/>
                <a:gd name="T15" fmla="*/ 152 h 152"/>
              </a:gdLst>
              <a:ahLst/>
              <a:cxnLst>
                <a:cxn ang="T8">
                  <a:pos x="T0" y="T1"/>
                </a:cxn>
                <a:cxn ang="T9">
                  <a:pos x="T2" y="T3"/>
                </a:cxn>
                <a:cxn ang="T10">
                  <a:pos x="T4" y="T5"/>
                </a:cxn>
                <a:cxn ang="T11">
                  <a:pos x="T6" y="T7"/>
                </a:cxn>
              </a:cxnLst>
              <a:rect l="T12" t="T13" r="T14" b="T15"/>
              <a:pathLst>
                <a:path w="201" h="152">
                  <a:moveTo>
                    <a:pt x="201" y="152"/>
                  </a:moveTo>
                  <a:lnTo>
                    <a:pt x="201" y="0"/>
                  </a:lnTo>
                  <a:lnTo>
                    <a:pt x="0" y="0"/>
                  </a:lnTo>
                  <a:lnTo>
                    <a:pt x="0" y="152"/>
                  </a:lnTo>
                </a:path>
              </a:pathLst>
            </a:custGeom>
            <a:noFill/>
            <a:ln w="4763">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229" name="Line 554"/>
            <p:cNvSpPr>
              <a:spLocks noChangeShapeType="1"/>
            </p:cNvSpPr>
            <p:nvPr>
              <p:custDataLst>
                <p:tags r:id="rId81"/>
              </p:custDataLst>
            </p:nvPr>
          </p:nvSpPr>
          <p:spPr bwMode="auto">
            <a:xfrm>
              <a:off x="2939" y="3598"/>
              <a:ext cx="0" cy="73"/>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30" name="Line 555"/>
            <p:cNvSpPr>
              <a:spLocks noChangeShapeType="1"/>
            </p:cNvSpPr>
            <p:nvPr>
              <p:custDataLst>
                <p:tags r:id="rId82"/>
              </p:custDataLst>
            </p:nvPr>
          </p:nvSpPr>
          <p:spPr bwMode="auto">
            <a:xfrm flipV="1">
              <a:off x="2989" y="3901"/>
              <a:ext cx="0" cy="51"/>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31" name="Freeform 556"/>
            <p:cNvSpPr>
              <a:spLocks/>
            </p:cNvSpPr>
            <p:nvPr>
              <p:custDataLst>
                <p:tags r:id="rId83"/>
              </p:custDataLst>
            </p:nvPr>
          </p:nvSpPr>
          <p:spPr bwMode="auto">
            <a:xfrm>
              <a:off x="2888" y="3699"/>
              <a:ext cx="101" cy="202"/>
            </a:xfrm>
            <a:custGeom>
              <a:avLst/>
              <a:gdLst>
                <a:gd name="T0" fmla="*/ 101 w 101"/>
                <a:gd name="T1" fmla="*/ 202 h 202"/>
                <a:gd name="T2" fmla="*/ 84 w 101"/>
                <a:gd name="T3" fmla="*/ 201 h 202"/>
                <a:gd name="T4" fmla="*/ 70 w 101"/>
                <a:gd name="T5" fmla="*/ 192 h 202"/>
                <a:gd name="T6" fmla="*/ 55 w 101"/>
                <a:gd name="T7" fmla="*/ 180 h 202"/>
                <a:gd name="T8" fmla="*/ 41 w 101"/>
                <a:gd name="T9" fmla="*/ 164 h 202"/>
                <a:gd name="T10" fmla="*/ 29 w 101"/>
                <a:gd name="T11" fmla="*/ 144 h 202"/>
                <a:gd name="T12" fmla="*/ 18 w 101"/>
                <a:gd name="T13" fmla="*/ 120 h 202"/>
                <a:gd name="T14" fmla="*/ 10 w 101"/>
                <a:gd name="T15" fmla="*/ 93 h 202"/>
                <a:gd name="T16" fmla="*/ 5 w 101"/>
                <a:gd name="T17" fmla="*/ 63 h 202"/>
                <a:gd name="T18" fmla="*/ 1 w 101"/>
                <a:gd name="T19" fmla="*/ 32 h 202"/>
                <a:gd name="T20" fmla="*/ 0 w 101"/>
                <a:gd name="T21" fmla="*/ 0 h 20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01"/>
                <a:gd name="T34" fmla="*/ 0 h 202"/>
                <a:gd name="T35" fmla="*/ 101 w 101"/>
                <a:gd name="T36" fmla="*/ 202 h 20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01" h="202">
                  <a:moveTo>
                    <a:pt x="101" y="202"/>
                  </a:moveTo>
                  <a:lnTo>
                    <a:pt x="84" y="201"/>
                  </a:lnTo>
                  <a:lnTo>
                    <a:pt x="70" y="192"/>
                  </a:lnTo>
                  <a:lnTo>
                    <a:pt x="55" y="180"/>
                  </a:lnTo>
                  <a:lnTo>
                    <a:pt x="41" y="164"/>
                  </a:lnTo>
                  <a:lnTo>
                    <a:pt x="29" y="144"/>
                  </a:lnTo>
                  <a:lnTo>
                    <a:pt x="18" y="120"/>
                  </a:lnTo>
                  <a:lnTo>
                    <a:pt x="10" y="93"/>
                  </a:lnTo>
                  <a:lnTo>
                    <a:pt x="5" y="63"/>
                  </a:lnTo>
                  <a:lnTo>
                    <a:pt x="1" y="32"/>
                  </a:lnTo>
                  <a:lnTo>
                    <a:pt x="0" y="0"/>
                  </a:lnTo>
                </a:path>
              </a:pathLst>
            </a:custGeom>
            <a:noFill/>
            <a:ln w="4763">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232" name="Freeform 557"/>
            <p:cNvSpPr>
              <a:spLocks/>
            </p:cNvSpPr>
            <p:nvPr>
              <p:custDataLst>
                <p:tags r:id="rId84"/>
              </p:custDataLst>
            </p:nvPr>
          </p:nvSpPr>
          <p:spPr bwMode="auto">
            <a:xfrm>
              <a:off x="2989" y="3699"/>
              <a:ext cx="100" cy="202"/>
            </a:xfrm>
            <a:custGeom>
              <a:avLst/>
              <a:gdLst>
                <a:gd name="T0" fmla="*/ 100 w 100"/>
                <a:gd name="T1" fmla="*/ 0 h 202"/>
                <a:gd name="T2" fmla="*/ 99 w 100"/>
                <a:gd name="T3" fmla="*/ 32 h 202"/>
                <a:gd name="T4" fmla="*/ 95 w 100"/>
                <a:gd name="T5" fmla="*/ 63 h 202"/>
                <a:gd name="T6" fmla="*/ 90 w 100"/>
                <a:gd name="T7" fmla="*/ 93 h 202"/>
                <a:gd name="T8" fmla="*/ 82 w 100"/>
                <a:gd name="T9" fmla="*/ 120 h 202"/>
                <a:gd name="T10" fmla="*/ 71 w 100"/>
                <a:gd name="T11" fmla="*/ 144 h 202"/>
                <a:gd name="T12" fmla="*/ 59 w 100"/>
                <a:gd name="T13" fmla="*/ 164 h 202"/>
                <a:gd name="T14" fmla="*/ 45 w 100"/>
                <a:gd name="T15" fmla="*/ 180 h 202"/>
                <a:gd name="T16" fmla="*/ 30 w 100"/>
                <a:gd name="T17" fmla="*/ 192 h 202"/>
                <a:gd name="T18" fmla="*/ 16 w 100"/>
                <a:gd name="T19" fmla="*/ 201 h 202"/>
                <a:gd name="T20" fmla="*/ 0 w 100"/>
                <a:gd name="T21" fmla="*/ 202 h 20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00"/>
                <a:gd name="T34" fmla="*/ 0 h 202"/>
                <a:gd name="T35" fmla="*/ 100 w 100"/>
                <a:gd name="T36" fmla="*/ 202 h 20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00" h="202">
                  <a:moveTo>
                    <a:pt x="100" y="0"/>
                  </a:moveTo>
                  <a:lnTo>
                    <a:pt x="99" y="32"/>
                  </a:lnTo>
                  <a:lnTo>
                    <a:pt x="95" y="63"/>
                  </a:lnTo>
                  <a:lnTo>
                    <a:pt x="90" y="93"/>
                  </a:lnTo>
                  <a:lnTo>
                    <a:pt x="82" y="120"/>
                  </a:lnTo>
                  <a:lnTo>
                    <a:pt x="71" y="144"/>
                  </a:lnTo>
                  <a:lnTo>
                    <a:pt x="59" y="164"/>
                  </a:lnTo>
                  <a:lnTo>
                    <a:pt x="45" y="180"/>
                  </a:lnTo>
                  <a:lnTo>
                    <a:pt x="30" y="192"/>
                  </a:lnTo>
                  <a:lnTo>
                    <a:pt x="16" y="201"/>
                  </a:lnTo>
                  <a:lnTo>
                    <a:pt x="0" y="202"/>
                  </a:lnTo>
                </a:path>
              </a:pathLst>
            </a:custGeom>
            <a:noFill/>
            <a:ln w="4763">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233" name="Freeform 558"/>
            <p:cNvSpPr>
              <a:spLocks/>
            </p:cNvSpPr>
            <p:nvPr>
              <p:custDataLst>
                <p:tags r:id="rId85"/>
              </p:custDataLst>
            </p:nvPr>
          </p:nvSpPr>
          <p:spPr bwMode="auto">
            <a:xfrm>
              <a:off x="2888" y="3649"/>
              <a:ext cx="101" cy="26"/>
            </a:xfrm>
            <a:custGeom>
              <a:avLst/>
              <a:gdLst>
                <a:gd name="T0" fmla="*/ 101 w 101"/>
                <a:gd name="T1" fmla="*/ 26 h 26"/>
                <a:gd name="T2" fmla="*/ 78 w 101"/>
                <a:gd name="T3" fmla="*/ 24 h 26"/>
                <a:gd name="T4" fmla="*/ 56 w 101"/>
                <a:gd name="T5" fmla="*/ 23 h 26"/>
                <a:gd name="T6" fmla="*/ 37 w 101"/>
                <a:gd name="T7" fmla="*/ 20 h 26"/>
                <a:gd name="T8" fmla="*/ 21 w 101"/>
                <a:gd name="T9" fmla="*/ 16 h 26"/>
                <a:gd name="T10" fmla="*/ 9 w 101"/>
                <a:gd name="T11" fmla="*/ 11 h 26"/>
                <a:gd name="T12" fmla="*/ 2 w 101"/>
                <a:gd name="T13" fmla="*/ 6 h 26"/>
                <a:gd name="T14" fmla="*/ 0 w 101"/>
                <a:gd name="T15" fmla="*/ 0 h 26"/>
                <a:gd name="T16" fmla="*/ 0 60000 65536"/>
                <a:gd name="T17" fmla="*/ 0 60000 65536"/>
                <a:gd name="T18" fmla="*/ 0 60000 65536"/>
                <a:gd name="T19" fmla="*/ 0 60000 65536"/>
                <a:gd name="T20" fmla="*/ 0 60000 65536"/>
                <a:gd name="T21" fmla="*/ 0 60000 65536"/>
                <a:gd name="T22" fmla="*/ 0 60000 65536"/>
                <a:gd name="T23" fmla="*/ 0 60000 65536"/>
                <a:gd name="T24" fmla="*/ 0 w 101"/>
                <a:gd name="T25" fmla="*/ 0 h 26"/>
                <a:gd name="T26" fmla="*/ 101 w 101"/>
                <a:gd name="T27" fmla="*/ 26 h 2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1" h="26">
                  <a:moveTo>
                    <a:pt x="101" y="26"/>
                  </a:moveTo>
                  <a:lnTo>
                    <a:pt x="78" y="24"/>
                  </a:lnTo>
                  <a:lnTo>
                    <a:pt x="56" y="23"/>
                  </a:lnTo>
                  <a:lnTo>
                    <a:pt x="37" y="20"/>
                  </a:lnTo>
                  <a:lnTo>
                    <a:pt x="21" y="16"/>
                  </a:lnTo>
                  <a:lnTo>
                    <a:pt x="9" y="11"/>
                  </a:lnTo>
                  <a:lnTo>
                    <a:pt x="2" y="6"/>
                  </a:lnTo>
                  <a:lnTo>
                    <a:pt x="0" y="0"/>
                  </a:lnTo>
                </a:path>
              </a:pathLst>
            </a:custGeom>
            <a:noFill/>
            <a:ln w="4763">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234" name="Freeform 559"/>
            <p:cNvSpPr>
              <a:spLocks/>
            </p:cNvSpPr>
            <p:nvPr>
              <p:custDataLst>
                <p:tags r:id="rId86"/>
              </p:custDataLst>
            </p:nvPr>
          </p:nvSpPr>
          <p:spPr bwMode="auto">
            <a:xfrm>
              <a:off x="2989" y="3652"/>
              <a:ext cx="100" cy="23"/>
            </a:xfrm>
            <a:custGeom>
              <a:avLst/>
              <a:gdLst>
                <a:gd name="T0" fmla="*/ 0 w 100"/>
                <a:gd name="T1" fmla="*/ 23 h 23"/>
                <a:gd name="T2" fmla="*/ 22 w 100"/>
                <a:gd name="T3" fmla="*/ 21 h 23"/>
                <a:gd name="T4" fmla="*/ 44 w 100"/>
                <a:gd name="T5" fmla="*/ 20 h 23"/>
                <a:gd name="T6" fmla="*/ 63 w 100"/>
                <a:gd name="T7" fmla="*/ 17 h 23"/>
                <a:gd name="T8" fmla="*/ 79 w 100"/>
                <a:gd name="T9" fmla="*/ 15 h 23"/>
                <a:gd name="T10" fmla="*/ 91 w 100"/>
                <a:gd name="T11" fmla="*/ 9 h 23"/>
                <a:gd name="T12" fmla="*/ 98 w 100"/>
                <a:gd name="T13" fmla="*/ 5 h 23"/>
                <a:gd name="T14" fmla="*/ 100 w 100"/>
                <a:gd name="T15" fmla="*/ 0 h 23"/>
                <a:gd name="T16" fmla="*/ 0 60000 65536"/>
                <a:gd name="T17" fmla="*/ 0 60000 65536"/>
                <a:gd name="T18" fmla="*/ 0 60000 65536"/>
                <a:gd name="T19" fmla="*/ 0 60000 65536"/>
                <a:gd name="T20" fmla="*/ 0 60000 65536"/>
                <a:gd name="T21" fmla="*/ 0 60000 65536"/>
                <a:gd name="T22" fmla="*/ 0 60000 65536"/>
                <a:gd name="T23" fmla="*/ 0 60000 65536"/>
                <a:gd name="T24" fmla="*/ 0 w 100"/>
                <a:gd name="T25" fmla="*/ 0 h 23"/>
                <a:gd name="T26" fmla="*/ 100 w 100"/>
                <a:gd name="T27" fmla="*/ 23 h 2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0" h="23">
                  <a:moveTo>
                    <a:pt x="0" y="23"/>
                  </a:moveTo>
                  <a:lnTo>
                    <a:pt x="22" y="21"/>
                  </a:lnTo>
                  <a:lnTo>
                    <a:pt x="44" y="20"/>
                  </a:lnTo>
                  <a:lnTo>
                    <a:pt x="63" y="17"/>
                  </a:lnTo>
                  <a:lnTo>
                    <a:pt x="79" y="15"/>
                  </a:lnTo>
                  <a:lnTo>
                    <a:pt x="91" y="9"/>
                  </a:lnTo>
                  <a:lnTo>
                    <a:pt x="98" y="5"/>
                  </a:lnTo>
                  <a:lnTo>
                    <a:pt x="100" y="0"/>
                  </a:lnTo>
                </a:path>
              </a:pathLst>
            </a:custGeom>
            <a:noFill/>
            <a:ln w="4763">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235" name="Line 560"/>
            <p:cNvSpPr>
              <a:spLocks noChangeShapeType="1"/>
            </p:cNvSpPr>
            <p:nvPr>
              <p:custDataLst>
                <p:tags r:id="rId87"/>
              </p:custDataLst>
            </p:nvPr>
          </p:nvSpPr>
          <p:spPr bwMode="auto">
            <a:xfrm>
              <a:off x="3089" y="3649"/>
              <a:ext cx="0" cy="50"/>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36" name="Line 561"/>
            <p:cNvSpPr>
              <a:spLocks noChangeShapeType="1"/>
            </p:cNvSpPr>
            <p:nvPr>
              <p:custDataLst>
                <p:tags r:id="rId88"/>
              </p:custDataLst>
            </p:nvPr>
          </p:nvSpPr>
          <p:spPr bwMode="auto">
            <a:xfrm>
              <a:off x="2888" y="3649"/>
              <a:ext cx="0" cy="50"/>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37" name="Rectangle 562"/>
            <p:cNvSpPr>
              <a:spLocks noChangeArrowheads="1"/>
            </p:cNvSpPr>
            <p:nvPr>
              <p:custDataLst>
                <p:tags r:id="rId89"/>
              </p:custDataLst>
            </p:nvPr>
          </p:nvSpPr>
          <p:spPr bwMode="auto">
            <a:xfrm>
              <a:off x="3099" y="3116"/>
              <a:ext cx="68" cy="10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1100">
                  <a:solidFill>
                    <a:srgbClr val="000000"/>
                  </a:solidFill>
                </a:rPr>
                <a:t>G</a:t>
              </a:r>
              <a:endParaRPr lang="de-DE" altLang="en-US" sz="2800"/>
            </a:p>
          </p:txBody>
        </p:sp>
        <p:sp>
          <p:nvSpPr>
            <p:cNvPr id="238" name="Rectangle 563"/>
            <p:cNvSpPr>
              <a:spLocks noChangeArrowheads="1"/>
            </p:cNvSpPr>
            <p:nvPr>
              <p:custDataLst>
                <p:tags r:id="rId90"/>
              </p:custDataLst>
            </p:nvPr>
          </p:nvSpPr>
          <p:spPr bwMode="auto">
            <a:xfrm>
              <a:off x="3169" y="3173"/>
              <a:ext cx="106" cy="6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700">
                  <a:solidFill>
                    <a:srgbClr val="000000"/>
                  </a:solidFill>
                </a:rPr>
                <a:t>k-1:j</a:t>
              </a:r>
              <a:endParaRPr lang="de-DE" altLang="en-US" sz="2800"/>
            </a:p>
          </p:txBody>
        </p:sp>
        <p:sp>
          <p:nvSpPr>
            <p:cNvPr id="239" name="Rectangle 564"/>
            <p:cNvSpPr>
              <a:spLocks noChangeArrowheads="1"/>
            </p:cNvSpPr>
            <p:nvPr>
              <p:custDataLst>
                <p:tags r:id="rId91"/>
              </p:custDataLst>
            </p:nvPr>
          </p:nvSpPr>
          <p:spPr bwMode="auto">
            <a:xfrm>
              <a:off x="2701" y="3116"/>
              <a:ext cx="59" cy="10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1100">
                  <a:solidFill>
                    <a:srgbClr val="000000"/>
                  </a:solidFill>
                </a:rPr>
                <a:t>P</a:t>
              </a:r>
              <a:endParaRPr lang="de-DE" altLang="en-US" sz="2800"/>
            </a:p>
          </p:txBody>
        </p:sp>
        <p:sp>
          <p:nvSpPr>
            <p:cNvPr id="240" name="Rectangle 565"/>
            <p:cNvSpPr>
              <a:spLocks noChangeArrowheads="1"/>
            </p:cNvSpPr>
            <p:nvPr>
              <p:custDataLst>
                <p:tags r:id="rId92"/>
              </p:custDataLst>
            </p:nvPr>
          </p:nvSpPr>
          <p:spPr bwMode="auto">
            <a:xfrm>
              <a:off x="2761" y="3173"/>
              <a:ext cx="106" cy="6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700">
                  <a:solidFill>
                    <a:srgbClr val="000000"/>
                  </a:solidFill>
                </a:rPr>
                <a:t>k-1:j</a:t>
              </a:r>
              <a:endParaRPr lang="de-DE" altLang="en-US" sz="2800"/>
            </a:p>
          </p:txBody>
        </p:sp>
        <p:sp>
          <p:nvSpPr>
            <p:cNvPr id="241" name="Rectangle 566"/>
            <p:cNvSpPr>
              <a:spLocks noChangeArrowheads="1"/>
            </p:cNvSpPr>
            <p:nvPr>
              <p:custDataLst>
                <p:tags r:id="rId93"/>
              </p:custDataLst>
            </p:nvPr>
          </p:nvSpPr>
          <p:spPr bwMode="auto">
            <a:xfrm>
              <a:off x="2873" y="3116"/>
              <a:ext cx="68" cy="10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1100">
                  <a:solidFill>
                    <a:srgbClr val="000000"/>
                  </a:solidFill>
                </a:rPr>
                <a:t>G</a:t>
              </a:r>
              <a:endParaRPr lang="de-DE" altLang="en-US" sz="2800"/>
            </a:p>
          </p:txBody>
        </p:sp>
        <p:sp>
          <p:nvSpPr>
            <p:cNvPr id="242" name="Rectangle 567"/>
            <p:cNvSpPr>
              <a:spLocks noChangeArrowheads="1"/>
            </p:cNvSpPr>
            <p:nvPr>
              <p:custDataLst>
                <p:tags r:id="rId94"/>
              </p:custDataLst>
            </p:nvPr>
          </p:nvSpPr>
          <p:spPr bwMode="auto">
            <a:xfrm>
              <a:off x="2943" y="3173"/>
              <a:ext cx="56" cy="6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700">
                  <a:solidFill>
                    <a:srgbClr val="000000"/>
                  </a:solidFill>
                </a:rPr>
                <a:t>i:k</a:t>
              </a:r>
              <a:endParaRPr lang="de-DE" altLang="en-US" sz="2800"/>
            </a:p>
          </p:txBody>
        </p:sp>
        <p:sp>
          <p:nvSpPr>
            <p:cNvPr id="243" name="Rectangle 568"/>
            <p:cNvSpPr>
              <a:spLocks noChangeArrowheads="1"/>
            </p:cNvSpPr>
            <p:nvPr>
              <p:custDataLst>
                <p:tags r:id="rId95"/>
              </p:custDataLst>
            </p:nvPr>
          </p:nvSpPr>
          <p:spPr bwMode="auto">
            <a:xfrm>
              <a:off x="2575" y="3116"/>
              <a:ext cx="59" cy="10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1100">
                  <a:solidFill>
                    <a:srgbClr val="000000"/>
                  </a:solidFill>
                </a:rPr>
                <a:t>P</a:t>
              </a:r>
              <a:endParaRPr lang="de-DE" altLang="en-US" sz="2800"/>
            </a:p>
          </p:txBody>
        </p:sp>
        <p:sp>
          <p:nvSpPr>
            <p:cNvPr id="244" name="Rectangle 569"/>
            <p:cNvSpPr>
              <a:spLocks noChangeArrowheads="1"/>
            </p:cNvSpPr>
            <p:nvPr>
              <p:custDataLst>
                <p:tags r:id="rId96"/>
              </p:custDataLst>
            </p:nvPr>
          </p:nvSpPr>
          <p:spPr bwMode="auto">
            <a:xfrm>
              <a:off x="2636" y="3173"/>
              <a:ext cx="56" cy="6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700">
                  <a:solidFill>
                    <a:srgbClr val="000000"/>
                  </a:solidFill>
                </a:rPr>
                <a:t>i:k</a:t>
              </a:r>
              <a:endParaRPr lang="de-DE" altLang="en-US" sz="2800"/>
            </a:p>
          </p:txBody>
        </p:sp>
        <p:sp>
          <p:nvSpPr>
            <p:cNvPr id="245" name="Line 589"/>
            <p:cNvSpPr>
              <a:spLocks noChangeShapeType="1"/>
            </p:cNvSpPr>
            <p:nvPr>
              <p:custDataLst>
                <p:tags r:id="rId97"/>
              </p:custDataLst>
            </p:nvPr>
          </p:nvSpPr>
          <p:spPr bwMode="auto">
            <a:xfrm flipV="1">
              <a:off x="2635" y="3246"/>
              <a:ext cx="0" cy="100"/>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46" name="Line 590"/>
            <p:cNvSpPr>
              <a:spLocks noChangeShapeType="1"/>
            </p:cNvSpPr>
            <p:nvPr>
              <p:custDataLst>
                <p:tags r:id="rId98"/>
              </p:custDataLst>
            </p:nvPr>
          </p:nvSpPr>
          <p:spPr bwMode="auto">
            <a:xfrm flipV="1">
              <a:off x="2736" y="3246"/>
              <a:ext cx="0" cy="100"/>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47" name="Freeform 591"/>
            <p:cNvSpPr>
              <a:spLocks/>
            </p:cNvSpPr>
            <p:nvPr>
              <p:custDataLst>
                <p:tags r:id="rId99"/>
              </p:custDataLst>
            </p:nvPr>
          </p:nvSpPr>
          <p:spPr bwMode="auto">
            <a:xfrm>
              <a:off x="2635" y="3295"/>
              <a:ext cx="405" cy="51"/>
            </a:xfrm>
            <a:custGeom>
              <a:avLst/>
              <a:gdLst>
                <a:gd name="T0" fmla="*/ 0 w 405"/>
                <a:gd name="T1" fmla="*/ 0 h 51"/>
                <a:gd name="T2" fmla="*/ 405 w 405"/>
                <a:gd name="T3" fmla="*/ 0 h 51"/>
                <a:gd name="T4" fmla="*/ 405 w 405"/>
                <a:gd name="T5" fmla="*/ 51 h 51"/>
                <a:gd name="T6" fmla="*/ 0 60000 65536"/>
                <a:gd name="T7" fmla="*/ 0 60000 65536"/>
                <a:gd name="T8" fmla="*/ 0 60000 65536"/>
                <a:gd name="T9" fmla="*/ 0 w 405"/>
                <a:gd name="T10" fmla="*/ 0 h 51"/>
                <a:gd name="T11" fmla="*/ 405 w 405"/>
                <a:gd name="T12" fmla="*/ 51 h 51"/>
              </a:gdLst>
              <a:ahLst/>
              <a:cxnLst>
                <a:cxn ang="T6">
                  <a:pos x="T0" y="T1"/>
                </a:cxn>
                <a:cxn ang="T7">
                  <a:pos x="T2" y="T3"/>
                </a:cxn>
                <a:cxn ang="T8">
                  <a:pos x="T4" y="T5"/>
                </a:cxn>
              </a:cxnLst>
              <a:rect l="T9" t="T10" r="T11" b="T12"/>
              <a:pathLst>
                <a:path w="405" h="51">
                  <a:moveTo>
                    <a:pt x="0" y="0"/>
                  </a:moveTo>
                  <a:lnTo>
                    <a:pt x="405" y="0"/>
                  </a:lnTo>
                  <a:lnTo>
                    <a:pt x="405" y="51"/>
                  </a:lnTo>
                </a:path>
              </a:pathLst>
            </a:custGeom>
            <a:noFill/>
            <a:ln w="4763">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248" name="Line 592"/>
            <p:cNvSpPr>
              <a:spLocks noChangeShapeType="1"/>
            </p:cNvSpPr>
            <p:nvPr>
              <p:custDataLst>
                <p:tags r:id="rId100"/>
              </p:custDataLst>
            </p:nvPr>
          </p:nvSpPr>
          <p:spPr bwMode="auto">
            <a:xfrm>
              <a:off x="3141" y="3246"/>
              <a:ext cx="0" cy="100"/>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49" name="Line 593"/>
            <p:cNvSpPr>
              <a:spLocks noChangeShapeType="1"/>
            </p:cNvSpPr>
            <p:nvPr>
              <p:custDataLst>
                <p:tags r:id="rId101"/>
              </p:custDataLst>
            </p:nvPr>
          </p:nvSpPr>
          <p:spPr bwMode="auto">
            <a:xfrm flipV="1">
              <a:off x="2939" y="3246"/>
              <a:ext cx="0" cy="352"/>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50" name="Line 594"/>
            <p:cNvSpPr>
              <a:spLocks noChangeShapeType="1"/>
            </p:cNvSpPr>
            <p:nvPr>
              <p:custDataLst>
                <p:tags r:id="rId102"/>
              </p:custDataLst>
            </p:nvPr>
          </p:nvSpPr>
          <p:spPr bwMode="auto">
            <a:xfrm>
              <a:off x="2686" y="3699"/>
              <a:ext cx="0" cy="253"/>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51" name="Rectangle 595"/>
            <p:cNvSpPr>
              <a:spLocks noChangeArrowheads="1"/>
            </p:cNvSpPr>
            <p:nvPr>
              <p:custDataLst>
                <p:tags r:id="rId103"/>
              </p:custDataLst>
            </p:nvPr>
          </p:nvSpPr>
          <p:spPr bwMode="auto">
            <a:xfrm>
              <a:off x="2932" y="3961"/>
              <a:ext cx="68" cy="10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1100">
                  <a:solidFill>
                    <a:srgbClr val="000000"/>
                  </a:solidFill>
                </a:rPr>
                <a:t>G</a:t>
              </a:r>
              <a:endParaRPr lang="de-DE" altLang="en-US" sz="2800"/>
            </a:p>
          </p:txBody>
        </p:sp>
        <p:sp>
          <p:nvSpPr>
            <p:cNvPr id="252" name="Rectangle 596"/>
            <p:cNvSpPr>
              <a:spLocks noChangeArrowheads="1"/>
            </p:cNvSpPr>
            <p:nvPr>
              <p:custDataLst>
                <p:tags r:id="rId104"/>
              </p:custDataLst>
            </p:nvPr>
          </p:nvSpPr>
          <p:spPr bwMode="auto">
            <a:xfrm>
              <a:off x="3002" y="4018"/>
              <a:ext cx="52" cy="8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900">
                  <a:solidFill>
                    <a:srgbClr val="000000"/>
                  </a:solidFill>
                </a:rPr>
                <a:t>i:j</a:t>
              </a:r>
              <a:endParaRPr lang="de-DE" altLang="en-US" sz="900"/>
            </a:p>
          </p:txBody>
        </p:sp>
        <p:sp>
          <p:nvSpPr>
            <p:cNvPr id="253" name="Rectangle 597"/>
            <p:cNvSpPr>
              <a:spLocks noChangeArrowheads="1"/>
            </p:cNvSpPr>
            <p:nvPr>
              <p:custDataLst>
                <p:tags r:id="rId105"/>
              </p:custDataLst>
            </p:nvPr>
          </p:nvSpPr>
          <p:spPr bwMode="auto">
            <a:xfrm>
              <a:off x="2633" y="3961"/>
              <a:ext cx="59" cy="10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1100">
                  <a:solidFill>
                    <a:srgbClr val="000000"/>
                  </a:solidFill>
                </a:rPr>
                <a:t>P</a:t>
              </a:r>
              <a:endParaRPr lang="de-DE" altLang="en-US" sz="2800"/>
            </a:p>
          </p:txBody>
        </p:sp>
        <p:sp>
          <p:nvSpPr>
            <p:cNvPr id="254" name="Rectangle 598"/>
            <p:cNvSpPr>
              <a:spLocks noChangeArrowheads="1"/>
            </p:cNvSpPr>
            <p:nvPr>
              <p:custDataLst>
                <p:tags r:id="rId106"/>
              </p:custDataLst>
            </p:nvPr>
          </p:nvSpPr>
          <p:spPr bwMode="auto">
            <a:xfrm>
              <a:off x="2694" y="4018"/>
              <a:ext cx="52" cy="8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900">
                  <a:solidFill>
                    <a:srgbClr val="000000"/>
                  </a:solidFill>
                </a:rPr>
                <a:t>i:j</a:t>
              </a:r>
              <a:endParaRPr lang="de-DE" altLang="en-US" sz="900"/>
            </a:p>
          </p:txBody>
        </p:sp>
      </p:grpSp>
      <p:sp>
        <p:nvSpPr>
          <p:cNvPr id="255" name="Rectangle 519"/>
          <p:cNvSpPr>
            <a:spLocks noChangeArrowheads="1"/>
          </p:cNvSpPr>
          <p:nvPr>
            <p:custDataLst>
              <p:tags r:id="rId6"/>
            </p:custDataLst>
          </p:nvPr>
        </p:nvSpPr>
        <p:spPr bwMode="auto">
          <a:xfrm>
            <a:off x="6977857" y="1486393"/>
            <a:ext cx="319087" cy="320675"/>
          </a:xfrm>
          <a:prstGeom prst="rect">
            <a:avLst/>
          </a:prstGeom>
          <a:solidFill>
            <a:srgbClr val="FFFFCC"/>
          </a:solidFill>
          <a:ln w="4763">
            <a:solidFill>
              <a:srgbClr val="000000"/>
            </a:solidFill>
            <a:miter lim="800000"/>
            <a:headEnd/>
            <a:tailEnd/>
          </a:ln>
        </p:spPr>
        <p:txBody>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endParaRPr lang="en-US" altLang="en-US" sz="1200"/>
          </a:p>
        </p:txBody>
      </p:sp>
      <p:grpSp>
        <p:nvGrpSpPr>
          <p:cNvPr id="256" name="Group 639"/>
          <p:cNvGrpSpPr>
            <a:grpSpLocks/>
          </p:cNvGrpSpPr>
          <p:nvPr>
            <p:custDataLst>
              <p:tags r:id="rId7"/>
            </p:custDataLst>
          </p:nvPr>
        </p:nvGrpSpPr>
        <p:grpSpPr bwMode="auto">
          <a:xfrm>
            <a:off x="7706520" y="998646"/>
            <a:ext cx="741103" cy="1221025"/>
            <a:chOff x="3984" y="1479"/>
            <a:chExt cx="454" cy="748"/>
          </a:xfrm>
        </p:grpSpPr>
        <p:sp>
          <p:nvSpPr>
            <p:cNvPr id="257" name="Line 522"/>
            <p:cNvSpPr>
              <a:spLocks noChangeShapeType="1"/>
            </p:cNvSpPr>
            <p:nvPr>
              <p:custDataLst>
                <p:tags r:id="rId46"/>
              </p:custDataLst>
            </p:nvPr>
          </p:nvSpPr>
          <p:spPr bwMode="auto">
            <a:xfrm>
              <a:off x="4387" y="1709"/>
              <a:ext cx="0" cy="50"/>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58" name="Line 523"/>
            <p:cNvSpPr>
              <a:spLocks noChangeShapeType="1"/>
            </p:cNvSpPr>
            <p:nvPr>
              <p:custDataLst>
                <p:tags r:id="rId47"/>
              </p:custDataLst>
            </p:nvPr>
          </p:nvSpPr>
          <p:spPr bwMode="auto">
            <a:xfrm>
              <a:off x="4286" y="1709"/>
              <a:ext cx="0" cy="50"/>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59" name="Line 525"/>
            <p:cNvSpPr>
              <a:spLocks noChangeShapeType="1"/>
            </p:cNvSpPr>
            <p:nvPr>
              <p:custDataLst>
                <p:tags r:id="rId48"/>
              </p:custDataLst>
            </p:nvPr>
          </p:nvSpPr>
          <p:spPr bwMode="auto">
            <a:xfrm flipV="1">
              <a:off x="4337" y="2012"/>
              <a:ext cx="0" cy="50"/>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60" name="Freeform 526"/>
            <p:cNvSpPr>
              <a:spLocks/>
            </p:cNvSpPr>
            <p:nvPr>
              <p:custDataLst>
                <p:tags r:id="rId49"/>
              </p:custDataLst>
            </p:nvPr>
          </p:nvSpPr>
          <p:spPr bwMode="auto">
            <a:xfrm>
              <a:off x="4237" y="1911"/>
              <a:ext cx="201" cy="101"/>
            </a:xfrm>
            <a:custGeom>
              <a:avLst/>
              <a:gdLst>
                <a:gd name="T0" fmla="*/ 201 w 201"/>
                <a:gd name="T1" fmla="*/ 0 h 101"/>
                <a:gd name="T2" fmla="*/ 199 w 201"/>
                <a:gd name="T3" fmla="*/ 23 h 101"/>
                <a:gd name="T4" fmla="*/ 192 w 201"/>
                <a:gd name="T5" fmla="*/ 43 h 101"/>
                <a:gd name="T6" fmla="*/ 180 w 201"/>
                <a:gd name="T7" fmla="*/ 64 h 101"/>
                <a:gd name="T8" fmla="*/ 164 w 201"/>
                <a:gd name="T9" fmla="*/ 80 h 101"/>
                <a:gd name="T10" fmla="*/ 143 w 201"/>
                <a:gd name="T11" fmla="*/ 92 h 101"/>
                <a:gd name="T12" fmla="*/ 123 w 201"/>
                <a:gd name="T13" fmla="*/ 99 h 101"/>
                <a:gd name="T14" fmla="*/ 100 w 201"/>
                <a:gd name="T15" fmla="*/ 101 h 101"/>
                <a:gd name="T16" fmla="*/ 78 w 201"/>
                <a:gd name="T17" fmla="*/ 99 h 101"/>
                <a:gd name="T18" fmla="*/ 56 w 201"/>
                <a:gd name="T19" fmla="*/ 92 h 101"/>
                <a:gd name="T20" fmla="*/ 37 w 201"/>
                <a:gd name="T21" fmla="*/ 80 h 101"/>
                <a:gd name="T22" fmla="*/ 21 w 201"/>
                <a:gd name="T23" fmla="*/ 64 h 101"/>
                <a:gd name="T24" fmla="*/ 9 w 201"/>
                <a:gd name="T25" fmla="*/ 43 h 101"/>
                <a:gd name="T26" fmla="*/ 2 w 201"/>
                <a:gd name="T27" fmla="*/ 23 h 101"/>
                <a:gd name="T28" fmla="*/ 0 w 201"/>
                <a:gd name="T29" fmla="*/ 0 h 10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01"/>
                <a:gd name="T46" fmla="*/ 0 h 101"/>
                <a:gd name="T47" fmla="*/ 201 w 201"/>
                <a:gd name="T48" fmla="*/ 101 h 10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01" h="101">
                  <a:moveTo>
                    <a:pt x="201" y="0"/>
                  </a:moveTo>
                  <a:lnTo>
                    <a:pt x="199" y="23"/>
                  </a:lnTo>
                  <a:lnTo>
                    <a:pt x="192" y="43"/>
                  </a:lnTo>
                  <a:lnTo>
                    <a:pt x="180" y="64"/>
                  </a:lnTo>
                  <a:lnTo>
                    <a:pt x="164" y="80"/>
                  </a:lnTo>
                  <a:lnTo>
                    <a:pt x="143" y="92"/>
                  </a:lnTo>
                  <a:lnTo>
                    <a:pt x="123" y="99"/>
                  </a:lnTo>
                  <a:lnTo>
                    <a:pt x="100" y="101"/>
                  </a:lnTo>
                  <a:lnTo>
                    <a:pt x="78" y="99"/>
                  </a:lnTo>
                  <a:lnTo>
                    <a:pt x="56" y="92"/>
                  </a:lnTo>
                  <a:lnTo>
                    <a:pt x="37" y="80"/>
                  </a:lnTo>
                  <a:lnTo>
                    <a:pt x="21" y="64"/>
                  </a:lnTo>
                  <a:lnTo>
                    <a:pt x="9" y="43"/>
                  </a:lnTo>
                  <a:lnTo>
                    <a:pt x="2" y="23"/>
                  </a:lnTo>
                  <a:lnTo>
                    <a:pt x="0" y="0"/>
                  </a:lnTo>
                </a:path>
              </a:pathLst>
            </a:custGeom>
            <a:noFill/>
            <a:ln w="4763">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261" name="Freeform 527"/>
            <p:cNvSpPr>
              <a:spLocks/>
            </p:cNvSpPr>
            <p:nvPr>
              <p:custDataLst>
                <p:tags r:id="rId50"/>
              </p:custDataLst>
            </p:nvPr>
          </p:nvSpPr>
          <p:spPr bwMode="auto">
            <a:xfrm>
              <a:off x="4237" y="1759"/>
              <a:ext cx="201" cy="152"/>
            </a:xfrm>
            <a:custGeom>
              <a:avLst/>
              <a:gdLst>
                <a:gd name="T0" fmla="*/ 201 w 201"/>
                <a:gd name="T1" fmla="*/ 152 h 152"/>
                <a:gd name="T2" fmla="*/ 201 w 201"/>
                <a:gd name="T3" fmla="*/ 0 h 152"/>
                <a:gd name="T4" fmla="*/ 0 w 201"/>
                <a:gd name="T5" fmla="*/ 0 h 152"/>
                <a:gd name="T6" fmla="*/ 0 w 201"/>
                <a:gd name="T7" fmla="*/ 152 h 152"/>
                <a:gd name="T8" fmla="*/ 0 60000 65536"/>
                <a:gd name="T9" fmla="*/ 0 60000 65536"/>
                <a:gd name="T10" fmla="*/ 0 60000 65536"/>
                <a:gd name="T11" fmla="*/ 0 60000 65536"/>
                <a:gd name="T12" fmla="*/ 0 w 201"/>
                <a:gd name="T13" fmla="*/ 0 h 152"/>
                <a:gd name="T14" fmla="*/ 201 w 201"/>
                <a:gd name="T15" fmla="*/ 152 h 152"/>
              </a:gdLst>
              <a:ahLst/>
              <a:cxnLst>
                <a:cxn ang="T8">
                  <a:pos x="T0" y="T1"/>
                </a:cxn>
                <a:cxn ang="T9">
                  <a:pos x="T2" y="T3"/>
                </a:cxn>
                <a:cxn ang="T10">
                  <a:pos x="T4" y="T5"/>
                </a:cxn>
                <a:cxn ang="T11">
                  <a:pos x="T6" y="T7"/>
                </a:cxn>
              </a:cxnLst>
              <a:rect l="T12" t="T13" r="T14" b="T15"/>
              <a:pathLst>
                <a:path w="201" h="152">
                  <a:moveTo>
                    <a:pt x="201" y="152"/>
                  </a:moveTo>
                  <a:lnTo>
                    <a:pt x="201" y="0"/>
                  </a:lnTo>
                  <a:lnTo>
                    <a:pt x="0" y="0"/>
                  </a:lnTo>
                  <a:lnTo>
                    <a:pt x="0" y="152"/>
                  </a:lnTo>
                </a:path>
              </a:pathLst>
            </a:custGeom>
            <a:noFill/>
            <a:ln w="4763">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262" name="Line 528"/>
            <p:cNvSpPr>
              <a:spLocks noChangeShapeType="1"/>
            </p:cNvSpPr>
            <p:nvPr>
              <p:custDataLst>
                <p:tags r:id="rId51"/>
              </p:custDataLst>
            </p:nvPr>
          </p:nvSpPr>
          <p:spPr bwMode="auto">
            <a:xfrm>
              <a:off x="4136" y="1709"/>
              <a:ext cx="0" cy="73"/>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63" name="Line 529"/>
            <p:cNvSpPr>
              <a:spLocks noChangeShapeType="1"/>
            </p:cNvSpPr>
            <p:nvPr>
              <p:custDataLst>
                <p:tags r:id="rId52"/>
              </p:custDataLst>
            </p:nvPr>
          </p:nvSpPr>
          <p:spPr bwMode="auto">
            <a:xfrm>
              <a:off x="4035" y="1709"/>
              <a:ext cx="0" cy="72"/>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64" name="Line 530"/>
            <p:cNvSpPr>
              <a:spLocks noChangeShapeType="1"/>
            </p:cNvSpPr>
            <p:nvPr>
              <p:custDataLst>
                <p:tags r:id="rId53"/>
              </p:custDataLst>
            </p:nvPr>
          </p:nvSpPr>
          <p:spPr bwMode="auto">
            <a:xfrm flipV="1">
              <a:off x="4084" y="2012"/>
              <a:ext cx="0" cy="50"/>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65" name="Freeform 531"/>
            <p:cNvSpPr>
              <a:spLocks/>
            </p:cNvSpPr>
            <p:nvPr>
              <p:custDataLst>
                <p:tags r:id="rId54"/>
              </p:custDataLst>
            </p:nvPr>
          </p:nvSpPr>
          <p:spPr bwMode="auto">
            <a:xfrm>
              <a:off x="3984" y="1810"/>
              <a:ext cx="100" cy="202"/>
            </a:xfrm>
            <a:custGeom>
              <a:avLst/>
              <a:gdLst>
                <a:gd name="T0" fmla="*/ 100 w 100"/>
                <a:gd name="T1" fmla="*/ 202 h 202"/>
                <a:gd name="T2" fmla="*/ 86 w 100"/>
                <a:gd name="T3" fmla="*/ 200 h 202"/>
                <a:gd name="T4" fmla="*/ 70 w 100"/>
                <a:gd name="T5" fmla="*/ 193 h 202"/>
                <a:gd name="T6" fmla="*/ 55 w 100"/>
                <a:gd name="T7" fmla="*/ 181 h 202"/>
                <a:gd name="T8" fmla="*/ 41 w 100"/>
                <a:gd name="T9" fmla="*/ 163 h 202"/>
                <a:gd name="T10" fmla="*/ 29 w 100"/>
                <a:gd name="T11" fmla="*/ 143 h 202"/>
                <a:gd name="T12" fmla="*/ 20 w 100"/>
                <a:gd name="T13" fmla="*/ 119 h 202"/>
                <a:gd name="T14" fmla="*/ 12 w 100"/>
                <a:gd name="T15" fmla="*/ 92 h 202"/>
                <a:gd name="T16" fmla="*/ 5 w 100"/>
                <a:gd name="T17" fmla="*/ 62 h 202"/>
                <a:gd name="T18" fmla="*/ 1 w 100"/>
                <a:gd name="T19" fmla="*/ 31 h 202"/>
                <a:gd name="T20" fmla="*/ 0 w 100"/>
                <a:gd name="T21" fmla="*/ 0 h 20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00"/>
                <a:gd name="T34" fmla="*/ 0 h 202"/>
                <a:gd name="T35" fmla="*/ 100 w 100"/>
                <a:gd name="T36" fmla="*/ 202 h 20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00" h="202">
                  <a:moveTo>
                    <a:pt x="100" y="202"/>
                  </a:moveTo>
                  <a:lnTo>
                    <a:pt x="86" y="200"/>
                  </a:lnTo>
                  <a:lnTo>
                    <a:pt x="70" y="193"/>
                  </a:lnTo>
                  <a:lnTo>
                    <a:pt x="55" y="181"/>
                  </a:lnTo>
                  <a:lnTo>
                    <a:pt x="41" y="163"/>
                  </a:lnTo>
                  <a:lnTo>
                    <a:pt x="29" y="143"/>
                  </a:lnTo>
                  <a:lnTo>
                    <a:pt x="20" y="119"/>
                  </a:lnTo>
                  <a:lnTo>
                    <a:pt x="12" y="92"/>
                  </a:lnTo>
                  <a:lnTo>
                    <a:pt x="5" y="62"/>
                  </a:lnTo>
                  <a:lnTo>
                    <a:pt x="1" y="31"/>
                  </a:lnTo>
                  <a:lnTo>
                    <a:pt x="0" y="0"/>
                  </a:lnTo>
                </a:path>
              </a:pathLst>
            </a:custGeom>
            <a:noFill/>
            <a:ln w="4763">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266" name="Freeform 532"/>
            <p:cNvSpPr>
              <a:spLocks/>
            </p:cNvSpPr>
            <p:nvPr>
              <p:custDataLst>
                <p:tags r:id="rId55"/>
              </p:custDataLst>
            </p:nvPr>
          </p:nvSpPr>
          <p:spPr bwMode="auto">
            <a:xfrm>
              <a:off x="4084" y="1810"/>
              <a:ext cx="101" cy="202"/>
            </a:xfrm>
            <a:custGeom>
              <a:avLst/>
              <a:gdLst>
                <a:gd name="T0" fmla="*/ 101 w 101"/>
                <a:gd name="T1" fmla="*/ 0 h 202"/>
                <a:gd name="T2" fmla="*/ 101 w 101"/>
                <a:gd name="T3" fmla="*/ 31 h 202"/>
                <a:gd name="T4" fmla="*/ 97 w 101"/>
                <a:gd name="T5" fmla="*/ 62 h 202"/>
                <a:gd name="T6" fmla="*/ 91 w 101"/>
                <a:gd name="T7" fmla="*/ 92 h 202"/>
                <a:gd name="T8" fmla="*/ 83 w 101"/>
                <a:gd name="T9" fmla="*/ 119 h 202"/>
                <a:gd name="T10" fmla="*/ 72 w 101"/>
                <a:gd name="T11" fmla="*/ 143 h 202"/>
                <a:gd name="T12" fmla="*/ 61 w 101"/>
                <a:gd name="T13" fmla="*/ 163 h 202"/>
                <a:gd name="T14" fmla="*/ 46 w 101"/>
                <a:gd name="T15" fmla="*/ 181 h 202"/>
                <a:gd name="T16" fmla="*/ 33 w 101"/>
                <a:gd name="T17" fmla="*/ 193 h 202"/>
                <a:gd name="T18" fmla="*/ 17 w 101"/>
                <a:gd name="T19" fmla="*/ 200 h 202"/>
                <a:gd name="T20" fmla="*/ 0 w 101"/>
                <a:gd name="T21" fmla="*/ 202 h 20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01"/>
                <a:gd name="T34" fmla="*/ 0 h 202"/>
                <a:gd name="T35" fmla="*/ 101 w 101"/>
                <a:gd name="T36" fmla="*/ 202 h 20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01" h="202">
                  <a:moveTo>
                    <a:pt x="101" y="0"/>
                  </a:moveTo>
                  <a:lnTo>
                    <a:pt x="101" y="31"/>
                  </a:lnTo>
                  <a:lnTo>
                    <a:pt x="97" y="62"/>
                  </a:lnTo>
                  <a:lnTo>
                    <a:pt x="91" y="92"/>
                  </a:lnTo>
                  <a:lnTo>
                    <a:pt x="83" y="119"/>
                  </a:lnTo>
                  <a:lnTo>
                    <a:pt x="72" y="143"/>
                  </a:lnTo>
                  <a:lnTo>
                    <a:pt x="61" y="163"/>
                  </a:lnTo>
                  <a:lnTo>
                    <a:pt x="46" y="181"/>
                  </a:lnTo>
                  <a:lnTo>
                    <a:pt x="33" y="193"/>
                  </a:lnTo>
                  <a:lnTo>
                    <a:pt x="17" y="200"/>
                  </a:lnTo>
                  <a:lnTo>
                    <a:pt x="0" y="202"/>
                  </a:lnTo>
                </a:path>
              </a:pathLst>
            </a:custGeom>
            <a:noFill/>
            <a:ln w="4763">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267" name="Freeform 533"/>
            <p:cNvSpPr>
              <a:spLocks/>
            </p:cNvSpPr>
            <p:nvPr>
              <p:custDataLst>
                <p:tags r:id="rId56"/>
              </p:custDataLst>
            </p:nvPr>
          </p:nvSpPr>
          <p:spPr bwMode="auto">
            <a:xfrm>
              <a:off x="3984" y="1759"/>
              <a:ext cx="100" cy="26"/>
            </a:xfrm>
            <a:custGeom>
              <a:avLst/>
              <a:gdLst>
                <a:gd name="T0" fmla="*/ 100 w 100"/>
                <a:gd name="T1" fmla="*/ 26 h 26"/>
                <a:gd name="T2" fmla="*/ 79 w 100"/>
                <a:gd name="T3" fmla="*/ 26 h 26"/>
                <a:gd name="T4" fmla="*/ 57 w 100"/>
                <a:gd name="T5" fmla="*/ 23 h 26"/>
                <a:gd name="T6" fmla="*/ 39 w 100"/>
                <a:gd name="T7" fmla="*/ 20 h 26"/>
                <a:gd name="T8" fmla="*/ 22 w 100"/>
                <a:gd name="T9" fmla="*/ 16 h 26"/>
                <a:gd name="T10" fmla="*/ 10 w 100"/>
                <a:gd name="T11" fmla="*/ 12 h 26"/>
                <a:gd name="T12" fmla="*/ 2 w 100"/>
                <a:gd name="T13" fmla="*/ 7 h 26"/>
                <a:gd name="T14" fmla="*/ 0 w 100"/>
                <a:gd name="T15" fmla="*/ 0 h 26"/>
                <a:gd name="T16" fmla="*/ 0 60000 65536"/>
                <a:gd name="T17" fmla="*/ 0 60000 65536"/>
                <a:gd name="T18" fmla="*/ 0 60000 65536"/>
                <a:gd name="T19" fmla="*/ 0 60000 65536"/>
                <a:gd name="T20" fmla="*/ 0 60000 65536"/>
                <a:gd name="T21" fmla="*/ 0 60000 65536"/>
                <a:gd name="T22" fmla="*/ 0 60000 65536"/>
                <a:gd name="T23" fmla="*/ 0 60000 65536"/>
                <a:gd name="T24" fmla="*/ 0 w 100"/>
                <a:gd name="T25" fmla="*/ 0 h 26"/>
                <a:gd name="T26" fmla="*/ 100 w 100"/>
                <a:gd name="T27" fmla="*/ 26 h 2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0" h="26">
                  <a:moveTo>
                    <a:pt x="100" y="26"/>
                  </a:moveTo>
                  <a:lnTo>
                    <a:pt x="79" y="26"/>
                  </a:lnTo>
                  <a:lnTo>
                    <a:pt x="57" y="23"/>
                  </a:lnTo>
                  <a:lnTo>
                    <a:pt x="39" y="20"/>
                  </a:lnTo>
                  <a:lnTo>
                    <a:pt x="22" y="16"/>
                  </a:lnTo>
                  <a:lnTo>
                    <a:pt x="10" y="12"/>
                  </a:lnTo>
                  <a:lnTo>
                    <a:pt x="2" y="7"/>
                  </a:lnTo>
                  <a:lnTo>
                    <a:pt x="0" y="0"/>
                  </a:lnTo>
                </a:path>
              </a:pathLst>
            </a:custGeom>
            <a:noFill/>
            <a:ln w="4763">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268" name="Freeform 534"/>
            <p:cNvSpPr>
              <a:spLocks/>
            </p:cNvSpPr>
            <p:nvPr>
              <p:custDataLst>
                <p:tags r:id="rId57"/>
              </p:custDataLst>
            </p:nvPr>
          </p:nvSpPr>
          <p:spPr bwMode="auto">
            <a:xfrm>
              <a:off x="4084" y="1763"/>
              <a:ext cx="101" cy="22"/>
            </a:xfrm>
            <a:custGeom>
              <a:avLst/>
              <a:gdLst>
                <a:gd name="T0" fmla="*/ 0 w 101"/>
                <a:gd name="T1" fmla="*/ 22 h 22"/>
                <a:gd name="T2" fmla="*/ 23 w 101"/>
                <a:gd name="T3" fmla="*/ 22 h 22"/>
                <a:gd name="T4" fmla="*/ 45 w 101"/>
                <a:gd name="T5" fmla="*/ 20 h 22"/>
                <a:gd name="T6" fmla="*/ 64 w 101"/>
                <a:gd name="T7" fmla="*/ 18 h 22"/>
                <a:gd name="T8" fmla="*/ 80 w 101"/>
                <a:gd name="T9" fmla="*/ 14 h 22"/>
                <a:gd name="T10" fmla="*/ 92 w 101"/>
                <a:gd name="T11" fmla="*/ 10 h 22"/>
                <a:gd name="T12" fmla="*/ 100 w 101"/>
                <a:gd name="T13" fmla="*/ 4 h 22"/>
                <a:gd name="T14" fmla="*/ 101 w 101"/>
                <a:gd name="T15" fmla="*/ 0 h 22"/>
                <a:gd name="T16" fmla="*/ 0 60000 65536"/>
                <a:gd name="T17" fmla="*/ 0 60000 65536"/>
                <a:gd name="T18" fmla="*/ 0 60000 65536"/>
                <a:gd name="T19" fmla="*/ 0 60000 65536"/>
                <a:gd name="T20" fmla="*/ 0 60000 65536"/>
                <a:gd name="T21" fmla="*/ 0 60000 65536"/>
                <a:gd name="T22" fmla="*/ 0 60000 65536"/>
                <a:gd name="T23" fmla="*/ 0 60000 65536"/>
                <a:gd name="T24" fmla="*/ 0 w 101"/>
                <a:gd name="T25" fmla="*/ 0 h 22"/>
                <a:gd name="T26" fmla="*/ 101 w 101"/>
                <a:gd name="T27" fmla="*/ 22 h 2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1" h="22">
                  <a:moveTo>
                    <a:pt x="0" y="22"/>
                  </a:moveTo>
                  <a:lnTo>
                    <a:pt x="23" y="22"/>
                  </a:lnTo>
                  <a:lnTo>
                    <a:pt x="45" y="20"/>
                  </a:lnTo>
                  <a:lnTo>
                    <a:pt x="64" y="18"/>
                  </a:lnTo>
                  <a:lnTo>
                    <a:pt x="80" y="14"/>
                  </a:lnTo>
                  <a:lnTo>
                    <a:pt x="92" y="10"/>
                  </a:lnTo>
                  <a:lnTo>
                    <a:pt x="100" y="4"/>
                  </a:lnTo>
                  <a:lnTo>
                    <a:pt x="101" y="0"/>
                  </a:lnTo>
                </a:path>
              </a:pathLst>
            </a:custGeom>
            <a:noFill/>
            <a:ln w="4763">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269" name="Line 535"/>
            <p:cNvSpPr>
              <a:spLocks noChangeShapeType="1"/>
            </p:cNvSpPr>
            <p:nvPr>
              <p:custDataLst>
                <p:tags r:id="rId58"/>
              </p:custDataLst>
            </p:nvPr>
          </p:nvSpPr>
          <p:spPr bwMode="auto">
            <a:xfrm>
              <a:off x="4185" y="1759"/>
              <a:ext cx="0" cy="51"/>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70" name="Line 536"/>
            <p:cNvSpPr>
              <a:spLocks noChangeShapeType="1"/>
            </p:cNvSpPr>
            <p:nvPr>
              <p:custDataLst>
                <p:tags r:id="rId59"/>
              </p:custDataLst>
            </p:nvPr>
          </p:nvSpPr>
          <p:spPr bwMode="auto">
            <a:xfrm>
              <a:off x="3984" y="1759"/>
              <a:ext cx="0" cy="51"/>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71" name="Rectangle 537"/>
            <p:cNvSpPr>
              <a:spLocks noChangeArrowheads="1"/>
            </p:cNvSpPr>
            <p:nvPr>
              <p:custDataLst>
                <p:tags r:id="rId60"/>
              </p:custDataLst>
            </p:nvPr>
          </p:nvSpPr>
          <p:spPr bwMode="auto">
            <a:xfrm>
              <a:off x="4098" y="1479"/>
              <a:ext cx="59" cy="10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1100">
                  <a:solidFill>
                    <a:srgbClr val="000000"/>
                  </a:solidFill>
                </a:rPr>
                <a:t>B</a:t>
              </a:r>
              <a:endParaRPr lang="de-DE" altLang="en-US" sz="2800"/>
            </a:p>
          </p:txBody>
        </p:sp>
        <p:sp>
          <p:nvSpPr>
            <p:cNvPr id="272" name="Rectangle 538"/>
            <p:cNvSpPr>
              <a:spLocks noChangeArrowheads="1"/>
            </p:cNvSpPr>
            <p:nvPr>
              <p:custDataLst>
                <p:tags r:id="rId61"/>
              </p:custDataLst>
            </p:nvPr>
          </p:nvSpPr>
          <p:spPr bwMode="auto">
            <a:xfrm>
              <a:off x="4158" y="1536"/>
              <a:ext cx="12" cy="6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700">
                  <a:solidFill>
                    <a:srgbClr val="000000"/>
                  </a:solidFill>
                </a:rPr>
                <a:t>i</a:t>
              </a:r>
              <a:endParaRPr lang="de-DE" altLang="en-US" sz="2800"/>
            </a:p>
          </p:txBody>
        </p:sp>
        <p:sp>
          <p:nvSpPr>
            <p:cNvPr id="273" name="Rectangle 539"/>
            <p:cNvSpPr>
              <a:spLocks noChangeArrowheads="1"/>
            </p:cNvSpPr>
            <p:nvPr>
              <p:custDataLst>
                <p:tags r:id="rId62"/>
              </p:custDataLst>
            </p:nvPr>
          </p:nvSpPr>
          <p:spPr bwMode="auto">
            <a:xfrm>
              <a:off x="3997" y="1479"/>
              <a:ext cx="59" cy="10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1100">
                  <a:solidFill>
                    <a:srgbClr val="000000"/>
                  </a:solidFill>
                </a:rPr>
                <a:t>A</a:t>
              </a:r>
              <a:endParaRPr lang="de-DE" altLang="en-US" sz="2800"/>
            </a:p>
          </p:txBody>
        </p:sp>
        <p:sp>
          <p:nvSpPr>
            <p:cNvPr id="274" name="Rectangle 540"/>
            <p:cNvSpPr>
              <a:spLocks noChangeArrowheads="1"/>
            </p:cNvSpPr>
            <p:nvPr>
              <p:custDataLst>
                <p:tags r:id="rId63"/>
              </p:custDataLst>
            </p:nvPr>
          </p:nvSpPr>
          <p:spPr bwMode="auto">
            <a:xfrm>
              <a:off x="4058" y="1536"/>
              <a:ext cx="12" cy="6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700">
                  <a:solidFill>
                    <a:srgbClr val="000000"/>
                  </a:solidFill>
                </a:rPr>
                <a:t>i</a:t>
              </a:r>
              <a:endParaRPr lang="de-DE" altLang="en-US" sz="2800"/>
            </a:p>
          </p:txBody>
        </p:sp>
        <p:sp>
          <p:nvSpPr>
            <p:cNvPr id="275" name="Rectangle 541"/>
            <p:cNvSpPr>
              <a:spLocks noChangeArrowheads="1"/>
            </p:cNvSpPr>
            <p:nvPr>
              <p:custDataLst>
                <p:tags r:id="rId64"/>
              </p:custDataLst>
            </p:nvPr>
          </p:nvSpPr>
          <p:spPr bwMode="auto">
            <a:xfrm>
              <a:off x="4281" y="2085"/>
              <a:ext cx="68" cy="10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1100">
                  <a:solidFill>
                    <a:srgbClr val="000000"/>
                  </a:solidFill>
                </a:rPr>
                <a:t>G</a:t>
              </a:r>
              <a:endParaRPr lang="de-DE" altLang="en-US" sz="2800"/>
            </a:p>
          </p:txBody>
        </p:sp>
        <p:sp>
          <p:nvSpPr>
            <p:cNvPr id="276" name="Rectangle 542"/>
            <p:cNvSpPr>
              <a:spLocks noChangeArrowheads="1"/>
            </p:cNvSpPr>
            <p:nvPr>
              <p:custDataLst>
                <p:tags r:id="rId65"/>
              </p:custDataLst>
            </p:nvPr>
          </p:nvSpPr>
          <p:spPr bwMode="auto">
            <a:xfrm>
              <a:off x="4351" y="2141"/>
              <a:ext cx="52" cy="8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900">
                  <a:solidFill>
                    <a:srgbClr val="000000"/>
                  </a:solidFill>
                </a:rPr>
                <a:t>i:i</a:t>
              </a:r>
              <a:endParaRPr lang="de-DE" altLang="en-US" sz="900"/>
            </a:p>
          </p:txBody>
        </p:sp>
        <p:sp>
          <p:nvSpPr>
            <p:cNvPr id="277" name="Rectangle 543"/>
            <p:cNvSpPr>
              <a:spLocks noChangeArrowheads="1"/>
            </p:cNvSpPr>
            <p:nvPr>
              <p:custDataLst>
                <p:tags r:id="rId66"/>
              </p:custDataLst>
            </p:nvPr>
          </p:nvSpPr>
          <p:spPr bwMode="auto">
            <a:xfrm>
              <a:off x="4033" y="2085"/>
              <a:ext cx="59" cy="10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1100">
                  <a:solidFill>
                    <a:srgbClr val="000000"/>
                  </a:solidFill>
                </a:rPr>
                <a:t>P</a:t>
              </a:r>
              <a:endParaRPr lang="de-DE" altLang="en-US" sz="2800"/>
            </a:p>
          </p:txBody>
        </p:sp>
        <p:sp>
          <p:nvSpPr>
            <p:cNvPr id="278" name="Rectangle 544"/>
            <p:cNvSpPr>
              <a:spLocks noChangeArrowheads="1"/>
            </p:cNvSpPr>
            <p:nvPr>
              <p:custDataLst>
                <p:tags r:id="rId67"/>
              </p:custDataLst>
            </p:nvPr>
          </p:nvSpPr>
          <p:spPr bwMode="auto">
            <a:xfrm>
              <a:off x="4094" y="2141"/>
              <a:ext cx="52" cy="8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900">
                  <a:solidFill>
                    <a:srgbClr val="000000"/>
                  </a:solidFill>
                </a:rPr>
                <a:t>i:i</a:t>
              </a:r>
              <a:endParaRPr lang="de-DE" altLang="en-US" sz="900"/>
            </a:p>
          </p:txBody>
        </p:sp>
        <p:sp>
          <p:nvSpPr>
            <p:cNvPr id="279" name="Line 585"/>
            <p:cNvSpPr>
              <a:spLocks noChangeShapeType="1"/>
            </p:cNvSpPr>
            <p:nvPr>
              <p:custDataLst>
                <p:tags r:id="rId68"/>
              </p:custDataLst>
            </p:nvPr>
          </p:nvSpPr>
          <p:spPr bwMode="auto">
            <a:xfrm>
              <a:off x="4035" y="1609"/>
              <a:ext cx="0" cy="100"/>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80" name="Line 586"/>
            <p:cNvSpPr>
              <a:spLocks noChangeShapeType="1"/>
            </p:cNvSpPr>
            <p:nvPr>
              <p:custDataLst>
                <p:tags r:id="rId69"/>
              </p:custDataLst>
            </p:nvPr>
          </p:nvSpPr>
          <p:spPr bwMode="auto">
            <a:xfrm>
              <a:off x="4136" y="1609"/>
              <a:ext cx="0" cy="100"/>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81" name="Line 587"/>
            <p:cNvSpPr>
              <a:spLocks noChangeShapeType="1"/>
            </p:cNvSpPr>
            <p:nvPr>
              <p:custDataLst>
                <p:tags r:id="rId70"/>
              </p:custDataLst>
            </p:nvPr>
          </p:nvSpPr>
          <p:spPr bwMode="auto">
            <a:xfrm>
              <a:off x="4136" y="1709"/>
              <a:ext cx="251" cy="0"/>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82" name="Freeform 588"/>
            <p:cNvSpPr>
              <a:spLocks/>
            </p:cNvSpPr>
            <p:nvPr>
              <p:custDataLst>
                <p:tags r:id="rId71"/>
              </p:custDataLst>
            </p:nvPr>
          </p:nvSpPr>
          <p:spPr bwMode="auto">
            <a:xfrm>
              <a:off x="4035" y="1658"/>
              <a:ext cx="251" cy="51"/>
            </a:xfrm>
            <a:custGeom>
              <a:avLst/>
              <a:gdLst>
                <a:gd name="T0" fmla="*/ 0 w 251"/>
                <a:gd name="T1" fmla="*/ 0 h 51"/>
                <a:gd name="T2" fmla="*/ 251 w 251"/>
                <a:gd name="T3" fmla="*/ 0 h 51"/>
                <a:gd name="T4" fmla="*/ 251 w 251"/>
                <a:gd name="T5" fmla="*/ 51 h 51"/>
                <a:gd name="T6" fmla="*/ 0 60000 65536"/>
                <a:gd name="T7" fmla="*/ 0 60000 65536"/>
                <a:gd name="T8" fmla="*/ 0 60000 65536"/>
                <a:gd name="T9" fmla="*/ 0 w 251"/>
                <a:gd name="T10" fmla="*/ 0 h 51"/>
                <a:gd name="T11" fmla="*/ 251 w 251"/>
                <a:gd name="T12" fmla="*/ 51 h 51"/>
              </a:gdLst>
              <a:ahLst/>
              <a:cxnLst>
                <a:cxn ang="T6">
                  <a:pos x="T0" y="T1"/>
                </a:cxn>
                <a:cxn ang="T7">
                  <a:pos x="T2" y="T3"/>
                </a:cxn>
                <a:cxn ang="T8">
                  <a:pos x="T4" y="T5"/>
                </a:cxn>
              </a:cxnLst>
              <a:rect l="T9" t="T10" r="T11" b="T12"/>
              <a:pathLst>
                <a:path w="251" h="51">
                  <a:moveTo>
                    <a:pt x="0" y="0"/>
                  </a:moveTo>
                  <a:lnTo>
                    <a:pt x="251" y="0"/>
                  </a:lnTo>
                  <a:lnTo>
                    <a:pt x="251" y="51"/>
                  </a:lnTo>
                </a:path>
              </a:pathLst>
            </a:custGeom>
            <a:noFill/>
            <a:ln w="4763">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sp>
        <p:nvSpPr>
          <p:cNvPr id="283" name="Rectangle 599"/>
          <p:cNvSpPr>
            <a:spLocks noChangeArrowheads="1"/>
          </p:cNvSpPr>
          <p:nvPr>
            <p:custDataLst>
              <p:tags r:id="rId8"/>
            </p:custDataLst>
          </p:nvPr>
        </p:nvSpPr>
        <p:spPr bwMode="auto">
          <a:xfrm>
            <a:off x="7120732" y="1561005"/>
            <a:ext cx="31750" cy="1682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1100">
                <a:solidFill>
                  <a:srgbClr val="000000"/>
                </a:solidFill>
              </a:rPr>
              <a:t>i</a:t>
            </a:r>
            <a:endParaRPr lang="de-DE" altLang="en-US" sz="2800"/>
          </a:p>
        </p:txBody>
      </p:sp>
      <p:sp>
        <p:nvSpPr>
          <p:cNvPr id="284" name="Rectangle 600"/>
          <p:cNvSpPr>
            <a:spLocks noChangeArrowheads="1"/>
          </p:cNvSpPr>
          <p:nvPr>
            <p:custDataLst>
              <p:tags r:id="rId9"/>
            </p:custDataLst>
          </p:nvPr>
        </p:nvSpPr>
        <p:spPr bwMode="auto">
          <a:xfrm>
            <a:off x="7063581" y="3289225"/>
            <a:ext cx="73025" cy="1222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800">
                <a:solidFill>
                  <a:srgbClr val="000000"/>
                </a:solidFill>
              </a:rPr>
              <a:t>i:j</a:t>
            </a:r>
            <a:endParaRPr lang="de-DE" altLang="en-US" sz="2800"/>
          </a:p>
        </p:txBody>
      </p:sp>
      <p:grpSp>
        <p:nvGrpSpPr>
          <p:cNvPr id="285" name="Group 641"/>
          <p:cNvGrpSpPr>
            <a:grpSpLocks/>
          </p:cNvGrpSpPr>
          <p:nvPr>
            <p:custDataLst>
              <p:tags r:id="rId10"/>
            </p:custDataLst>
          </p:nvPr>
        </p:nvGrpSpPr>
        <p:grpSpPr bwMode="auto">
          <a:xfrm>
            <a:off x="7755183" y="4136377"/>
            <a:ext cx="646112" cy="1747838"/>
            <a:chOff x="3642" y="3116"/>
            <a:chExt cx="407" cy="1101"/>
          </a:xfrm>
        </p:grpSpPr>
        <p:sp>
          <p:nvSpPr>
            <p:cNvPr id="286" name="Line 601"/>
            <p:cNvSpPr>
              <a:spLocks noChangeShapeType="1"/>
            </p:cNvSpPr>
            <p:nvPr>
              <p:custDataLst>
                <p:tags r:id="rId12"/>
              </p:custDataLst>
            </p:nvPr>
          </p:nvSpPr>
          <p:spPr bwMode="auto">
            <a:xfrm>
              <a:off x="3998" y="3346"/>
              <a:ext cx="0" cy="73"/>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87" name="Line 602"/>
            <p:cNvSpPr>
              <a:spLocks noChangeShapeType="1"/>
            </p:cNvSpPr>
            <p:nvPr>
              <p:custDataLst>
                <p:tags r:id="rId13"/>
              </p:custDataLst>
            </p:nvPr>
          </p:nvSpPr>
          <p:spPr bwMode="auto">
            <a:xfrm>
              <a:off x="3897" y="3346"/>
              <a:ext cx="0" cy="72"/>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88" name="Line 603"/>
            <p:cNvSpPr>
              <a:spLocks noChangeShapeType="1"/>
            </p:cNvSpPr>
            <p:nvPr>
              <p:custDataLst>
                <p:tags r:id="rId14"/>
              </p:custDataLst>
            </p:nvPr>
          </p:nvSpPr>
          <p:spPr bwMode="auto">
            <a:xfrm flipV="1">
              <a:off x="3948" y="3649"/>
              <a:ext cx="0" cy="50"/>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89" name="Freeform 604"/>
            <p:cNvSpPr>
              <a:spLocks/>
            </p:cNvSpPr>
            <p:nvPr>
              <p:custDataLst>
                <p:tags r:id="rId15"/>
              </p:custDataLst>
            </p:nvPr>
          </p:nvSpPr>
          <p:spPr bwMode="auto">
            <a:xfrm>
              <a:off x="3847" y="3396"/>
              <a:ext cx="101" cy="26"/>
            </a:xfrm>
            <a:custGeom>
              <a:avLst/>
              <a:gdLst>
                <a:gd name="T0" fmla="*/ 101 w 101"/>
                <a:gd name="T1" fmla="*/ 26 h 26"/>
                <a:gd name="T2" fmla="*/ 78 w 101"/>
                <a:gd name="T3" fmla="*/ 26 h 26"/>
                <a:gd name="T4" fmla="*/ 56 w 101"/>
                <a:gd name="T5" fmla="*/ 23 h 26"/>
                <a:gd name="T6" fmla="*/ 38 w 101"/>
                <a:gd name="T7" fmla="*/ 20 h 26"/>
                <a:gd name="T8" fmla="*/ 21 w 101"/>
                <a:gd name="T9" fmla="*/ 16 h 26"/>
                <a:gd name="T10" fmla="*/ 9 w 101"/>
                <a:gd name="T11" fmla="*/ 12 h 26"/>
                <a:gd name="T12" fmla="*/ 1 w 101"/>
                <a:gd name="T13" fmla="*/ 7 h 26"/>
                <a:gd name="T14" fmla="*/ 0 w 101"/>
                <a:gd name="T15" fmla="*/ 0 h 26"/>
                <a:gd name="T16" fmla="*/ 0 60000 65536"/>
                <a:gd name="T17" fmla="*/ 0 60000 65536"/>
                <a:gd name="T18" fmla="*/ 0 60000 65536"/>
                <a:gd name="T19" fmla="*/ 0 60000 65536"/>
                <a:gd name="T20" fmla="*/ 0 60000 65536"/>
                <a:gd name="T21" fmla="*/ 0 60000 65536"/>
                <a:gd name="T22" fmla="*/ 0 60000 65536"/>
                <a:gd name="T23" fmla="*/ 0 60000 65536"/>
                <a:gd name="T24" fmla="*/ 0 w 101"/>
                <a:gd name="T25" fmla="*/ 0 h 26"/>
                <a:gd name="T26" fmla="*/ 101 w 101"/>
                <a:gd name="T27" fmla="*/ 26 h 2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1" h="26">
                  <a:moveTo>
                    <a:pt x="101" y="26"/>
                  </a:moveTo>
                  <a:lnTo>
                    <a:pt x="78" y="26"/>
                  </a:lnTo>
                  <a:lnTo>
                    <a:pt x="56" y="23"/>
                  </a:lnTo>
                  <a:lnTo>
                    <a:pt x="38" y="20"/>
                  </a:lnTo>
                  <a:lnTo>
                    <a:pt x="21" y="16"/>
                  </a:lnTo>
                  <a:lnTo>
                    <a:pt x="9" y="12"/>
                  </a:lnTo>
                  <a:lnTo>
                    <a:pt x="1" y="7"/>
                  </a:lnTo>
                  <a:lnTo>
                    <a:pt x="0" y="0"/>
                  </a:lnTo>
                </a:path>
              </a:pathLst>
            </a:custGeom>
            <a:noFill/>
            <a:ln w="4763">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290" name="Freeform 605"/>
            <p:cNvSpPr>
              <a:spLocks/>
            </p:cNvSpPr>
            <p:nvPr>
              <p:custDataLst>
                <p:tags r:id="rId16"/>
              </p:custDataLst>
            </p:nvPr>
          </p:nvSpPr>
          <p:spPr bwMode="auto">
            <a:xfrm>
              <a:off x="3948" y="3400"/>
              <a:ext cx="101" cy="22"/>
            </a:xfrm>
            <a:custGeom>
              <a:avLst/>
              <a:gdLst>
                <a:gd name="T0" fmla="*/ 0 w 101"/>
                <a:gd name="T1" fmla="*/ 22 h 22"/>
                <a:gd name="T2" fmla="*/ 21 w 101"/>
                <a:gd name="T3" fmla="*/ 22 h 22"/>
                <a:gd name="T4" fmla="*/ 43 w 101"/>
                <a:gd name="T5" fmla="*/ 20 h 22"/>
                <a:gd name="T6" fmla="*/ 62 w 101"/>
                <a:gd name="T7" fmla="*/ 18 h 22"/>
                <a:gd name="T8" fmla="*/ 78 w 101"/>
                <a:gd name="T9" fmla="*/ 14 h 22"/>
                <a:gd name="T10" fmla="*/ 90 w 101"/>
                <a:gd name="T11" fmla="*/ 10 h 22"/>
                <a:gd name="T12" fmla="*/ 98 w 101"/>
                <a:gd name="T13" fmla="*/ 4 h 22"/>
                <a:gd name="T14" fmla="*/ 101 w 101"/>
                <a:gd name="T15" fmla="*/ 0 h 22"/>
                <a:gd name="T16" fmla="*/ 0 60000 65536"/>
                <a:gd name="T17" fmla="*/ 0 60000 65536"/>
                <a:gd name="T18" fmla="*/ 0 60000 65536"/>
                <a:gd name="T19" fmla="*/ 0 60000 65536"/>
                <a:gd name="T20" fmla="*/ 0 60000 65536"/>
                <a:gd name="T21" fmla="*/ 0 60000 65536"/>
                <a:gd name="T22" fmla="*/ 0 60000 65536"/>
                <a:gd name="T23" fmla="*/ 0 60000 65536"/>
                <a:gd name="T24" fmla="*/ 0 w 101"/>
                <a:gd name="T25" fmla="*/ 0 h 22"/>
                <a:gd name="T26" fmla="*/ 101 w 101"/>
                <a:gd name="T27" fmla="*/ 22 h 2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1" h="22">
                  <a:moveTo>
                    <a:pt x="0" y="22"/>
                  </a:moveTo>
                  <a:lnTo>
                    <a:pt x="21" y="22"/>
                  </a:lnTo>
                  <a:lnTo>
                    <a:pt x="43" y="20"/>
                  </a:lnTo>
                  <a:lnTo>
                    <a:pt x="62" y="18"/>
                  </a:lnTo>
                  <a:lnTo>
                    <a:pt x="78" y="14"/>
                  </a:lnTo>
                  <a:lnTo>
                    <a:pt x="90" y="10"/>
                  </a:lnTo>
                  <a:lnTo>
                    <a:pt x="98" y="4"/>
                  </a:lnTo>
                  <a:lnTo>
                    <a:pt x="101" y="0"/>
                  </a:lnTo>
                </a:path>
              </a:pathLst>
            </a:custGeom>
            <a:noFill/>
            <a:ln w="4763">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291" name="Freeform 606"/>
            <p:cNvSpPr>
              <a:spLocks/>
            </p:cNvSpPr>
            <p:nvPr>
              <p:custDataLst>
                <p:tags r:id="rId17"/>
              </p:custDataLst>
            </p:nvPr>
          </p:nvSpPr>
          <p:spPr bwMode="auto">
            <a:xfrm>
              <a:off x="3847" y="3478"/>
              <a:ext cx="101" cy="171"/>
            </a:xfrm>
            <a:custGeom>
              <a:avLst/>
              <a:gdLst>
                <a:gd name="T0" fmla="*/ 101 w 101"/>
                <a:gd name="T1" fmla="*/ 171 h 171"/>
                <a:gd name="T2" fmla="*/ 85 w 101"/>
                <a:gd name="T3" fmla="*/ 171 h 171"/>
                <a:gd name="T4" fmla="*/ 70 w 101"/>
                <a:gd name="T5" fmla="*/ 166 h 171"/>
                <a:gd name="T6" fmla="*/ 55 w 101"/>
                <a:gd name="T7" fmla="*/ 156 h 171"/>
                <a:gd name="T8" fmla="*/ 42 w 101"/>
                <a:gd name="T9" fmla="*/ 143 h 171"/>
                <a:gd name="T10" fmla="*/ 30 w 101"/>
                <a:gd name="T11" fmla="*/ 125 h 171"/>
                <a:gd name="T12" fmla="*/ 20 w 101"/>
                <a:gd name="T13" fmla="*/ 105 h 171"/>
                <a:gd name="T14" fmla="*/ 12 w 101"/>
                <a:gd name="T15" fmla="*/ 82 h 171"/>
                <a:gd name="T16" fmla="*/ 5 w 101"/>
                <a:gd name="T17" fmla="*/ 57 h 171"/>
                <a:gd name="T18" fmla="*/ 1 w 101"/>
                <a:gd name="T19" fmla="*/ 29 h 171"/>
                <a:gd name="T20" fmla="*/ 0 w 101"/>
                <a:gd name="T21" fmla="*/ 0 h 17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01"/>
                <a:gd name="T34" fmla="*/ 0 h 171"/>
                <a:gd name="T35" fmla="*/ 101 w 101"/>
                <a:gd name="T36" fmla="*/ 171 h 17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01" h="171">
                  <a:moveTo>
                    <a:pt x="101" y="171"/>
                  </a:moveTo>
                  <a:lnTo>
                    <a:pt x="85" y="171"/>
                  </a:lnTo>
                  <a:lnTo>
                    <a:pt x="70" y="166"/>
                  </a:lnTo>
                  <a:lnTo>
                    <a:pt x="55" y="156"/>
                  </a:lnTo>
                  <a:lnTo>
                    <a:pt x="42" y="143"/>
                  </a:lnTo>
                  <a:lnTo>
                    <a:pt x="30" y="125"/>
                  </a:lnTo>
                  <a:lnTo>
                    <a:pt x="20" y="105"/>
                  </a:lnTo>
                  <a:lnTo>
                    <a:pt x="12" y="82"/>
                  </a:lnTo>
                  <a:lnTo>
                    <a:pt x="5" y="57"/>
                  </a:lnTo>
                  <a:lnTo>
                    <a:pt x="1" y="29"/>
                  </a:lnTo>
                  <a:lnTo>
                    <a:pt x="0" y="0"/>
                  </a:lnTo>
                </a:path>
              </a:pathLst>
            </a:custGeom>
            <a:noFill/>
            <a:ln w="4763">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292" name="Freeform 607"/>
            <p:cNvSpPr>
              <a:spLocks/>
            </p:cNvSpPr>
            <p:nvPr>
              <p:custDataLst>
                <p:tags r:id="rId18"/>
              </p:custDataLst>
            </p:nvPr>
          </p:nvSpPr>
          <p:spPr bwMode="auto">
            <a:xfrm>
              <a:off x="3948" y="3478"/>
              <a:ext cx="101" cy="171"/>
            </a:xfrm>
            <a:custGeom>
              <a:avLst/>
              <a:gdLst>
                <a:gd name="T0" fmla="*/ 101 w 101"/>
                <a:gd name="T1" fmla="*/ 0 h 171"/>
                <a:gd name="T2" fmla="*/ 98 w 101"/>
                <a:gd name="T3" fmla="*/ 29 h 171"/>
                <a:gd name="T4" fmla="*/ 94 w 101"/>
                <a:gd name="T5" fmla="*/ 57 h 171"/>
                <a:gd name="T6" fmla="*/ 89 w 101"/>
                <a:gd name="T7" fmla="*/ 82 h 171"/>
                <a:gd name="T8" fmla="*/ 79 w 101"/>
                <a:gd name="T9" fmla="*/ 105 h 171"/>
                <a:gd name="T10" fmla="*/ 70 w 101"/>
                <a:gd name="T11" fmla="*/ 125 h 171"/>
                <a:gd name="T12" fmla="*/ 58 w 101"/>
                <a:gd name="T13" fmla="*/ 143 h 171"/>
                <a:gd name="T14" fmla="*/ 44 w 101"/>
                <a:gd name="T15" fmla="*/ 156 h 171"/>
                <a:gd name="T16" fmla="*/ 29 w 101"/>
                <a:gd name="T17" fmla="*/ 166 h 171"/>
                <a:gd name="T18" fmla="*/ 15 w 101"/>
                <a:gd name="T19" fmla="*/ 171 h 171"/>
                <a:gd name="T20" fmla="*/ 0 w 101"/>
                <a:gd name="T21" fmla="*/ 171 h 17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01"/>
                <a:gd name="T34" fmla="*/ 0 h 171"/>
                <a:gd name="T35" fmla="*/ 101 w 101"/>
                <a:gd name="T36" fmla="*/ 171 h 17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01" h="171">
                  <a:moveTo>
                    <a:pt x="101" y="0"/>
                  </a:moveTo>
                  <a:lnTo>
                    <a:pt x="98" y="29"/>
                  </a:lnTo>
                  <a:lnTo>
                    <a:pt x="94" y="57"/>
                  </a:lnTo>
                  <a:lnTo>
                    <a:pt x="89" y="82"/>
                  </a:lnTo>
                  <a:lnTo>
                    <a:pt x="79" y="105"/>
                  </a:lnTo>
                  <a:lnTo>
                    <a:pt x="70" y="125"/>
                  </a:lnTo>
                  <a:lnTo>
                    <a:pt x="58" y="143"/>
                  </a:lnTo>
                  <a:lnTo>
                    <a:pt x="44" y="156"/>
                  </a:lnTo>
                  <a:lnTo>
                    <a:pt x="29" y="166"/>
                  </a:lnTo>
                  <a:lnTo>
                    <a:pt x="15" y="171"/>
                  </a:lnTo>
                  <a:lnTo>
                    <a:pt x="0" y="171"/>
                  </a:lnTo>
                </a:path>
              </a:pathLst>
            </a:custGeom>
            <a:noFill/>
            <a:ln w="4763">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293" name="Line 608"/>
            <p:cNvSpPr>
              <a:spLocks noChangeShapeType="1"/>
            </p:cNvSpPr>
            <p:nvPr>
              <p:custDataLst>
                <p:tags r:id="rId19"/>
              </p:custDataLst>
            </p:nvPr>
          </p:nvSpPr>
          <p:spPr bwMode="auto">
            <a:xfrm>
              <a:off x="4049" y="3424"/>
              <a:ext cx="0" cy="57"/>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94" name="Line 609"/>
            <p:cNvSpPr>
              <a:spLocks noChangeShapeType="1"/>
            </p:cNvSpPr>
            <p:nvPr>
              <p:custDataLst>
                <p:tags r:id="rId20"/>
              </p:custDataLst>
            </p:nvPr>
          </p:nvSpPr>
          <p:spPr bwMode="auto">
            <a:xfrm>
              <a:off x="3847" y="3429"/>
              <a:ext cx="0" cy="56"/>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95" name="Freeform 610"/>
            <p:cNvSpPr>
              <a:spLocks/>
            </p:cNvSpPr>
            <p:nvPr>
              <p:custDataLst>
                <p:tags r:id="rId21"/>
              </p:custDataLst>
            </p:nvPr>
          </p:nvSpPr>
          <p:spPr bwMode="auto">
            <a:xfrm>
              <a:off x="3847" y="3422"/>
              <a:ext cx="101" cy="28"/>
            </a:xfrm>
            <a:custGeom>
              <a:avLst/>
              <a:gdLst>
                <a:gd name="T0" fmla="*/ 101 w 101"/>
                <a:gd name="T1" fmla="*/ 28 h 28"/>
                <a:gd name="T2" fmla="*/ 78 w 101"/>
                <a:gd name="T3" fmla="*/ 27 h 28"/>
                <a:gd name="T4" fmla="*/ 56 w 101"/>
                <a:gd name="T5" fmla="*/ 24 h 28"/>
                <a:gd name="T6" fmla="*/ 38 w 101"/>
                <a:gd name="T7" fmla="*/ 21 h 28"/>
                <a:gd name="T8" fmla="*/ 21 w 101"/>
                <a:gd name="T9" fmla="*/ 16 h 28"/>
                <a:gd name="T10" fmla="*/ 9 w 101"/>
                <a:gd name="T11" fmla="*/ 12 h 28"/>
                <a:gd name="T12" fmla="*/ 1 w 101"/>
                <a:gd name="T13" fmla="*/ 5 h 28"/>
                <a:gd name="T14" fmla="*/ 0 w 101"/>
                <a:gd name="T15" fmla="*/ 0 h 28"/>
                <a:gd name="T16" fmla="*/ 0 60000 65536"/>
                <a:gd name="T17" fmla="*/ 0 60000 65536"/>
                <a:gd name="T18" fmla="*/ 0 60000 65536"/>
                <a:gd name="T19" fmla="*/ 0 60000 65536"/>
                <a:gd name="T20" fmla="*/ 0 60000 65536"/>
                <a:gd name="T21" fmla="*/ 0 60000 65536"/>
                <a:gd name="T22" fmla="*/ 0 60000 65536"/>
                <a:gd name="T23" fmla="*/ 0 60000 65536"/>
                <a:gd name="T24" fmla="*/ 0 w 101"/>
                <a:gd name="T25" fmla="*/ 0 h 28"/>
                <a:gd name="T26" fmla="*/ 101 w 101"/>
                <a:gd name="T27" fmla="*/ 28 h 2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1" h="28">
                  <a:moveTo>
                    <a:pt x="101" y="28"/>
                  </a:moveTo>
                  <a:lnTo>
                    <a:pt x="78" y="27"/>
                  </a:lnTo>
                  <a:lnTo>
                    <a:pt x="56" y="24"/>
                  </a:lnTo>
                  <a:lnTo>
                    <a:pt x="38" y="21"/>
                  </a:lnTo>
                  <a:lnTo>
                    <a:pt x="21" y="16"/>
                  </a:lnTo>
                  <a:lnTo>
                    <a:pt x="9" y="12"/>
                  </a:lnTo>
                  <a:lnTo>
                    <a:pt x="1" y="5"/>
                  </a:lnTo>
                  <a:lnTo>
                    <a:pt x="0" y="0"/>
                  </a:lnTo>
                </a:path>
              </a:pathLst>
            </a:custGeom>
            <a:noFill/>
            <a:ln w="4763">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296" name="Freeform 611"/>
            <p:cNvSpPr>
              <a:spLocks/>
            </p:cNvSpPr>
            <p:nvPr>
              <p:custDataLst>
                <p:tags r:id="rId22"/>
              </p:custDataLst>
            </p:nvPr>
          </p:nvSpPr>
          <p:spPr bwMode="auto">
            <a:xfrm>
              <a:off x="3948" y="3426"/>
              <a:ext cx="101" cy="24"/>
            </a:xfrm>
            <a:custGeom>
              <a:avLst/>
              <a:gdLst>
                <a:gd name="T0" fmla="*/ 0 w 101"/>
                <a:gd name="T1" fmla="*/ 24 h 24"/>
                <a:gd name="T2" fmla="*/ 21 w 101"/>
                <a:gd name="T3" fmla="*/ 23 h 24"/>
                <a:gd name="T4" fmla="*/ 43 w 101"/>
                <a:gd name="T5" fmla="*/ 21 h 24"/>
                <a:gd name="T6" fmla="*/ 63 w 101"/>
                <a:gd name="T7" fmla="*/ 17 h 24"/>
                <a:gd name="T8" fmla="*/ 78 w 101"/>
                <a:gd name="T9" fmla="*/ 15 h 24"/>
                <a:gd name="T10" fmla="*/ 90 w 101"/>
                <a:gd name="T11" fmla="*/ 9 h 24"/>
                <a:gd name="T12" fmla="*/ 98 w 101"/>
                <a:gd name="T13" fmla="*/ 5 h 24"/>
                <a:gd name="T14" fmla="*/ 101 w 101"/>
                <a:gd name="T15" fmla="*/ 0 h 24"/>
                <a:gd name="T16" fmla="*/ 0 60000 65536"/>
                <a:gd name="T17" fmla="*/ 0 60000 65536"/>
                <a:gd name="T18" fmla="*/ 0 60000 65536"/>
                <a:gd name="T19" fmla="*/ 0 60000 65536"/>
                <a:gd name="T20" fmla="*/ 0 60000 65536"/>
                <a:gd name="T21" fmla="*/ 0 60000 65536"/>
                <a:gd name="T22" fmla="*/ 0 60000 65536"/>
                <a:gd name="T23" fmla="*/ 0 60000 65536"/>
                <a:gd name="T24" fmla="*/ 0 w 101"/>
                <a:gd name="T25" fmla="*/ 0 h 24"/>
                <a:gd name="T26" fmla="*/ 101 w 101"/>
                <a:gd name="T27" fmla="*/ 24 h 2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1" h="24">
                  <a:moveTo>
                    <a:pt x="0" y="24"/>
                  </a:moveTo>
                  <a:lnTo>
                    <a:pt x="21" y="23"/>
                  </a:lnTo>
                  <a:lnTo>
                    <a:pt x="43" y="21"/>
                  </a:lnTo>
                  <a:lnTo>
                    <a:pt x="63" y="17"/>
                  </a:lnTo>
                  <a:lnTo>
                    <a:pt x="78" y="15"/>
                  </a:lnTo>
                  <a:lnTo>
                    <a:pt x="90" y="9"/>
                  </a:lnTo>
                  <a:lnTo>
                    <a:pt x="98" y="5"/>
                  </a:lnTo>
                  <a:lnTo>
                    <a:pt x="101" y="0"/>
                  </a:lnTo>
                </a:path>
              </a:pathLst>
            </a:custGeom>
            <a:noFill/>
            <a:ln w="4763">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297" name="Line 612"/>
            <p:cNvSpPr>
              <a:spLocks noChangeShapeType="1"/>
            </p:cNvSpPr>
            <p:nvPr>
              <p:custDataLst>
                <p:tags r:id="rId23"/>
              </p:custDataLst>
            </p:nvPr>
          </p:nvSpPr>
          <p:spPr bwMode="auto">
            <a:xfrm>
              <a:off x="3897" y="3699"/>
              <a:ext cx="0" cy="74"/>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98" name="Line 613"/>
            <p:cNvSpPr>
              <a:spLocks noChangeShapeType="1"/>
            </p:cNvSpPr>
            <p:nvPr>
              <p:custDataLst>
                <p:tags r:id="rId24"/>
              </p:custDataLst>
            </p:nvPr>
          </p:nvSpPr>
          <p:spPr bwMode="auto">
            <a:xfrm>
              <a:off x="3796" y="3699"/>
              <a:ext cx="0" cy="73"/>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99" name="Line 614"/>
            <p:cNvSpPr>
              <a:spLocks noChangeShapeType="1"/>
            </p:cNvSpPr>
            <p:nvPr>
              <p:custDataLst>
                <p:tags r:id="rId25"/>
              </p:custDataLst>
            </p:nvPr>
          </p:nvSpPr>
          <p:spPr bwMode="auto">
            <a:xfrm flipV="1">
              <a:off x="3847" y="4002"/>
              <a:ext cx="0" cy="51"/>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00" name="Freeform 615"/>
            <p:cNvSpPr>
              <a:spLocks/>
            </p:cNvSpPr>
            <p:nvPr>
              <p:custDataLst>
                <p:tags r:id="rId26"/>
              </p:custDataLst>
            </p:nvPr>
          </p:nvSpPr>
          <p:spPr bwMode="auto">
            <a:xfrm>
              <a:off x="3746" y="3750"/>
              <a:ext cx="101" cy="26"/>
            </a:xfrm>
            <a:custGeom>
              <a:avLst/>
              <a:gdLst>
                <a:gd name="T0" fmla="*/ 101 w 101"/>
                <a:gd name="T1" fmla="*/ 26 h 26"/>
                <a:gd name="T2" fmla="*/ 78 w 101"/>
                <a:gd name="T3" fmla="*/ 24 h 26"/>
                <a:gd name="T4" fmla="*/ 57 w 101"/>
                <a:gd name="T5" fmla="*/ 23 h 26"/>
                <a:gd name="T6" fmla="*/ 38 w 101"/>
                <a:gd name="T7" fmla="*/ 20 h 26"/>
                <a:gd name="T8" fmla="*/ 22 w 101"/>
                <a:gd name="T9" fmla="*/ 16 h 26"/>
                <a:gd name="T10" fmla="*/ 9 w 101"/>
                <a:gd name="T11" fmla="*/ 11 h 26"/>
                <a:gd name="T12" fmla="*/ 1 w 101"/>
                <a:gd name="T13" fmla="*/ 6 h 26"/>
                <a:gd name="T14" fmla="*/ 0 w 101"/>
                <a:gd name="T15" fmla="*/ 0 h 26"/>
                <a:gd name="T16" fmla="*/ 0 60000 65536"/>
                <a:gd name="T17" fmla="*/ 0 60000 65536"/>
                <a:gd name="T18" fmla="*/ 0 60000 65536"/>
                <a:gd name="T19" fmla="*/ 0 60000 65536"/>
                <a:gd name="T20" fmla="*/ 0 60000 65536"/>
                <a:gd name="T21" fmla="*/ 0 60000 65536"/>
                <a:gd name="T22" fmla="*/ 0 60000 65536"/>
                <a:gd name="T23" fmla="*/ 0 60000 65536"/>
                <a:gd name="T24" fmla="*/ 0 w 101"/>
                <a:gd name="T25" fmla="*/ 0 h 26"/>
                <a:gd name="T26" fmla="*/ 101 w 101"/>
                <a:gd name="T27" fmla="*/ 26 h 2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1" h="26">
                  <a:moveTo>
                    <a:pt x="101" y="26"/>
                  </a:moveTo>
                  <a:lnTo>
                    <a:pt x="78" y="24"/>
                  </a:lnTo>
                  <a:lnTo>
                    <a:pt x="57" y="23"/>
                  </a:lnTo>
                  <a:lnTo>
                    <a:pt x="38" y="20"/>
                  </a:lnTo>
                  <a:lnTo>
                    <a:pt x="22" y="16"/>
                  </a:lnTo>
                  <a:lnTo>
                    <a:pt x="9" y="11"/>
                  </a:lnTo>
                  <a:lnTo>
                    <a:pt x="1" y="6"/>
                  </a:lnTo>
                  <a:lnTo>
                    <a:pt x="0" y="0"/>
                  </a:lnTo>
                </a:path>
              </a:pathLst>
            </a:custGeom>
            <a:noFill/>
            <a:ln w="4763">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301" name="Freeform 616"/>
            <p:cNvSpPr>
              <a:spLocks/>
            </p:cNvSpPr>
            <p:nvPr>
              <p:custDataLst>
                <p:tags r:id="rId27"/>
              </p:custDataLst>
            </p:nvPr>
          </p:nvSpPr>
          <p:spPr bwMode="auto">
            <a:xfrm>
              <a:off x="3847" y="3753"/>
              <a:ext cx="101" cy="23"/>
            </a:xfrm>
            <a:custGeom>
              <a:avLst/>
              <a:gdLst>
                <a:gd name="T0" fmla="*/ 0 w 101"/>
                <a:gd name="T1" fmla="*/ 23 h 23"/>
                <a:gd name="T2" fmla="*/ 21 w 101"/>
                <a:gd name="T3" fmla="*/ 21 h 23"/>
                <a:gd name="T4" fmla="*/ 43 w 101"/>
                <a:gd name="T5" fmla="*/ 20 h 23"/>
                <a:gd name="T6" fmla="*/ 62 w 101"/>
                <a:gd name="T7" fmla="*/ 17 h 23"/>
                <a:gd name="T8" fmla="*/ 78 w 101"/>
                <a:gd name="T9" fmla="*/ 15 h 23"/>
                <a:gd name="T10" fmla="*/ 90 w 101"/>
                <a:gd name="T11" fmla="*/ 9 h 23"/>
                <a:gd name="T12" fmla="*/ 98 w 101"/>
                <a:gd name="T13" fmla="*/ 5 h 23"/>
                <a:gd name="T14" fmla="*/ 101 w 101"/>
                <a:gd name="T15" fmla="*/ 0 h 23"/>
                <a:gd name="T16" fmla="*/ 0 60000 65536"/>
                <a:gd name="T17" fmla="*/ 0 60000 65536"/>
                <a:gd name="T18" fmla="*/ 0 60000 65536"/>
                <a:gd name="T19" fmla="*/ 0 60000 65536"/>
                <a:gd name="T20" fmla="*/ 0 60000 65536"/>
                <a:gd name="T21" fmla="*/ 0 60000 65536"/>
                <a:gd name="T22" fmla="*/ 0 60000 65536"/>
                <a:gd name="T23" fmla="*/ 0 60000 65536"/>
                <a:gd name="T24" fmla="*/ 0 w 101"/>
                <a:gd name="T25" fmla="*/ 0 h 23"/>
                <a:gd name="T26" fmla="*/ 101 w 101"/>
                <a:gd name="T27" fmla="*/ 23 h 2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1" h="23">
                  <a:moveTo>
                    <a:pt x="0" y="23"/>
                  </a:moveTo>
                  <a:lnTo>
                    <a:pt x="21" y="21"/>
                  </a:lnTo>
                  <a:lnTo>
                    <a:pt x="43" y="20"/>
                  </a:lnTo>
                  <a:lnTo>
                    <a:pt x="62" y="17"/>
                  </a:lnTo>
                  <a:lnTo>
                    <a:pt x="78" y="15"/>
                  </a:lnTo>
                  <a:lnTo>
                    <a:pt x="90" y="9"/>
                  </a:lnTo>
                  <a:lnTo>
                    <a:pt x="98" y="5"/>
                  </a:lnTo>
                  <a:lnTo>
                    <a:pt x="101" y="0"/>
                  </a:lnTo>
                </a:path>
              </a:pathLst>
            </a:custGeom>
            <a:noFill/>
            <a:ln w="4763">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302" name="Freeform 617"/>
            <p:cNvSpPr>
              <a:spLocks/>
            </p:cNvSpPr>
            <p:nvPr>
              <p:custDataLst>
                <p:tags r:id="rId28"/>
              </p:custDataLst>
            </p:nvPr>
          </p:nvSpPr>
          <p:spPr bwMode="auto">
            <a:xfrm>
              <a:off x="3746" y="3832"/>
              <a:ext cx="101" cy="170"/>
            </a:xfrm>
            <a:custGeom>
              <a:avLst/>
              <a:gdLst>
                <a:gd name="T0" fmla="*/ 101 w 101"/>
                <a:gd name="T1" fmla="*/ 170 h 170"/>
                <a:gd name="T2" fmla="*/ 85 w 101"/>
                <a:gd name="T3" fmla="*/ 170 h 170"/>
                <a:gd name="T4" fmla="*/ 70 w 101"/>
                <a:gd name="T5" fmla="*/ 166 h 170"/>
                <a:gd name="T6" fmla="*/ 55 w 101"/>
                <a:gd name="T7" fmla="*/ 156 h 170"/>
                <a:gd name="T8" fmla="*/ 42 w 101"/>
                <a:gd name="T9" fmla="*/ 143 h 170"/>
                <a:gd name="T10" fmla="*/ 30 w 101"/>
                <a:gd name="T11" fmla="*/ 125 h 170"/>
                <a:gd name="T12" fmla="*/ 20 w 101"/>
                <a:gd name="T13" fmla="*/ 105 h 170"/>
                <a:gd name="T14" fmla="*/ 12 w 101"/>
                <a:gd name="T15" fmla="*/ 81 h 170"/>
                <a:gd name="T16" fmla="*/ 5 w 101"/>
                <a:gd name="T17" fmla="*/ 55 h 170"/>
                <a:gd name="T18" fmla="*/ 1 w 101"/>
                <a:gd name="T19" fmla="*/ 29 h 170"/>
                <a:gd name="T20" fmla="*/ 0 w 101"/>
                <a:gd name="T21" fmla="*/ 0 h 17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01"/>
                <a:gd name="T34" fmla="*/ 0 h 170"/>
                <a:gd name="T35" fmla="*/ 101 w 101"/>
                <a:gd name="T36" fmla="*/ 170 h 17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01" h="170">
                  <a:moveTo>
                    <a:pt x="101" y="170"/>
                  </a:moveTo>
                  <a:lnTo>
                    <a:pt x="85" y="170"/>
                  </a:lnTo>
                  <a:lnTo>
                    <a:pt x="70" y="166"/>
                  </a:lnTo>
                  <a:lnTo>
                    <a:pt x="55" y="156"/>
                  </a:lnTo>
                  <a:lnTo>
                    <a:pt x="42" y="143"/>
                  </a:lnTo>
                  <a:lnTo>
                    <a:pt x="30" y="125"/>
                  </a:lnTo>
                  <a:lnTo>
                    <a:pt x="20" y="105"/>
                  </a:lnTo>
                  <a:lnTo>
                    <a:pt x="12" y="81"/>
                  </a:lnTo>
                  <a:lnTo>
                    <a:pt x="5" y="55"/>
                  </a:lnTo>
                  <a:lnTo>
                    <a:pt x="1" y="29"/>
                  </a:lnTo>
                  <a:lnTo>
                    <a:pt x="0" y="0"/>
                  </a:lnTo>
                </a:path>
              </a:pathLst>
            </a:custGeom>
            <a:noFill/>
            <a:ln w="4763">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303" name="Freeform 618"/>
            <p:cNvSpPr>
              <a:spLocks/>
            </p:cNvSpPr>
            <p:nvPr>
              <p:custDataLst>
                <p:tags r:id="rId29"/>
              </p:custDataLst>
            </p:nvPr>
          </p:nvSpPr>
          <p:spPr bwMode="auto">
            <a:xfrm>
              <a:off x="3847" y="3832"/>
              <a:ext cx="101" cy="170"/>
            </a:xfrm>
            <a:custGeom>
              <a:avLst/>
              <a:gdLst>
                <a:gd name="T0" fmla="*/ 101 w 101"/>
                <a:gd name="T1" fmla="*/ 0 h 170"/>
                <a:gd name="T2" fmla="*/ 98 w 101"/>
                <a:gd name="T3" fmla="*/ 29 h 170"/>
                <a:gd name="T4" fmla="*/ 94 w 101"/>
                <a:gd name="T5" fmla="*/ 55 h 170"/>
                <a:gd name="T6" fmla="*/ 89 w 101"/>
                <a:gd name="T7" fmla="*/ 81 h 170"/>
                <a:gd name="T8" fmla="*/ 79 w 101"/>
                <a:gd name="T9" fmla="*/ 105 h 170"/>
                <a:gd name="T10" fmla="*/ 70 w 101"/>
                <a:gd name="T11" fmla="*/ 125 h 170"/>
                <a:gd name="T12" fmla="*/ 58 w 101"/>
                <a:gd name="T13" fmla="*/ 143 h 170"/>
                <a:gd name="T14" fmla="*/ 44 w 101"/>
                <a:gd name="T15" fmla="*/ 156 h 170"/>
                <a:gd name="T16" fmla="*/ 30 w 101"/>
                <a:gd name="T17" fmla="*/ 166 h 170"/>
                <a:gd name="T18" fmla="*/ 15 w 101"/>
                <a:gd name="T19" fmla="*/ 170 h 170"/>
                <a:gd name="T20" fmla="*/ 0 w 101"/>
                <a:gd name="T21" fmla="*/ 170 h 17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01"/>
                <a:gd name="T34" fmla="*/ 0 h 170"/>
                <a:gd name="T35" fmla="*/ 101 w 101"/>
                <a:gd name="T36" fmla="*/ 170 h 17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01" h="170">
                  <a:moveTo>
                    <a:pt x="101" y="0"/>
                  </a:moveTo>
                  <a:lnTo>
                    <a:pt x="98" y="29"/>
                  </a:lnTo>
                  <a:lnTo>
                    <a:pt x="94" y="55"/>
                  </a:lnTo>
                  <a:lnTo>
                    <a:pt x="89" y="81"/>
                  </a:lnTo>
                  <a:lnTo>
                    <a:pt x="79" y="105"/>
                  </a:lnTo>
                  <a:lnTo>
                    <a:pt x="70" y="125"/>
                  </a:lnTo>
                  <a:lnTo>
                    <a:pt x="58" y="143"/>
                  </a:lnTo>
                  <a:lnTo>
                    <a:pt x="44" y="156"/>
                  </a:lnTo>
                  <a:lnTo>
                    <a:pt x="30" y="166"/>
                  </a:lnTo>
                  <a:lnTo>
                    <a:pt x="15" y="170"/>
                  </a:lnTo>
                  <a:lnTo>
                    <a:pt x="0" y="170"/>
                  </a:lnTo>
                </a:path>
              </a:pathLst>
            </a:custGeom>
            <a:noFill/>
            <a:ln w="4763">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304" name="Line 619"/>
            <p:cNvSpPr>
              <a:spLocks noChangeShapeType="1"/>
            </p:cNvSpPr>
            <p:nvPr>
              <p:custDataLst>
                <p:tags r:id="rId30"/>
              </p:custDataLst>
            </p:nvPr>
          </p:nvSpPr>
          <p:spPr bwMode="auto">
            <a:xfrm>
              <a:off x="3948" y="3778"/>
              <a:ext cx="0" cy="57"/>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05" name="Line 620"/>
            <p:cNvSpPr>
              <a:spLocks noChangeShapeType="1"/>
            </p:cNvSpPr>
            <p:nvPr>
              <p:custDataLst>
                <p:tags r:id="rId31"/>
              </p:custDataLst>
            </p:nvPr>
          </p:nvSpPr>
          <p:spPr bwMode="auto">
            <a:xfrm>
              <a:off x="3746" y="3782"/>
              <a:ext cx="0" cy="57"/>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06" name="Freeform 621"/>
            <p:cNvSpPr>
              <a:spLocks/>
            </p:cNvSpPr>
            <p:nvPr>
              <p:custDataLst>
                <p:tags r:id="rId32"/>
              </p:custDataLst>
            </p:nvPr>
          </p:nvSpPr>
          <p:spPr bwMode="auto">
            <a:xfrm>
              <a:off x="3746" y="3776"/>
              <a:ext cx="101" cy="28"/>
            </a:xfrm>
            <a:custGeom>
              <a:avLst/>
              <a:gdLst>
                <a:gd name="T0" fmla="*/ 101 w 101"/>
                <a:gd name="T1" fmla="*/ 28 h 28"/>
                <a:gd name="T2" fmla="*/ 78 w 101"/>
                <a:gd name="T3" fmla="*/ 27 h 28"/>
                <a:gd name="T4" fmla="*/ 57 w 101"/>
                <a:gd name="T5" fmla="*/ 24 h 28"/>
                <a:gd name="T6" fmla="*/ 38 w 101"/>
                <a:gd name="T7" fmla="*/ 20 h 28"/>
                <a:gd name="T8" fmla="*/ 22 w 101"/>
                <a:gd name="T9" fmla="*/ 16 h 28"/>
                <a:gd name="T10" fmla="*/ 9 w 101"/>
                <a:gd name="T11" fmla="*/ 11 h 28"/>
                <a:gd name="T12" fmla="*/ 1 w 101"/>
                <a:gd name="T13" fmla="*/ 5 h 28"/>
                <a:gd name="T14" fmla="*/ 0 w 101"/>
                <a:gd name="T15" fmla="*/ 0 h 28"/>
                <a:gd name="T16" fmla="*/ 0 60000 65536"/>
                <a:gd name="T17" fmla="*/ 0 60000 65536"/>
                <a:gd name="T18" fmla="*/ 0 60000 65536"/>
                <a:gd name="T19" fmla="*/ 0 60000 65536"/>
                <a:gd name="T20" fmla="*/ 0 60000 65536"/>
                <a:gd name="T21" fmla="*/ 0 60000 65536"/>
                <a:gd name="T22" fmla="*/ 0 60000 65536"/>
                <a:gd name="T23" fmla="*/ 0 60000 65536"/>
                <a:gd name="T24" fmla="*/ 0 w 101"/>
                <a:gd name="T25" fmla="*/ 0 h 28"/>
                <a:gd name="T26" fmla="*/ 101 w 101"/>
                <a:gd name="T27" fmla="*/ 28 h 2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1" h="28">
                  <a:moveTo>
                    <a:pt x="101" y="28"/>
                  </a:moveTo>
                  <a:lnTo>
                    <a:pt x="78" y="27"/>
                  </a:lnTo>
                  <a:lnTo>
                    <a:pt x="57" y="24"/>
                  </a:lnTo>
                  <a:lnTo>
                    <a:pt x="38" y="20"/>
                  </a:lnTo>
                  <a:lnTo>
                    <a:pt x="22" y="16"/>
                  </a:lnTo>
                  <a:lnTo>
                    <a:pt x="9" y="11"/>
                  </a:lnTo>
                  <a:lnTo>
                    <a:pt x="1" y="5"/>
                  </a:lnTo>
                  <a:lnTo>
                    <a:pt x="0" y="0"/>
                  </a:lnTo>
                </a:path>
              </a:pathLst>
            </a:custGeom>
            <a:noFill/>
            <a:ln w="4763">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307" name="Freeform 622"/>
            <p:cNvSpPr>
              <a:spLocks/>
            </p:cNvSpPr>
            <p:nvPr>
              <p:custDataLst>
                <p:tags r:id="rId33"/>
              </p:custDataLst>
            </p:nvPr>
          </p:nvSpPr>
          <p:spPr bwMode="auto">
            <a:xfrm>
              <a:off x="3847" y="3778"/>
              <a:ext cx="101" cy="26"/>
            </a:xfrm>
            <a:custGeom>
              <a:avLst/>
              <a:gdLst>
                <a:gd name="T0" fmla="*/ 0 w 101"/>
                <a:gd name="T1" fmla="*/ 26 h 26"/>
                <a:gd name="T2" fmla="*/ 21 w 101"/>
                <a:gd name="T3" fmla="*/ 25 h 26"/>
                <a:gd name="T4" fmla="*/ 43 w 101"/>
                <a:gd name="T5" fmla="*/ 22 h 26"/>
                <a:gd name="T6" fmla="*/ 62 w 101"/>
                <a:gd name="T7" fmla="*/ 19 h 26"/>
                <a:gd name="T8" fmla="*/ 78 w 101"/>
                <a:gd name="T9" fmla="*/ 15 h 26"/>
                <a:gd name="T10" fmla="*/ 90 w 101"/>
                <a:gd name="T11" fmla="*/ 11 h 26"/>
                <a:gd name="T12" fmla="*/ 98 w 101"/>
                <a:gd name="T13" fmla="*/ 6 h 26"/>
                <a:gd name="T14" fmla="*/ 101 w 101"/>
                <a:gd name="T15" fmla="*/ 0 h 26"/>
                <a:gd name="T16" fmla="*/ 0 60000 65536"/>
                <a:gd name="T17" fmla="*/ 0 60000 65536"/>
                <a:gd name="T18" fmla="*/ 0 60000 65536"/>
                <a:gd name="T19" fmla="*/ 0 60000 65536"/>
                <a:gd name="T20" fmla="*/ 0 60000 65536"/>
                <a:gd name="T21" fmla="*/ 0 60000 65536"/>
                <a:gd name="T22" fmla="*/ 0 60000 65536"/>
                <a:gd name="T23" fmla="*/ 0 60000 65536"/>
                <a:gd name="T24" fmla="*/ 0 w 101"/>
                <a:gd name="T25" fmla="*/ 0 h 26"/>
                <a:gd name="T26" fmla="*/ 101 w 101"/>
                <a:gd name="T27" fmla="*/ 26 h 2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1" h="26">
                  <a:moveTo>
                    <a:pt x="0" y="26"/>
                  </a:moveTo>
                  <a:lnTo>
                    <a:pt x="21" y="25"/>
                  </a:lnTo>
                  <a:lnTo>
                    <a:pt x="43" y="22"/>
                  </a:lnTo>
                  <a:lnTo>
                    <a:pt x="62" y="19"/>
                  </a:lnTo>
                  <a:lnTo>
                    <a:pt x="78" y="15"/>
                  </a:lnTo>
                  <a:lnTo>
                    <a:pt x="90" y="11"/>
                  </a:lnTo>
                  <a:lnTo>
                    <a:pt x="98" y="6"/>
                  </a:lnTo>
                  <a:lnTo>
                    <a:pt x="101" y="0"/>
                  </a:lnTo>
                </a:path>
              </a:pathLst>
            </a:custGeom>
            <a:noFill/>
            <a:ln w="4763">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308" name="Line 623"/>
            <p:cNvSpPr>
              <a:spLocks noChangeShapeType="1"/>
            </p:cNvSpPr>
            <p:nvPr>
              <p:custDataLst>
                <p:tags r:id="rId34"/>
              </p:custDataLst>
            </p:nvPr>
          </p:nvSpPr>
          <p:spPr bwMode="auto">
            <a:xfrm flipH="1">
              <a:off x="3897" y="3699"/>
              <a:ext cx="51" cy="0"/>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09" name="Line 624"/>
            <p:cNvSpPr>
              <a:spLocks noChangeShapeType="1"/>
            </p:cNvSpPr>
            <p:nvPr>
              <p:custDataLst>
                <p:tags r:id="rId35"/>
              </p:custDataLst>
            </p:nvPr>
          </p:nvSpPr>
          <p:spPr bwMode="auto">
            <a:xfrm flipV="1">
              <a:off x="3796" y="3246"/>
              <a:ext cx="0" cy="453"/>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10" name="Line 625"/>
            <p:cNvSpPr>
              <a:spLocks noChangeShapeType="1"/>
            </p:cNvSpPr>
            <p:nvPr>
              <p:custDataLst>
                <p:tags r:id="rId36"/>
              </p:custDataLst>
            </p:nvPr>
          </p:nvSpPr>
          <p:spPr bwMode="auto">
            <a:xfrm flipV="1">
              <a:off x="3897" y="3246"/>
              <a:ext cx="0" cy="100"/>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11" name="Line 626"/>
            <p:cNvSpPr>
              <a:spLocks noChangeShapeType="1"/>
            </p:cNvSpPr>
            <p:nvPr>
              <p:custDataLst>
                <p:tags r:id="rId37"/>
              </p:custDataLst>
            </p:nvPr>
          </p:nvSpPr>
          <p:spPr bwMode="auto">
            <a:xfrm flipV="1">
              <a:off x="3998" y="3246"/>
              <a:ext cx="0" cy="100"/>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12" name="Rectangle 627"/>
            <p:cNvSpPr>
              <a:spLocks noChangeArrowheads="1"/>
            </p:cNvSpPr>
            <p:nvPr>
              <p:custDataLst>
                <p:tags r:id="rId38"/>
              </p:custDataLst>
            </p:nvPr>
          </p:nvSpPr>
          <p:spPr bwMode="auto">
            <a:xfrm>
              <a:off x="3960" y="3116"/>
              <a:ext cx="59" cy="10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1100">
                  <a:solidFill>
                    <a:srgbClr val="000000"/>
                  </a:solidFill>
                </a:rPr>
                <a:t>B</a:t>
              </a:r>
              <a:endParaRPr lang="de-DE" altLang="en-US" sz="2800"/>
            </a:p>
          </p:txBody>
        </p:sp>
        <p:sp>
          <p:nvSpPr>
            <p:cNvPr id="313" name="Rectangle 628"/>
            <p:cNvSpPr>
              <a:spLocks noChangeArrowheads="1"/>
            </p:cNvSpPr>
            <p:nvPr>
              <p:custDataLst>
                <p:tags r:id="rId39"/>
              </p:custDataLst>
            </p:nvPr>
          </p:nvSpPr>
          <p:spPr bwMode="auto">
            <a:xfrm>
              <a:off x="4020" y="3173"/>
              <a:ext cx="12" cy="6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700">
                  <a:solidFill>
                    <a:srgbClr val="000000"/>
                  </a:solidFill>
                </a:rPr>
                <a:t>i</a:t>
              </a:r>
              <a:endParaRPr lang="de-DE" altLang="en-US" sz="2800"/>
            </a:p>
          </p:txBody>
        </p:sp>
        <p:sp>
          <p:nvSpPr>
            <p:cNvPr id="314" name="Rectangle 629"/>
            <p:cNvSpPr>
              <a:spLocks noChangeArrowheads="1"/>
            </p:cNvSpPr>
            <p:nvPr>
              <p:custDataLst>
                <p:tags r:id="rId40"/>
              </p:custDataLst>
            </p:nvPr>
          </p:nvSpPr>
          <p:spPr bwMode="auto">
            <a:xfrm>
              <a:off x="3859" y="3116"/>
              <a:ext cx="59" cy="10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1100">
                  <a:solidFill>
                    <a:srgbClr val="000000"/>
                  </a:solidFill>
                </a:rPr>
                <a:t>A</a:t>
              </a:r>
              <a:endParaRPr lang="de-DE" altLang="en-US" sz="2800"/>
            </a:p>
          </p:txBody>
        </p:sp>
        <p:sp>
          <p:nvSpPr>
            <p:cNvPr id="315" name="Rectangle 630"/>
            <p:cNvSpPr>
              <a:spLocks noChangeArrowheads="1"/>
            </p:cNvSpPr>
            <p:nvPr>
              <p:custDataLst>
                <p:tags r:id="rId41"/>
              </p:custDataLst>
            </p:nvPr>
          </p:nvSpPr>
          <p:spPr bwMode="auto">
            <a:xfrm>
              <a:off x="3920" y="3173"/>
              <a:ext cx="12" cy="6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700">
                  <a:solidFill>
                    <a:srgbClr val="000000"/>
                  </a:solidFill>
                </a:rPr>
                <a:t>i</a:t>
              </a:r>
              <a:endParaRPr lang="de-DE" altLang="en-US" sz="2800"/>
            </a:p>
          </p:txBody>
        </p:sp>
        <p:sp>
          <p:nvSpPr>
            <p:cNvPr id="316" name="Rectangle 631"/>
            <p:cNvSpPr>
              <a:spLocks noChangeArrowheads="1"/>
            </p:cNvSpPr>
            <p:nvPr>
              <p:custDataLst>
                <p:tags r:id="rId42"/>
              </p:custDataLst>
            </p:nvPr>
          </p:nvSpPr>
          <p:spPr bwMode="auto">
            <a:xfrm>
              <a:off x="3642" y="3116"/>
              <a:ext cx="68" cy="10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1100">
                  <a:solidFill>
                    <a:srgbClr val="000000"/>
                  </a:solidFill>
                </a:rPr>
                <a:t>G</a:t>
              </a:r>
              <a:endParaRPr lang="de-DE" altLang="en-US" sz="2800"/>
            </a:p>
          </p:txBody>
        </p:sp>
        <p:sp>
          <p:nvSpPr>
            <p:cNvPr id="317" name="Rectangle 632"/>
            <p:cNvSpPr>
              <a:spLocks noChangeArrowheads="1"/>
            </p:cNvSpPr>
            <p:nvPr>
              <p:custDataLst>
                <p:tags r:id="rId43"/>
              </p:custDataLst>
            </p:nvPr>
          </p:nvSpPr>
          <p:spPr bwMode="auto">
            <a:xfrm>
              <a:off x="3712" y="3173"/>
              <a:ext cx="128" cy="6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700">
                  <a:solidFill>
                    <a:srgbClr val="000000"/>
                  </a:solidFill>
                </a:rPr>
                <a:t>i-1:-1</a:t>
              </a:r>
              <a:endParaRPr lang="de-DE" altLang="en-US" sz="2800"/>
            </a:p>
          </p:txBody>
        </p:sp>
        <p:sp>
          <p:nvSpPr>
            <p:cNvPr id="318" name="Rectangle 633"/>
            <p:cNvSpPr>
              <a:spLocks noChangeArrowheads="1"/>
            </p:cNvSpPr>
            <p:nvPr>
              <p:custDataLst>
                <p:tags r:id="rId44"/>
              </p:custDataLst>
            </p:nvPr>
          </p:nvSpPr>
          <p:spPr bwMode="auto">
            <a:xfrm>
              <a:off x="3809" y="4074"/>
              <a:ext cx="59" cy="10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1100">
                  <a:solidFill>
                    <a:srgbClr val="000000"/>
                  </a:solidFill>
                </a:rPr>
                <a:t>S</a:t>
              </a:r>
              <a:endParaRPr lang="de-DE" altLang="en-US" sz="2800"/>
            </a:p>
          </p:txBody>
        </p:sp>
        <p:sp>
          <p:nvSpPr>
            <p:cNvPr id="319" name="Rectangle 634"/>
            <p:cNvSpPr>
              <a:spLocks noChangeArrowheads="1"/>
            </p:cNvSpPr>
            <p:nvPr>
              <p:custDataLst>
                <p:tags r:id="rId45"/>
              </p:custDataLst>
            </p:nvPr>
          </p:nvSpPr>
          <p:spPr bwMode="auto">
            <a:xfrm>
              <a:off x="3870" y="4131"/>
              <a:ext cx="16" cy="8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900">
                  <a:solidFill>
                    <a:srgbClr val="000000"/>
                  </a:solidFill>
                </a:rPr>
                <a:t>i</a:t>
              </a:r>
              <a:endParaRPr lang="de-DE" altLang="en-US" sz="900"/>
            </a:p>
          </p:txBody>
        </p:sp>
      </p:grpSp>
      <p:sp>
        <p:nvSpPr>
          <p:cNvPr id="320" name="Rectangle 635"/>
          <p:cNvSpPr>
            <a:spLocks noChangeArrowheads="1"/>
          </p:cNvSpPr>
          <p:nvPr>
            <p:custDataLst>
              <p:tags r:id="rId11"/>
            </p:custDataLst>
          </p:nvPr>
        </p:nvSpPr>
        <p:spPr bwMode="auto">
          <a:xfrm>
            <a:off x="7228681" y="4602807"/>
            <a:ext cx="31750" cy="1682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Font typeface="Wingdings" pitchFamily="2" charset="2"/>
              <a:buChar char="§"/>
              <a:defRPr sz="2000">
                <a:solidFill>
                  <a:schemeClr val="tx1"/>
                </a:solidFill>
                <a:latin typeface="Arial" pitchFamily="34" charset="0"/>
              </a:defRPr>
            </a:lvl1pPr>
            <a:lvl2pPr marL="742950" indent="-285750" eaLnBrk="0" hangingPunct="0">
              <a:spcBef>
                <a:spcPct val="20000"/>
              </a:spcBef>
              <a:buFont typeface="Wingdings" pitchFamily="2" charset="2"/>
              <a:buChar char="§"/>
              <a:defRPr>
                <a:solidFill>
                  <a:schemeClr val="tx1"/>
                </a:solidFill>
                <a:latin typeface="Arial" pitchFamily="34" charset="0"/>
              </a:defRPr>
            </a:lvl2pPr>
            <a:lvl3pPr marL="1143000" indent="-228600" eaLnBrk="0" hangingPunct="0">
              <a:spcBef>
                <a:spcPct val="20000"/>
              </a:spcBef>
              <a:buFont typeface="Wingdings" pitchFamily="2" charset="2"/>
              <a:buChar char="§"/>
              <a:defRPr>
                <a:solidFill>
                  <a:schemeClr val="tx1"/>
                </a:solidFill>
                <a:latin typeface="Arial" pitchFamily="34" charset="0"/>
              </a:defRPr>
            </a:lvl3pPr>
            <a:lvl4pPr marL="1600200" indent="-228600" eaLnBrk="0" hangingPunct="0">
              <a:spcBef>
                <a:spcPct val="20000"/>
              </a:spcBef>
              <a:buFont typeface="Wingdings" pitchFamily="2" charset="2"/>
              <a:buChar char="§"/>
              <a:defRPr sz="1600">
                <a:solidFill>
                  <a:schemeClr val="tx1"/>
                </a:solidFill>
                <a:latin typeface="Arial" pitchFamily="34" charset="0"/>
              </a:defRPr>
            </a:lvl4pPr>
            <a:lvl5pPr marL="2057400" indent="-228600" eaLnBrk="0" hangingPunct="0">
              <a:spcBef>
                <a:spcPct val="20000"/>
              </a:spcBef>
              <a:buFont typeface="Wingdings" pitchFamily="2" charset="2"/>
              <a:buChar char="§"/>
              <a:defRPr sz="16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1600">
                <a:solidFill>
                  <a:schemeClr val="tx1"/>
                </a:solidFill>
                <a:latin typeface="Arial" pitchFamily="34" charset="0"/>
              </a:defRPr>
            </a:lvl9pPr>
          </a:lstStyle>
          <a:p>
            <a:pPr eaLnBrk="1" hangingPunct="1">
              <a:spcBef>
                <a:spcPct val="0"/>
              </a:spcBef>
              <a:buFontTx/>
              <a:buNone/>
            </a:pPr>
            <a:r>
              <a:rPr lang="de-DE" altLang="en-US" sz="1100">
                <a:solidFill>
                  <a:srgbClr val="000000"/>
                </a:solidFill>
              </a:rPr>
              <a:t>i</a:t>
            </a:r>
            <a:endParaRPr lang="de-DE" altLang="en-US" sz="2800"/>
          </a:p>
        </p:txBody>
      </p:sp>
    </p:spTree>
    <p:extLst>
      <p:ext uri="{BB962C8B-B14F-4D97-AF65-F5344CB8AC3E}">
        <p14:creationId xmlns:p14="http://schemas.microsoft.com/office/powerpoint/2010/main" val="1442534595"/>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1058" name="Rectangle 2"/>
          <p:cNvSpPr>
            <a:spLocks noChangeArrowheads="1"/>
          </p:cNvSpPr>
          <p:nvPr>
            <p:custDataLst>
              <p:tags r:id="rId1"/>
            </p:custDataLst>
          </p:nvPr>
        </p:nvSpPr>
        <p:spPr bwMode="auto">
          <a:xfrm>
            <a:off x="448408" y="1066800"/>
            <a:ext cx="8314592" cy="51816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342900" indent="-342900" algn="ctr">
              <a:spcBef>
                <a:spcPct val="20000"/>
              </a:spcBef>
            </a:pPr>
            <a:r>
              <a:rPr lang="en-US" sz="3200" b="1" i="1" dirty="0" err="1">
                <a:solidFill>
                  <a:schemeClr val="accent1"/>
                </a:solidFill>
                <a:latin typeface="Times New Roman" pitchFamily="18" charset="0"/>
                <a:cs typeface="Arial" charset="0"/>
              </a:rPr>
              <a:t>t</a:t>
            </a:r>
            <a:r>
              <a:rPr lang="en-US" sz="3200" b="1" i="1" baseline="-25000" dirty="0" err="1">
                <a:solidFill>
                  <a:schemeClr val="accent1"/>
                </a:solidFill>
                <a:latin typeface="Times New Roman" pitchFamily="18" charset="0"/>
                <a:cs typeface="Arial" charset="0"/>
              </a:rPr>
              <a:t>PA</a:t>
            </a:r>
            <a:r>
              <a:rPr lang="en-US" sz="3200" b="1" dirty="0">
                <a:solidFill>
                  <a:schemeClr val="accent1"/>
                </a:solidFill>
                <a:latin typeface="Times New Roman" pitchFamily="18" charset="0"/>
                <a:cs typeface="Arial" charset="0"/>
              </a:rPr>
              <a:t> = </a:t>
            </a:r>
            <a:r>
              <a:rPr lang="en-US" sz="3200" b="1" i="1" dirty="0" err="1">
                <a:solidFill>
                  <a:schemeClr val="accent1"/>
                </a:solidFill>
                <a:latin typeface="Times New Roman" pitchFamily="18" charset="0"/>
                <a:cs typeface="Arial" charset="0"/>
              </a:rPr>
              <a:t>t</a:t>
            </a:r>
            <a:r>
              <a:rPr lang="en-US" sz="3200" b="1" i="1" baseline="-25000" dirty="0" err="1">
                <a:solidFill>
                  <a:schemeClr val="accent1"/>
                </a:solidFill>
                <a:latin typeface="Times New Roman" pitchFamily="18" charset="0"/>
                <a:cs typeface="Arial" charset="0"/>
              </a:rPr>
              <a:t>pg</a:t>
            </a:r>
            <a:r>
              <a:rPr lang="en-US" sz="3200" b="1" i="1" dirty="0">
                <a:solidFill>
                  <a:schemeClr val="accent1"/>
                </a:solidFill>
                <a:latin typeface="Times New Roman" pitchFamily="18" charset="0"/>
                <a:cs typeface="Arial" charset="0"/>
              </a:rPr>
              <a:t> + </a:t>
            </a:r>
            <a:r>
              <a:rPr lang="en-US" sz="3200" b="1" dirty="0">
                <a:solidFill>
                  <a:schemeClr val="accent1"/>
                </a:solidFill>
                <a:latin typeface="Times New Roman" pitchFamily="18" charset="0"/>
                <a:cs typeface="Arial" charset="0"/>
              </a:rPr>
              <a:t>log</a:t>
            </a:r>
            <a:r>
              <a:rPr lang="en-US" sz="3200" b="1" i="1" baseline="-25000" dirty="0">
                <a:solidFill>
                  <a:schemeClr val="accent1"/>
                </a:solidFill>
                <a:latin typeface="Times New Roman" pitchFamily="18" charset="0"/>
                <a:cs typeface="Arial" charset="0"/>
              </a:rPr>
              <a:t>2</a:t>
            </a:r>
            <a:r>
              <a:rPr lang="en-US" sz="3200" b="1" i="1" dirty="0">
                <a:solidFill>
                  <a:schemeClr val="accent1"/>
                </a:solidFill>
                <a:latin typeface="Times New Roman" pitchFamily="18" charset="0"/>
                <a:cs typeface="Arial" charset="0"/>
              </a:rPr>
              <a:t>N(</a:t>
            </a:r>
            <a:r>
              <a:rPr lang="en-US" sz="3200" b="1" i="1" dirty="0" err="1">
                <a:solidFill>
                  <a:schemeClr val="accent1"/>
                </a:solidFill>
                <a:latin typeface="Times New Roman" pitchFamily="18" charset="0"/>
                <a:cs typeface="Arial" charset="0"/>
              </a:rPr>
              <a:t>t</a:t>
            </a:r>
            <a:r>
              <a:rPr lang="en-US" sz="3200" b="1" i="1" baseline="-25000" dirty="0" err="1">
                <a:solidFill>
                  <a:schemeClr val="accent1"/>
                </a:solidFill>
                <a:latin typeface="Times New Roman" pitchFamily="18" charset="0"/>
                <a:cs typeface="Arial" charset="0"/>
              </a:rPr>
              <a:t>pg_</a:t>
            </a:r>
            <a:r>
              <a:rPr lang="en-US" sz="3200" b="1" baseline="-25000" dirty="0" err="1">
                <a:solidFill>
                  <a:schemeClr val="accent1"/>
                </a:solidFill>
                <a:latin typeface="Times New Roman" pitchFamily="18" charset="0"/>
                <a:cs typeface="Arial" charset="0"/>
              </a:rPr>
              <a:t>prefix</a:t>
            </a:r>
            <a:r>
              <a:rPr lang="en-US" sz="3200" b="1" i="1" baseline="-25000" dirty="0">
                <a:solidFill>
                  <a:schemeClr val="accent1"/>
                </a:solidFill>
                <a:latin typeface="Times New Roman" pitchFamily="18" charset="0"/>
                <a:cs typeface="Arial" charset="0"/>
              </a:rPr>
              <a:t> </a:t>
            </a:r>
            <a:r>
              <a:rPr lang="en-US" sz="3200" b="1" dirty="0">
                <a:solidFill>
                  <a:schemeClr val="accent1"/>
                </a:solidFill>
                <a:latin typeface="Times New Roman" pitchFamily="18" charset="0"/>
                <a:cs typeface="Arial" charset="0"/>
              </a:rPr>
              <a:t>)</a:t>
            </a:r>
            <a:r>
              <a:rPr lang="en-US" sz="3200" b="1" i="1" dirty="0">
                <a:solidFill>
                  <a:schemeClr val="accent1"/>
                </a:solidFill>
                <a:latin typeface="Times New Roman" pitchFamily="18" charset="0"/>
                <a:cs typeface="Arial" charset="0"/>
              </a:rPr>
              <a:t> + </a:t>
            </a:r>
            <a:r>
              <a:rPr lang="en-US" sz="3200" b="1" i="1" dirty="0" err="1">
                <a:solidFill>
                  <a:schemeClr val="accent1"/>
                </a:solidFill>
                <a:latin typeface="Times New Roman" pitchFamily="18" charset="0"/>
                <a:cs typeface="Arial" charset="0"/>
              </a:rPr>
              <a:t>t</a:t>
            </a:r>
            <a:r>
              <a:rPr lang="en-US" sz="3200" b="1" baseline="-25000" dirty="0" err="1">
                <a:solidFill>
                  <a:schemeClr val="accent1"/>
                </a:solidFill>
                <a:latin typeface="Times New Roman" pitchFamily="18" charset="0"/>
                <a:cs typeface="Arial" charset="0"/>
              </a:rPr>
              <a:t>XOR</a:t>
            </a:r>
            <a:endParaRPr lang="en-US" sz="3200" b="1" i="1" baseline="-25000" dirty="0">
              <a:solidFill>
                <a:schemeClr val="accent1"/>
              </a:solidFill>
              <a:latin typeface="Times New Roman" pitchFamily="18" charset="0"/>
              <a:cs typeface="Arial" charset="0"/>
            </a:endParaRPr>
          </a:p>
          <a:p>
            <a:pPr marL="342900" indent="-342900">
              <a:spcBef>
                <a:spcPct val="20000"/>
              </a:spcBef>
            </a:pPr>
            <a:r>
              <a:rPr lang="en-US" sz="3200" b="1" i="1" baseline="-25000" dirty="0">
                <a:solidFill>
                  <a:schemeClr val="accent1"/>
                </a:solidFill>
                <a:latin typeface="Times New Roman" pitchFamily="18" charset="0"/>
                <a:cs typeface="Arial" charset="0"/>
              </a:rPr>
              <a:t>		</a:t>
            </a:r>
            <a:endParaRPr lang="en-US" sz="2400" dirty="0">
              <a:latin typeface="Times New Roman" pitchFamily="18" charset="0"/>
              <a:cs typeface="Arial" charset="0"/>
            </a:endParaRPr>
          </a:p>
          <a:p>
            <a:pPr lvl="1">
              <a:spcBef>
                <a:spcPct val="20000"/>
              </a:spcBef>
            </a:pPr>
            <a:r>
              <a:rPr lang="en-US" sz="2800" b="1" i="1" dirty="0" err="1">
                <a:latin typeface="Times New Roman" pitchFamily="18" charset="0"/>
                <a:cs typeface="Arial" charset="0"/>
              </a:rPr>
              <a:t>t</a:t>
            </a:r>
            <a:r>
              <a:rPr lang="en-US" sz="2800" b="1" i="1" baseline="-25000" dirty="0" err="1">
                <a:latin typeface="Times New Roman" pitchFamily="18" charset="0"/>
                <a:cs typeface="Arial" charset="0"/>
              </a:rPr>
              <a:t>pg</a:t>
            </a:r>
            <a:r>
              <a:rPr lang="en-US" sz="2800" b="1" dirty="0">
                <a:latin typeface="Times New Roman" pitchFamily="18" charset="0"/>
                <a:cs typeface="Arial" charset="0"/>
              </a:rPr>
              <a:t>: </a:t>
            </a:r>
            <a:r>
              <a:rPr lang="en-US" sz="2800" dirty="0">
                <a:latin typeface="Times New Roman" pitchFamily="18" charset="0"/>
                <a:cs typeface="Arial" charset="0"/>
              </a:rPr>
              <a:t> </a:t>
            </a:r>
            <a:r>
              <a:rPr lang="en-US" sz="2800" dirty="0">
                <a:latin typeface="+mj-lt"/>
                <a:cs typeface="Arial" charset="0"/>
              </a:rPr>
              <a:t>delay to produce </a:t>
            </a:r>
            <a:r>
              <a:rPr lang="en-US" sz="2800" i="1" dirty="0">
                <a:latin typeface="Times New Roman" panose="02020603050405020304" pitchFamily="18" charset="0"/>
                <a:cs typeface="Times New Roman" panose="02020603050405020304" pitchFamily="18" charset="0"/>
              </a:rPr>
              <a:t>P</a:t>
            </a:r>
            <a:r>
              <a:rPr lang="en-US" sz="2800" i="1" baseline="-25000" dirty="0">
                <a:latin typeface="Times New Roman" panose="02020603050405020304" pitchFamily="18" charset="0"/>
                <a:cs typeface="Times New Roman" panose="02020603050405020304" pitchFamily="18" charset="0"/>
              </a:rPr>
              <a:t>i</a:t>
            </a:r>
            <a:r>
              <a:rPr lang="en-US" sz="2800" dirty="0">
                <a:latin typeface="+mj-lt"/>
                <a:cs typeface="Times New Roman" panose="02020603050405020304" pitchFamily="18" charset="0"/>
              </a:rPr>
              <a:t>,</a:t>
            </a:r>
            <a:r>
              <a:rPr lang="en-US" sz="2800" dirty="0">
                <a:latin typeface="Times New Roman" panose="02020603050405020304" pitchFamily="18" charset="0"/>
                <a:cs typeface="Times New Roman" panose="02020603050405020304" pitchFamily="18" charset="0"/>
              </a:rPr>
              <a:t> </a:t>
            </a:r>
            <a:r>
              <a:rPr lang="en-US" sz="2800" i="1" dirty="0" err="1">
                <a:latin typeface="Times New Roman" panose="02020603050405020304" pitchFamily="18" charset="0"/>
                <a:cs typeface="Times New Roman" panose="02020603050405020304" pitchFamily="18" charset="0"/>
              </a:rPr>
              <a:t>G</a:t>
            </a:r>
            <a:r>
              <a:rPr lang="en-US" sz="2800" i="1" baseline="-25000" dirty="0" err="1">
                <a:latin typeface="Times New Roman" panose="02020603050405020304" pitchFamily="18" charset="0"/>
                <a:cs typeface="Times New Roman" panose="02020603050405020304" pitchFamily="18" charset="0"/>
              </a:rPr>
              <a:t>i</a:t>
            </a:r>
            <a:r>
              <a:rPr lang="en-US" sz="2800" dirty="0">
                <a:latin typeface="Times New Roman" panose="02020603050405020304" pitchFamily="18" charset="0"/>
                <a:cs typeface="Times New Roman" panose="02020603050405020304" pitchFamily="18" charset="0"/>
              </a:rPr>
              <a:t> </a:t>
            </a:r>
            <a:r>
              <a:rPr lang="en-US" sz="2800" dirty="0">
                <a:latin typeface="+mj-lt"/>
                <a:cs typeface="Arial" charset="0"/>
              </a:rPr>
              <a:t>(AND or </a:t>
            </a:r>
            <a:r>
              <a:rPr lang="en-US" sz="2800" dirty="0" err="1">
                <a:latin typeface="+mj-lt"/>
                <a:cs typeface="Arial" charset="0"/>
              </a:rPr>
              <a:t>OR</a:t>
            </a:r>
            <a:r>
              <a:rPr lang="en-US" sz="2800" dirty="0">
                <a:latin typeface="+mj-lt"/>
                <a:cs typeface="Arial" charset="0"/>
              </a:rPr>
              <a:t> gate)</a:t>
            </a:r>
          </a:p>
          <a:p>
            <a:pPr lvl="1">
              <a:spcBef>
                <a:spcPct val="20000"/>
              </a:spcBef>
            </a:pPr>
            <a:r>
              <a:rPr lang="en-US" sz="2800" b="1" i="1" dirty="0" err="1">
                <a:latin typeface="Times New Roman" pitchFamily="18" charset="0"/>
                <a:cs typeface="Arial" charset="0"/>
              </a:rPr>
              <a:t>t</a:t>
            </a:r>
            <a:r>
              <a:rPr lang="en-US" sz="2800" b="1" i="1" baseline="-25000" dirty="0" err="1">
                <a:latin typeface="Times New Roman" pitchFamily="18" charset="0"/>
                <a:cs typeface="Arial" charset="0"/>
              </a:rPr>
              <a:t>pg_</a:t>
            </a:r>
            <a:r>
              <a:rPr lang="en-US" sz="2800" b="1" baseline="-25000" dirty="0" err="1">
                <a:latin typeface="Times New Roman" pitchFamily="18" charset="0"/>
                <a:cs typeface="Arial" charset="0"/>
              </a:rPr>
              <a:t>prefix</a:t>
            </a:r>
            <a:r>
              <a:rPr lang="en-US" sz="2800" b="1" dirty="0">
                <a:latin typeface="Times New Roman" pitchFamily="18" charset="0"/>
                <a:cs typeface="Arial" charset="0"/>
              </a:rPr>
              <a:t>:</a:t>
            </a:r>
            <a:r>
              <a:rPr lang="en-US" sz="2800" dirty="0">
                <a:latin typeface="Times New Roman" pitchFamily="18" charset="0"/>
                <a:cs typeface="Arial" charset="0"/>
              </a:rPr>
              <a:t> </a:t>
            </a:r>
            <a:r>
              <a:rPr lang="en-US" sz="2800" dirty="0">
                <a:latin typeface="+mj-lt"/>
                <a:cs typeface="Arial" charset="0"/>
              </a:rPr>
              <a:t>delay of black prefix cell (AND-OR gate)</a:t>
            </a:r>
          </a:p>
        </p:txBody>
      </p:sp>
      <p:sp>
        <p:nvSpPr>
          <p:cNvPr id="6" name="TextBox 5"/>
          <p:cNvSpPr txBox="1"/>
          <p:nvPr/>
        </p:nvSpPr>
        <p:spPr>
          <a:xfrm>
            <a:off x="457200" y="68759"/>
            <a:ext cx="7924800" cy="769441"/>
          </a:xfrm>
          <a:prstGeom prst="rect">
            <a:avLst/>
          </a:prstGeom>
          <a:noFill/>
        </p:spPr>
        <p:txBody>
          <a:bodyPr wrap="square" rtlCol="0">
            <a:spAutoFit/>
          </a:bodyPr>
          <a:lstStyle/>
          <a:p>
            <a:r>
              <a:rPr lang="en-US" sz="4400" dirty="0">
                <a:solidFill>
                  <a:schemeClr val="bg1"/>
                </a:solidFill>
                <a:latin typeface="+mj-lt"/>
              </a:rPr>
              <a:t>Prefix Adder Delay</a:t>
            </a:r>
          </a:p>
        </p:txBody>
      </p:sp>
    </p:spTree>
    <p:extLst>
      <p:ext uri="{BB962C8B-B14F-4D97-AF65-F5344CB8AC3E}">
        <p14:creationId xmlns:p14="http://schemas.microsoft.com/office/powerpoint/2010/main" val="3766117861"/>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3106" name="Rectangle 2"/>
          <p:cNvSpPr>
            <a:spLocks noChangeArrowheads="1"/>
          </p:cNvSpPr>
          <p:nvPr>
            <p:custDataLst>
              <p:tags r:id="rId1"/>
            </p:custDataLst>
          </p:nvPr>
        </p:nvSpPr>
        <p:spPr bwMode="auto">
          <a:xfrm>
            <a:off x="457200" y="990600"/>
            <a:ext cx="8610600" cy="51816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a:spcBef>
                <a:spcPct val="20000"/>
              </a:spcBef>
            </a:pPr>
            <a:r>
              <a:rPr lang="en-US" sz="2400" b="1" dirty="0">
                <a:latin typeface="+mj-lt"/>
                <a:cs typeface="Arial" charset="0"/>
              </a:rPr>
              <a:t>Compare delay of: 32-bit ripple-carry, CLA, and prefix adders</a:t>
            </a:r>
          </a:p>
          <a:p>
            <a:pPr marL="342900" indent="-342900">
              <a:spcBef>
                <a:spcPct val="20000"/>
              </a:spcBef>
              <a:buFont typeface="Arial" pitchFamily="34" charset="0"/>
              <a:buChar char="•"/>
            </a:pPr>
            <a:r>
              <a:rPr lang="en-US" sz="2400" dirty="0">
                <a:latin typeface="+mj-lt"/>
                <a:cs typeface="Arial" charset="0"/>
              </a:rPr>
              <a:t>CLA has 4-bit blocks</a:t>
            </a:r>
          </a:p>
          <a:p>
            <a:pPr marL="342900" indent="-342900">
              <a:spcBef>
                <a:spcPct val="20000"/>
              </a:spcBef>
              <a:buFont typeface="Arial" pitchFamily="34" charset="0"/>
              <a:buChar char="•"/>
            </a:pPr>
            <a:r>
              <a:rPr lang="en-US" sz="2400" dirty="0">
                <a:latin typeface="+mj-lt"/>
                <a:cs typeface="Arial" charset="0"/>
              </a:rPr>
              <a:t>2-input gate delay = 10 </a:t>
            </a:r>
            <a:r>
              <a:rPr lang="en-US" sz="2400" dirty="0" err="1">
                <a:latin typeface="+mj-lt"/>
                <a:cs typeface="Arial" charset="0"/>
              </a:rPr>
              <a:t>ps</a:t>
            </a:r>
            <a:r>
              <a:rPr lang="en-US" sz="2400" dirty="0">
                <a:latin typeface="+mj-lt"/>
                <a:cs typeface="Arial" charset="0"/>
              </a:rPr>
              <a:t>; full adder delay = 30 </a:t>
            </a:r>
            <a:r>
              <a:rPr lang="en-US" sz="2400" dirty="0" err="1">
                <a:latin typeface="+mj-lt"/>
                <a:cs typeface="Arial" charset="0"/>
              </a:rPr>
              <a:t>ps</a:t>
            </a:r>
            <a:endParaRPr lang="en-US" sz="800" dirty="0">
              <a:latin typeface="Times New Roman" pitchFamily="18" charset="0"/>
              <a:cs typeface="Arial" charset="0"/>
            </a:endParaRPr>
          </a:p>
          <a:p>
            <a:pPr marL="342900" indent="-342900">
              <a:spcBef>
                <a:spcPct val="20000"/>
              </a:spcBef>
            </a:pPr>
            <a:r>
              <a:rPr lang="en-US" sz="2400" i="1" dirty="0">
                <a:latin typeface="Times New Roman" pitchFamily="18" charset="0"/>
                <a:cs typeface="Arial" charset="0"/>
              </a:rPr>
              <a:t>		</a:t>
            </a:r>
            <a:r>
              <a:rPr lang="en-US" sz="2400" b="1" i="1" dirty="0" err="1">
                <a:latin typeface="Times New Roman" pitchFamily="18" charset="0"/>
                <a:cs typeface="Arial" charset="0"/>
              </a:rPr>
              <a:t>t</a:t>
            </a:r>
            <a:r>
              <a:rPr lang="en-US" sz="2400" b="1" baseline="-25000" dirty="0" err="1">
                <a:latin typeface="Times New Roman" pitchFamily="18" charset="0"/>
                <a:cs typeface="Arial" charset="0"/>
              </a:rPr>
              <a:t>ripple</a:t>
            </a:r>
            <a:r>
              <a:rPr lang="en-US" sz="2400" dirty="0">
                <a:latin typeface="Times New Roman" pitchFamily="18" charset="0"/>
                <a:cs typeface="Arial" charset="0"/>
              </a:rPr>
              <a:t> 	= </a:t>
            </a:r>
            <a:r>
              <a:rPr lang="en-US" sz="2400" i="1" dirty="0" err="1">
                <a:latin typeface="Times New Roman" pitchFamily="18" charset="0"/>
                <a:cs typeface="Arial" charset="0"/>
              </a:rPr>
              <a:t>Nt</a:t>
            </a:r>
            <a:r>
              <a:rPr lang="en-US" sz="2400" i="1" baseline="-25000" dirty="0" err="1">
                <a:latin typeface="Times New Roman" pitchFamily="18" charset="0"/>
                <a:cs typeface="Arial" charset="0"/>
              </a:rPr>
              <a:t>FA</a:t>
            </a:r>
            <a:r>
              <a:rPr lang="en-US" sz="2400" i="1" baseline="-25000" dirty="0">
                <a:latin typeface="Times New Roman" pitchFamily="18" charset="0"/>
                <a:cs typeface="Arial" charset="0"/>
              </a:rPr>
              <a:t> </a:t>
            </a:r>
            <a:r>
              <a:rPr lang="en-US" sz="2400" dirty="0">
                <a:latin typeface="Times New Roman" pitchFamily="18" charset="0"/>
                <a:cs typeface="Arial" charset="0"/>
              </a:rPr>
              <a:t>= 32(30 </a:t>
            </a:r>
            <a:r>
              <a:rPr lang="en-US" sz="2400" dirty="0" err="1">
                <a:latin typeface="Times New Roman" pitchFamily="18" charset="0"/>
                <a:cs typeface="Arial" charset="0"/>
              </a:rPr>
              <a:t>ps</a:t>
            </a:r>
            <a:r>
              <a:rPr lang="en-US" sz="2400" dirty="0">
                <a:latin typeface="Times New Roman" pitchFamily="18" charset="0"/>
                <a:cs typeface="Arial" charset="0"/>
              </a:rPr>
              <a:t>) </a:t>
            </a:r>
          </a:p>
          <a:p>
            <a:pPr marL="342900" indent="-342900">
              <a:spcBef>
                <a:spcPct val="20000"/>
              </a:spcBef>
            </a:pPr>
            <a:r>
              <a:rPr lang="en-US" sz="2400" dirty="0">
                <a:latin typeface="Times New Roman" pitchFamily="18" charset="0"/>
                <a:cs typeface="Arial" charset="0"/>
              </a:rPr>
              <a:t>			= </a:t>
            </a:r>
            <a:r>
              <a:rPr lang="en-US" sz="2400" b="1" dirty="0">
                <a:solidFill>
                  <a:schemeClr val="accent1"/>
                </a:solidFill>
                <a:latin typeface="Times New Roman" pitchFamily="18" charset="0"/>
                <a:cs typeface="Arial" charset="0"/>
              </a:rPr>
              <a:t>960 </a:t>
            </a:r>
            <a:r>
              <a:rPr lang="en-US" sz="2400" b="1" dirty="0" err="1">
                <a:solidFill>
                  <a:schemeClr val="accent1"/>
                </a:solidFill>
                <a:latin typeface="Times New Roman" pitchFamily="18" charset="0"/>
                <a:cs typeface="Arial" charset="0"/>
              </a:rPr>
              <a:t>ps</a:t>
            </a:r>
            <a:endParaRPr lang="en-US" sz="2400" b="1" i="1" baseline="-25000" dirty="0">
              <a:solidFill>
                <a:schemeClr val="accent1"/>
              </a:solidFill>
              <a:latin typeface="Times New Roman" pitchFamily="18" charset="0"/>
              <a:cs typeface="Arial" charset="0"/>
            </a:endParaRPr>
          </a:p>
          <a:p>
            <a:pPr marL="342900" indent="-342900">
              <a:spcBef>
                <a:spcPct val="20000"/>
              </a:spcBef>
            </a:pPr>
            <a:r>
              <a:rPr lang="en-US" sz="2400" i="1" dirty="0">
                <a:latin typeface="Times New Roman" pitchFamily="18" charset="0"/>
                <a:cs typeface="Arial" charset="0"/>
              </a:rPr>
              <a:t>		</a:t>
            </a:r>
            <a:r>
              <a:rPr lang="en-US" sz="2400" b="1" i="1" dirty="0" err="1">
                <a:latin typeface="Times New Roman" pitchFamily="18" charset="0"/>
                <a:cs typeface="Arial" charset="0"/>
              </a:rPr>
              <a:t>t</a:t>
            </a:r>
            <a:r>
              <a:rPr lang="en-US" sz="2400" b="1" i="1" baseline="-25000" dirty="0" err="1">
                <a:latin typeface="Times New Roman" pitchFamily="18" charset="0"/>
                <a:cs typeface="Arial" charset="0"/>
              </a:rPr>
              <a:t>CLA</a:t>
            </a:r>
            <a:r>
              <a:rPr lang="en-US" sz="2400" b="1" dirty="0">
                <a:latin typeface="Times New Roman" pitchFamily="18" charset="0"/>
                <a:cs typeface="Arial" charset="0"/>
              </a:rPr>
              <a:t> </a:t>
            </a:r>
            <a:r>
              <a:rPr lang="en-US" sz="2400" dirty="0">
                <a:latin typeface="Times New Roman" pitchFamily="18" charset="0"/>
                <a:cs typeface="Arial" charset="0"/>
              </a:rPr>
              <a:t>	= </a:t>
            </a:r>
            <a:r>
              <a:rPr lang="en-US" sz="2400" i="1" dirty="0" err="1">
                <a:latin typeface="Times New Roman" pitchFamily="18" charset="0"/>
                <a:cs typeface="Arial" charset="0"/>
              </a:rPr>
              <a:t>t</a:t>
            </a:r>
            <a:r>
              <a:rPr lang="en-US" sz="2400" i="1" baseline="-25000" dirty="0" err="1">
                <a:latin typeface="Times New Roman" pitchFamily="18" charset="0"/>
                <a:cs typeface="Arial" charset="0"/>
              </a:rPr>
              <a:t>pg</a:t>
            </a:r>
            <a:r>
              <a:rPr lang="en-US" sz="2400" i="1" dirty="0">
                <a:latin typeface="Times New Roman" pitchFamily="18" charset="0"/>
                <a:cs typeface="Arial" charset="0"/>
              </a:rPr>
              <a:t> + </a:t>
            </a:r>
            <a:r>
              <a:rPr lang="en-US" sz="2400" i="1" dirty="0" err="1">
                <a:latin typeface="Times New Roman" pitchFamily="18" charset="0"/>
                <a:cs typeface="Arial" charset="0"/>
              </a:rPr>
              <a:t>t</a:t>
            </a:r>
            <a:r>
              <a:rPr lang="en-US" sz="2400" i="1" baseline="-25000" dirty="0" err="1">
                <a:latin typeface="Times New Roman" pitchFamily="18" charset="0"/>
                <a:cs typeface="Arial" charset="0"/>
              </a:rPr>
              <a:t>pg_</a:t>
            </a:r>
            <a:r>
              <a:rPr lang="en-US" sz="2400" baseline="-25000" dirty="0" err="1">
                <a:latin typeface="Times New Roman" pitchFamily="18" charset="0"/>
                <a:cs typeface="Arial" charset="0"/>
              </a:rPr>
              <a:t>block</a:t>
            </a:r>
            <a:r>
              <a:rPr lang="en-US" sz="2400" i="1" baseline="-25000" dirty="0">
                <a:latin typeface="Times New Roman" pitchFamily="18" charset="0"/>
                <a:cs typeface="Arial" charset="0"/>
              </a:rPr>
              <a:t> </a:t>
            </a:r>
            <a:r>
              <a:rPr lang="en-US" sz="2400" i="1" dirty="0">
                <a:latin typeface="Times New Roman" pitchFamily="18" charset="0"/>
                <a:cs typeface="Arial" charset="0"/>
              </a:rPr>
              <a:t>+ </a:t>
            </a:r>
            <a:r>
              <a:rPr lang="en-US" sz="2400" dirty="0">
                <a:latin typeface="Times New Roman" pitchFamily="18" charset="0"/>
                <a:cs typeface="Arial" charset="0"/>
              </a:rPr>
              <a:t>(</a:t>
            </a:r>
            <a:r>
              <a:rPr lang="en-US" sz="2400" i="1" dirty="0">
                <a:latin typeface="Times New Roman" pitchFamily="18" charset="0"/>
                <a:cs typeface="Arial" charset="0"/>
              </a:rPr>
              <a:t>N/k</a:t>
            </a:r>
            <a:r>
              <a:rPr lang="en-US" sz="2400" dirty="0">
                <a:latin typeface="Times New Roman" pitchFamily="18" charset="0"/>
                <a:cs typeface="Arial" charset="0"/>
              </a:rPr>
              <a:t> – 1)</a:t>
            </a:r>
            <a:r>
              <a:rPr lang="en-US" sz="2400" i="1" dirty="0" err="1">
                <a:latin typeface="Times New Roman" pitchFamily="18" charset="0"/>
                <a:cs typeface="Arial" charset="0"/>
              </a:rPr>
              <a:t>t</a:t>
            </a:r>
            <a:r>
              <a:rPr lang="en-US" sz="2400" baseline="-25000" dirty="0" err="1">
                <a:latin typeface="Times New Roman" pitchFamily="18" charset="0"/>
                <a:cs typeface="Arial" charset="0"/>
              </a:rPr>
              <a:t>AND_OR</a:t>
            </a:r>
            <a:r>
              <a:rPr lang="en-US" sz="2400" i="1" dirty="0">
                <a:latin typeface="Times New Roman" pitchFamily="18" charset="0"/>
                <a:cs typeface="Arial" charset="0"/>
              </a:rPr>
              <a:t> + </a:t>
            </a:r>
            <a:r>
              <a:rPr lang="en-US" sz="2400" i="1" dirty="0" err="1">
                <a:latin typeface="Times New Roman" pitchFamily="18" charset="0"/>
                <a:cs typeface="Arial" charset="0"/>
              </a:rPr>
              <a:t>kt</a:t>
            </a:r>
            <a:r>
              <a:rPr lang="en-US" sz="2400" i="1" baseline="-25000" dirty="0" err="1">
                <a:latin typeface="Times New Roman" pitchFamily="18" charset="0"/>
                <a:cs typeface="Arial" charset="0"/>
              </a:rPr>
              <a:t>FA</a:t>
            </a:r>
            <a:endParaRPr lang="en-US" sz="2400" i="1" baseline="-25000" dirty="0">
              <a:latin typeface="Times New Roman" pitchFamily="18" charset="0"/>
              <a:cs typeface="Arial" charset="0"/>
            </a:endParaRPr>
          </a:p>
          <a:p>
            <a:pPr marL="342900" indent="-342900">
              <a:spcBef>
                <a:spcPct val="20000"/>
              </a:spcBef>
            </a:pPr>
            <a:r>
              <a:rPr lang="en-US" sz="2400" i="1" dirty="0">
                <a:latin typeface="Times New Roman" pitchFamily="18" charset="0"/>
                <a:cs typeface="Arial" charset="0"/>
              </a:rPr>
              <a:t>			</a:t>
            </a:r>
            <a:r>
              <a:rPr lang="en-US" sz="2400" dirty="0">
                <a:latin typeface="Times New Roman" pitchFamily="18" charset="0"/>
                <a:cs typeface="Arial" charset="0"/>
              </a:rPr>
              <a:t>= [10</a:t>
            </a:r>
            <a:r>
              <a:rPr lang="en-US" sz="2400" i="1" dirty="0">
                <a:latin typeface="Times New Roman" pitchFamily="18" charset="0"/>
                <a:cs typeface="Arial" charset="0"/>
              </a:rPr>
              <a:t> + </a:t>
            </a:r>
            <a:r>
              <a:rPr lang="en-US" sz="2400" dirty="0">
                <a:latin typeface="Times New Roman" pitchFamily="18" charset="0"/>
                <a:cs typeface="Arial" charset="0"/>
              </a:rPr>
              <a:t>60</a:t>
            </a:r>
            <a:r>
              <a:rPr lang="en-US" sz="2400" i="1" baseline="-25000" dirty="0">
                <a:latin typeface="Times New Roman" pitchFamily="18" charset="0"/>
                <a:cs typeface="Arial" charset="0"/>
              </a:rPr>
              <a:t> </a:t>
            </a:r>
            <a:r>
              <a:rPr lang="en-US" sz="2400" i="1" dirty="0">
                <a:latin typeface="Times New Roman" pitchFamily="18" charset="0"/>
                <a:cs typeface="Arial" charset="0"/>
              </a:rPr>
              <a:t>+ </a:t>
            </a:r>
            <a:r>
              <a:rPr lang="en-US" sz="2400" dirty="0">
                <a:latin typeface="Times New Roman" pitchFamily="18" charset="0"/>
                <a:cs typeface="Arial" charset="0"/>
              </a:rPr>
              <a:t>(7)20</a:t>
            </a:r>
            <a:r>
              <a:rPr lang="en-US" sz="2400" i="1" dirty="0">
                <a:latin typeface="Times New Roman" pitchFamily="18" charset="0"/>
                <a:cs typeface="Arial" charset="0"/>
              </a:rPr>
              <a:t> +</a:t>
            </a:r>
            <a:r>
              <a:rPr lang="en-US" sz="2400" dirty="0">
                <a:latin typeface="Times New Roman" pitchFamily="18" charset="0"/>
                <a:cs typeface="Arial" charset="0"/>
              </a:rPr>
              <a:t> 4(30)] </a:t>
            </a:r>
            <a:r>
              <a:rPr lang="en-US" sz="2400" dirty="0" err="1">
                <a:latin typeface="Times New Roman" pitchFamily="18" charset="0"/>
                <a:cs typeface="Arial" charset="0"/>
              </a:rPr>
              <a:t>ps</a:t>
            </a:r>
            <a:endParaRPr lang="en-US" sz="2400" baseline="-25000" dirty="0">
              <a:latin typeface="Times New Roman" pitchFamily="18" charset="0"/>
              <a:cs typeface="Arial" charset="0"/>
            </a:endParaRPr>
          </a:p>
          <a:p>
            <a:pPr marL="342900" indent="-342900">
              <a:spcBef>
                <a:spcPct val="20000"/>
              </a:spcBef>
            </a:pPr>
            <a:r>
              <a:rPr lang="en-US" sz="2400" i="1" dirty="0">
                <a:latin typeface="Times New Roman" pitchFamily="18" charset="0"/>
                <a:cs typeface="Arial" charset="0"/>
              </a:rPr>
              <a:t>			</a:t>
            </a:r>
            <a:r>
              <a:rPr lang="en-US" sz="2400" dirty="0">
                <a:latin typeface="Times New Roman" pitchFamily="18" charset="0"/>
                <a:cs typeface="Arial" charset="0"/>
              </a:rPr>
              <a:t>= </a:t>
            </a:r>
            <a:r>
              <a:rPr lang="en-US" sz="2400" b="1" dirty="0">
                <a:solidFill>
                  <a:schemeClr val="accent1"/>
                </a:solidFill>
                <a:latin typeface="Times New Roman" pitchFamily="18" charset="0"/>
                <a:cs typeface="Arial" charset="0"/>
              </a:rPr>
              <a:t>330 </a:t>
            </a:r>
            <a:r>
              <a:rPr lang="en-US" sz="2400" b="1" dirty="0" err="1">
                <a:solidFill>
                  <a:schemeClr val="accent1"/>
                </a:solidFill>
                <a:latin typeface="Times New Roman" pitchFamily="18" charset="0"/>
                <a:cs typeface="Arial" charset="0"/>
              </a:rPr>
              <a:t>ps</a:t>
            </a:r>
            <a:endParaRPr lang="en-US" sz="2400" b="1" dirty="0">
              <a:solidFill>
                <a:schemeClr val="accent1"/>
              </a:solidFill>
              <a:latin typeface="Times New Roman" pitchFamily="18" charset="0"/>
              <a:cs typeface="Arial" charset="0"/>
            </a:endParaRPr>
          </a:p>
          <a:p>
            <a:pPr marL="342900" indent="-342900">
              <a:spcBef>
                <a:spcPct val="20000"/>
              </a:spcBef>
            </a:pPr>
            <a:r>
              <a:rPr lang="en-US" sz="2400" i="1" dirty="0">
                <a:latin typeface="Times New Roman" pitchFamily="18" charset="0"/>
                <a:cs typeface="Arial" charset="0"/>
              </a:rPr>
              <a:t>		</a:t>
            </a:r>
            <a:r>
              <a:rPr lang="en-US" sz="2400" b="1" i="1" dirty="0" err="1">
                <a:latin typeface="Times New Roman" pitchFamily="18" charset="0"/>
                <a:cs typeface="Arial" charset="0"/>
              </a:rPr>
              <a:t>t</a:t>
            </a:r>
            <a:r>
              <a:rPr lang="en-US" sz="2400" b="1" i="1" baseline="-25000" dirty="0" err="1">
                <a:latin typeface="Times New Roman" pitchFamily="18" charset="0"/>
                <a:cs typeface="Arial" charset="0"/>
              </a:rPr>
              <a:t>PA</a:t>
            </a:r>
            <a:r>
              <a:rPr lang="en-US" sz="2400" b="1" dirty="0">
                <a:latin typeface="Times New Roman" pitchFamily="18" charset="0"/>
                <a:cs typeface="Arial" charset="0"/>
              </a:rPr>
              <a:t> </a:t>
            </a:r>
            <a:r>
              <a:rPr lang="en-US" sz="2400" dirty="0">
                <a:latin typeface="Times New Roman" pitchFamily="18" charset="0"/>
                <a:cs typeface="Arial" charset="0"/>
              </a:rPr>
              <a:t>	= </a:t>
            </a:r>
            <a:r>
              <a:rPr lang="en-US" sz="2400" i="1" dirty="0" err="1">
                <a:latin typeface="Times New Roman" pitchFamily="18" charset="0"/>
                <a:cs typeface="Arial" charset="0"/>
              </a:rPr>
              <a:t>t</a:t>
            </a:r>
            <a:r>
              <a:rPr lang="en-US" sz="2400" i="1" baseline="-25000" dirty="0" err="1">
                <a:latin typeface="Times New Roman" pitchFamily="18" charset="0"/>
                <a:cs typeface="Arial" charset="0"/>
              </a:rPr>
              <a:t>pg</a:t>
            </a:r>
            <a:r>
              <a:rPr lang="en-US" sz="2400" i="1" dirty="0">
                <a:latin typeface="Times New Roman" pitchFamily="18" charset="0"/>
                <a:cs typeface="Arial" charset="0"/>
              </a:rPr>
              <a:t> + </a:t>
            </a:r>
            <a:r>
              <a:rPr lang="en-US" sz="2400" dirty="0">
                <a:latin typeface="Times New Roman" pitchFamily="18" charset="0"/>
                <a:cs typeface="Arial" charset="0"/>
              </a:rPr>
              <a:t>log</a:t>
            </a:r>
            <a:r>
              <a:rPr lang="en-US" sz="2400" i="1" baseline="-25000" dirty="0">
                <a:latin typeface="Times New Roman" pitchFamily="18" charset="0"/>
                <a:cs typeface="Arial" charset="0"/>
              </a:rPr>
              <a:t>2</a:t>
            </a:r>
            <a:r>
              <a:rPr lang="en-US" sz="2400" i="1" dirty="0">
                <a:latin typeface="Times New Roman" pitchFamily="18" charset="0"/>
                <a:cs typeface="Arial" charset="0"/>
              </a:rPr>
              <a:t>N(</a:t>
            </a:r>
            <a:r>
              <a:rPr lang="en-US" sz="2400" i="1" dirty="0" err="1">
                <a:latin typeface="Times New Roman" pitchFamily="18" charset="0"/>
                <a:cs typeface="Arial" charset="0"/>
              </a:rPr>
              <a:t>t</a:t>
            </a:r>
            <a:r>
              <a:rPr lang="en-US" sz="2400" i="1" baseline="-25000" dirty="0" err="1">
                <a:latin typeface="Times New Roman" pitchFamily="18" charset="0"/>
                <a:cs typeface="Arial" charset="0"/>
              </a:rPr>
              <a:t>pg_</a:t>
            </a:r>
            <a:r>
              <a:rPr lang="en-US" sz="2400" baseline="-25000" dirty="0" err="1">
                <a:latin typeface="Times New Roman" pitchFamily="18" charset="0"/>
                <a:cs typeface="Arial" charset="0"/>
              </a:rPr>
              <a:t>prefix</a:t>
            </a:r>
            <a:r>
              <a:rPr lang="en-US" sz="2400" i="1" baseline="-25000" dirty="0">
                <a:latin typeface="Times New Roman" pitchFamily="18" charset="0"/>
                <a:cs typeface="Arial" charset="0"/>
              </a:rPr>
              <a:t> </a:t>
            </a:r>
            <a:r>
              <a:rPr lang="en-US" sz="2400" dirty="0">
                <a:latin typeface="Times New Roman" pitchFamily="18" charset="0"/>
                <a:cs typeface="Arial" charset="0"/>
              </a:rPr>
              <a:t>)</a:t>
            </a:r>
            <a:r>
              <a:rPr lang="en-US" sz="2400" i="1" dirty="0">
                <a:latin typeface="Times New Roman" pitchFamily="18" charset="0"/>
                <a:cs typeface="Arial" charset="0"/>
              </a:rPr>
              <a:t> + </a:t>
            </a:r>
            <a:r>
              <a:rPr lang="en-US" sz="2400" i="1" dirty="0" err="1">
                <a:latin typeface="Times New Roman" pitchFamily="18" charset="0"/>
                <a:cs typeface="Arial" charset="0"/>
              </a:rPr>
              <a:t>t</a:t>
            </a:r>
            <a:r>
              <a:rPr lang="en-US" sz="2400" baseline="-25000" dirty="0" err="1">
                <a:latin typeface="Times New Roman" pitchFamily="18" charset="0"/>
                <a:cs typeface="Arial" charset="0"/>
              </a:rPr>
              <a:t>XOR</a:t>
            </a:r>
            <a:endParaRPr lang="en-US" sz="2400" i="1" baseline="-25000" dirty="0">
              <a:latin typeface="Times New Roman" pitchFamily="18" charset="0"/>
              <a:cs typeface="Arial" charset="0"/>
            </a:endParaRPr>
          </a:p>
          <a:p>
            <a:pPr marL="342900" indent="-342900">
              <a:spcBef>
                <a:spcPct val="20000"/>
              </a:spcBef>
            </a:pPr>
            <a:r>
              <a:rPr lang="en-US" sz="2400" i="1" baseline="-25000" dirty="0">
                <a:latin typeface="Times New Roman" pitchFamily="18" charset="0"/>
                <a:cs typeface="Arial" charset="0"/>
              </a:rPr>
              <a:t>			</a:t>
            </a:r>
            <a:r>
              <a:rPr lang="en-US" sz="2400" dirty="0">
                <a:latin typeface="Times New Roman" pitchFamily="18" charset="0"/>
                <a:cs typeface="Arial" charset="0"/>
              </a:rPr>
              <a:t>= [10</a:t>
            </a:r>
            <a:r>
              <a:rPr lang="en-US" sz="2400" i="1" dirty="0">
                <a:latin typeface="Times New Roman" pitchFamily="18" charset="0"/>
                <a:cs typeface="Arial" charset="0"/>
              </a:rPr>
              <a:t> + </a:t>
            </a:r>
            <a:r>
              <a:rPr lang="en-US" sz="2400" dirty="0">
                <a:latin typeface="Times New Roman" pitchFamily="18" charset="0"/>
                <a:cs typeface="Arial" charset="0"/>
              </a:rPr>
              <a:t>log</a:t>
            </a:r>
            <a:r>
              <a:rPr lang="en-US" sz="2400" i="1" baseline="-25000" dirty="0">
                <a:latin typeface="Times New Roman" pitchFamily="18" charset="0"/>
                <a:cs typeface="Arial" charset="0"/>
              </a:rPr>
              <a:t>2</a:t>
            </a:r>
            <a:r>
              <a:rPr lang="en-US" sz="2400" dirty="0">
                <a:latin typeface="Times New Roman" pitchFamily="18" charset="0"/>
                <a:cs typeface="Arial" charset="0"/>
              </a:rPr>
              <a:t>32(20)</a:t>
            </a:r>
            <a:r>
              <a:rPr lang="en-US" sz="2400" i="1" dirty="0">
                <a:latin typeface="Times New Roman" pitchFamily="18" charset="0"/>
                <a:cs typeface="Arial" charset="0"/>
              </a:rPr>
              <a:t> </a:t>
            </a:r>
            <a:r>
              <a:rPr lang="en-US" sz="2400" dirty="0">
                <a:latin typeface="Times New Roman" pitchFamily="18" charset="0"/>
                <a:cs typeface="Arial" charset="0"/>
              </a:rPr>
              <a:t>+ 10] </a:t>
            </a:r>
            <a:r>
              <a:rPr lang="en-US" sz="2400" dirty="0" err="1">
                <a:latin typeface="Times New Roman" pitchFamily="18" charset="0"/>
                <a:cs typeface="Arial" charset="0"/>
              </a:rPr>
              <a:t>ps</a:t>
            </a:r>
            <a:endParaRPr lang="en-US" sz="2400" dirty="0">
              <a:latin typeface="Times New Roman" pitchFamily="18" charset="0"/>
              <a:cs typeface="Arial" charset="0"/>
            </a:endParaRPr>
          </a:p>
          <a:p>
            <a:pPr marL="342900" indent="-342900">
              <a:spcBef>
                <a:spcPct val="20000"/>
              </a:spcBef>
            </a:pPr>
            <a:r>
              <a:rPr lang="en-US" sz="2400" dirty="0">
                <a:latin typeface="Times New Roman" pitchFamily="18" charset="0"/>
                <a:cs typeface="Arial" charset="0"/>
              </a:rPr>
              <a:t>			= </a:t>
            </a:r>
            <a:r>
              <a:rPr lang="en-US" sz="2400" b="1" dirty="0">
                <a:solidFill>
                  <a:schemeClr val="accent1"/>
                </a:solidFill>
                <a:latin typeface="Times New Roman" pitchFamily="18" charset="0"/>
                <a:cs typeface="Arial" charset="0"/>
              </a:rPr>
              <a:t>120 </a:t>
            </a:r>
            <a:r>
              <a:rPr lang="en-US" sz="2400" b="1" dirty="0" err="1">
                <a:solidFill>
                  <a:schemeClr val="accent1"/>
                </a:solidFill>
                <a:latin typeface="Times New Roman" pitchFamily="18" charset="0"/>
                <a:cs typeface="Arial" charset="0"/>
              </a:rPr>
              <a:t>ps</a:t>
            </a:r>
            <a:endParaRPr lang="en-US" sz="2400" b="1" baseline="-25000" dirty="0">
              <a:solidFill>
                <a:schemeClr val="accent1"/>
              </a:solidFill>
              <a:latin typeface="Times New Roman" pitchFamily="18" charset="0"/>
              <a:cs typeface="Arial" charset="0"/>
            </a:endParaRPr>
          </a:p>
        </p:txBody>
      </p:sp>
      <p:sp>
        <p:nvSpPr>
          <p:cNvPr id="7" name="TextBox 6"/>
          <p:cNvSpPr txBox="1"/>
          <p:nvPr/>
        </p:nvSpPr>
        <p:spPr>
          <a:xfrm>
            <a:off x="457200" y="68759"/>
            <a:ext cx="7924800" cy="769441"/>
          </a:xfrm>
          <a:prstGeom prst="rect">
            <a:avLst/>
          </a:prstGeom>
          <a:noFill/>
        </p:spPr>
        <p:txBody>
          <a:bodyPr wrap="square" rtlCol="0">
            <a:spAutoFit/>
          </a:bodyPr>
          <a:lstStyle/>
          <a:p>
            <a:r>
              <a:rPr lang="en-US" sz="4400" dirty="0">
                <a:solidFill>
                  <a:schemeClr val="bg1"/>
                </a:solidFill>
                <a:latin typeface="+mj-lt"/>
              </a:rPr>
              <a:t>Adder Delay Comparisons</a:t>
            </a:r>
          </a:p>
        </p:txBody>
      </p:sp>
    </p:spTree>
    <p:extLst>
      <p:ext uri="{BB962C8B-B14F-4D97-AF65-F5344CB8AC3E}">
        <p14:creationId xmlns:p14="http://schemas.microsoft.com/office/powerpoint/2010/main" val="2730702917"/>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20581" name="Object 5"/>
          <p:cNvGraphicFramePr>
            <a:graphicFrameLocks noGrp="1" noChangeAspect="1"/>
          </p:cNvGraphicFramePr>
          <p:nvPr>
            <p:ph idx="4294967295"/>
            <p:custDataLst>
              <p:tags r:id="rId1"/>
            </p:custDataLst>
            <p:extLst>
              <p:ext uri="{D42A27DB-BD31-4B8C-83A1-F6EECF244321}">
                <p14:modId xmlns:p14="http://schemas.microsoft.com/office/powerpoint/2010/main" val="1439226034"/>
              </p:ext>
            </p:extLst>
          </p:nvPr>
        </p:nvGraphicFramePr>
        <p:xfrm>
          <a:off x="1600200" y="1093177"/>
          <a:ext cx="6338888" cy="4660900"/>
        </p:xfrm>
        <a:graphic>
          <a:graphicData uri="http://schemas.openxmlformats.org/presentationml/2006/ole">
            <mc:AlternateContent xmlns:mc="http://schemas.openxmlformats.org/markup-compatibility/2006">
              <mc:Choice xmlns:v="urn:schemas-microsoft-com:vml" Requires="v">
                <p:oleObj name="VISIO" r:id="rId5" imgW="1942560" imgH="1428840" progId="Visio.Drawing.6">
                  <p:embed/>
                </p:oleObj>
              </mc:Choice>
              <mc:Fallback>
                <p:oleObj name="VISIO" r:id="rId5" imgW="1942560" imgH="1428840" progId="Visio.Drawing.6">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00200" y="1093177"/>
                        <a:ext cx="6338888" cy="4660900"/>
                      </a:xfrm>
                      <a:prstGeom prst="rect">
                        <a:avLst/>
                      </a:prstGeom>
                    </p:spPr>
                  </p:pic>
                </p:oleObj>
              </mc:Fallback>
            </mc:AlternateContent>
          </a:graphicData>
        </a:graphic>
      </p:graphicFrame>
      <p:sp>
        <p:nvSpPr>
          <p:cNvPr id="920578" name="Rectangle 2"/>
          <p:cNvSpPr>
            <a:spLocks noChangeArrowheads="1"/>
          </p:cNvSpPr>
          <p:nvPr>
            <p:custDataLst>
              <p:tags r:id="rId2"/>
            </p:custDataLst>
          </p:nvPr>
        </p:nvSpPr>
        <p:spPr bwMode="auto">
          <a:xfrm>
            <a:off x="533400" y="1066800"/>
            <a:ext cx="8077200" cy="51816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342900" indent="-342900">
              <a:spcBef>
                <a:spcPct val="20000"/>
              </a:spcBef>
            </a:pPr>
            <a:endParaRPr lang="en-US" sz="3200">
              <a:latin typeface="Times New Roman" pitchFamily="18" charset="0"/>
              <a:cs typeface="Arial" charset="0"/>
            </a:endParaRPr>
          </a:p>
          <a:p>
            <a:pPr marL="342900" indent="-342900">
              <a:spcBef>
                <a:spcPct val="20000"/>
              </a:spcBef>
            </a:pPr>
            <a:endParaRPr lang="en-US" sz="3200">
              <a:latin typeface="Times New Roman" pitchFamily="18" charset="0"/>
              <a:cs typeface="Arial" charset="0"/>
            </a:endParaRPr>
          </a:p>
          <a:p>
            <a:pPr marL="342900" indent="-342900">
              <a:spcBef>
                <a:spcPct val="20000"/>
              </a:spcBef>
            </a:pPr>
            <a:endParaRPr lang="en-US" sz="3200">
              <a:latin typeface="Times New Roman" pitchFamily="18" charset="0"/>
              <a:cs typeface="Arial" charset="0"/>
            </a:endParaRPr>
          </a:p>
        </p:txBody>
      </p:sp>
      <p:sp>
        <p:nvSpPr>
          <p:cNvPr id="7" name="TextBox 6"/>
          <p:cNvSpPr txBox="1"/>
          <p:nvPr/>
        </p:nvSpPr>
        <p:spPr>
          <a:xfrm>
            <a:off x="457200" y="68759"/>
            <a:ext cx="7924800" cy="769441"/>
          </a:xfrm>
          <a:prstGeom prst="rect">
            <a:avLst/>
          </a:prstGeom>
          <a:noFill/>
        </p:spPr>
        <p:txBody>
          <a:bodyPr wrap="square" rtlCol="0">
            <a:spAutoFit/>
          </a:bodyPr>
          <a:lstStyle/>
          <a:p>
            <a:r>
              <a:rPr lang="en-US" sz="4400" dirty="0" err="1">
                <a:solidFill>
                  <a:schemeClr val="bg1"/>
                </a:solidFill>
                <a:latin typeface="+mj-lt"/>
              </a:rPr>
              <a:t>Subtracter</a:t>
            </a:r>
            <a:endParaRPr lang="en-US" sz="4400" dirty="0">
              <a:solidFill>
                <a:schemeClr val="bg1"/>
              </a:solidFill>
              <a:latin typeface="+mj-lt"/>
            </a:endParaRPr>
          </a:p>
        </p:txBody>
      </p:sp>
      <p:sp>
        <p:nvSpPr>
          <p:cNvPr id="5" name="Rectangle 4"/>
          <p:cNvSpPr/>
          <p:nvPr/>
        </p:nvSpPr>
        <p:spPr>
          <a:xfrm>
            <a:off x="5169830" y="2652416"/>
            <a:ext cx="2277062" cy="250627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939337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21605" name="Object 5"/>
          <p:cNvGraphicFramePr>
            <a:graphicFrameLocks noGrp="1" noChangeAspect="1"/>
          </p:cNvGraphicFramePr>
          <p:nvPr>
            <p:ph idx="4294967295"/>
            <p:custDataLst>
              <p:tags r:id="rId1"/>
            </p:custDataLst>
            <p:extLst>
              <p:ext uri="{D42A27DB-BD31-4B8C-83A1-F6EECF244321}">
                <p14:modId xmlns:p14="http://schemas.microsoft.com/office/powerpoint/2010/main" val="2443528188"/>
              </p:ext>
            </p:extLst>
          </p:nvPr>
        </p:nvGraphicFramePr>
        <p:xfrm>
          <a:off x="1143000" y="1063869"/>
          <a:ext cx="7772400" cy="4627563"/>
        </p:xfrm>
        <a:graphic>
          <a:graphicData uri="http://schemas.openxmlformats.org/presentationml/2006/ole">
            <mc:AlternateContent xmlns:mc="http://schemas.openxmlformats.org/markup-compatibility/2006">
              <mc:Choice xmlns:v="urn:schemas-microsoft-com:vml" Requires="v">
                <p:oleObj name="VISIO" r:id="rId5" imgW="2836080" imgH="1689480" progId="Visio.Drawing.6">
                  <p:embed/>
                </p:oleObj>
              </mc:Choice>
              <mc:Fallback>
                <p:oleObj name="VISIO" r:id="rId5" imgW="2836080" imgH="1689480" progId="Visio.Drawing.6">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43000" y="1063869"/>
                        <a:ext cx="7772400" cy="4627563"/>
                      </a:xfrm>
                      <a:prstGeom prst="rect">
                        <a:avLst/>
                      </a:prstGeom>
                    </p:spPr>
                  </p:pic>
                </p:oleObj>
              </mc:Fallback>
            </mc:AlternateContent>
          </a:graphicData>
        </a:graphic>
      </p:graphicFrame>
      <p:sp>
        <p:nvSpPr>
          <p:cNvPr id="921602" name="Rectangle 2"/>
          <p:cNvSpPr>
            <a:spLocks noChangeArrowheads="1"/>
          </p:cNvSpPr>
          <p:nvPr>
            <p:custDataLst>
              <p:tags r:id="rId2"/>
            </p:custDataLst>
          </p:nvPr>
        </p:nvSpPr>
        <p:spPr bwMode="auto">
          <a:xfrm>
            <a:off x="533400" y="1066800"/>
            <a:ext cx="8077200" cy="51816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342900" indent="-342900">
              <a:spcBef>
                <a:spcPct val="20000"/>
              </a:spcBef>
            </a:pPr>
            <a:endParaRPr lang="en-US" sz="3200">
              <a:latin typeface="Times New Roman" pitchFamily="18" charset="0"/>
              <a:cs typeface="Arial" charset="0"/>
            </a:endParaRPr>
          </a:p>
          <a:p>
            <a:pPr marL="342900" indent="-342900">
              <a:spcBef>
                <a:spcPct val="20000"/>
              </a:spcBef>
            </a:pPr>
            <a:endParaRPr lang="en-US" sz="3200">
              <a:latin typeface="Times New Roman" pitchFamily="18" charset="0"/>
              <a:cs typeface="Arial" charset="0"/>
            </a:endParaRPr>
          </a:p>
          <a:p>
            <a:pPr marL="342900" indent="-342900">
              <a:spcBef>
                <a:spcPct val="20000"/>
              </a:spcBef>
            </a:pPr>
            <a:endParaRPr lang="en-US" sz="3200">
              <a:latin typeface="Times New Roman" pitchFamily="18" charset="0"/>
              <a:cs typeface="Arial" charset="0"/>
            </a:endParaRPr>
          </a:p>
        </p:txBody>
      </p:sp>
      <p:sp>
        <p:nvSpPr>
          <p:cNvPr id="7" name="TextBox 6"/>
          <p:cNvSpPr txBox="1"/>
          <p:nvPr/>
        </p:nvSpPr>
        <p:spPr>
          <a:xfrm>
            <a:off x="457200" y="68759"/>
            <a:ext cx="7924800" cy="769441"/>
          </a:xfrm>
          <a:prstGeom prst="rect">
            <a:avLst/>
          </a:prstGeom>
          <a:noFill/>
        </p:spPr>
        <p:txBody>
          <a:bodyPr wrap="square" rtlCol="0">
            <a:spAutoFit/>
          </a:bodyPr>
          <a:lstStyle/>
          <a:p>
            <a:r>
              <a:rPr lang="en-US" sz="4400" dirty="0">
                <a:solidFill>
                  <a:schemeClr val="bg1"/>
                </a:solidFill>
                <a:latin typeface="+mj-lt"/>
              </a:rPr>
              <a:t>Comparator: Equality</a:t>
            </a:r>
          </a:p>
        </p:txBody>
      </p:sp>
      <p:sp>
        <p:nvSpPr>
          <p:cNvPr id="5" name="Rectangle 4"/>
          <p:cNvSpPr/>
          <p:nvPr/>
        </p:nvSpPr>
        <p:spPr>
          <a:xfrm>
            <a:off x="4762213" y="1915459"/>
            <a:ext cx="3076622" cy="382338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0492716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4"/>
          <p:cNvSpPr>
            <a:spLocks noGrp="1"/>
          </p:cNvSpPr>
          <p:nvPr>
            <p:ph type="sldNum" sz="quarter" idx="4294967295"/>
          </p:nvPr>
        </p:nvSpPr>
        <p:spPr>
          <a:xfrm>
            <a:off x="7010400" y="6356350"/>
            <a:ext cx="2133600" cy="365125"/>
          </a:xfrm>
        </p:spPr>
        <p:txBody>
          <a:bodyPr/>
          <a:lstStyle/>
          <a:p>
            <a:r>
              <a:rPr lang="en-US"/>
              <a:t>5-&lt;</a:t>
            </a:r>
            <a:fld id="{4616EC90-A69E-4B91-B120-0ABD8D554FF2}" type="slidenum">
              <a:rPr lang="en-US"/>
              <a:pPr/>
              <a:t>27</a:t>
            </a:fld>
            <a:r>
              <a:rPr lang="en-US"/>
              <a:t>&gt;</a:t>
            </a:r>
          </a:p>
          <a:p>
            <a:endParaRPr lang="en-GB"/>
          </a:p>
        </p:txBody>
      </p:sp>
      <p:graphicFrame>
        <p:nvGraphicFramePr>
          <p:cNvPr id="922628" name="Object 4"/>
          <p:cNvGraphicFramePr>
            <a:graphicFrameLocks noGrp="1" noChangeAspect="1"/>
          </p:cNvGraphicFramePr>
          <p:nvPr>
            <p:ph idx="4294967295"/>
            <p:custDataLst>
              <p:tags r:id="rId1"/>
            </p:custDataLst>
            <p:extLst>
              <p:ext uri="{D42A27DB-BD31-4B8C-83A1-F6EECF244321}">
                <p14:modId xmlns:p14="http://schemas.microsoft.com/office/powerpoint/2010/main" val="3844599987"/>
              </p:ext>
            </p:extLst>
          </p:nvPr>
        </p:nvGraphicFramePr>
        <p:xfrm>
          <a:off x="3124200" y="1295400"/>
          <a:ext cx="2401888" cy="3852863"/>
        </p:xfrm>
        <a:graphic>
          <a:graphicData uri="http://schemas.openxmlformats.org/presentationml/2006/ole">
            <mc:AlternateContent xmlns:mc="http://schemas.openxmlformats.org/markup-compatibility/2006">
              <mc:Choice xmlns:v="urn:schemas-microsoft-com:vml" Requires="v">
                <p:oleObj name="VISIO" r:id="rId5" imgW="591120" imgH="990720" progId="Visio.Drawing.6">
                  <p:embed/>
                </p:oleObj>
              </mc:Choice>
              <mc:Fallback>
                <p:oleObj name="VISIO" r:id="rId5" imgW="591120" imgH="990720" progId="Visio.Drawing.6">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24200" y="1295400"/>
                        <a:ext cx="2401888" cy="38528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oleObj>
              </mc:Fallback>
            </mc:AlternateContent>
          </a:graphicData>
        </a:graphic>
      </p:graphicFrame>
      <p:sp>
        <p:nvSpPr>
          <p:cNvPr id="922626" name="Rectangle 2"/>
          <p:cNvSpPr>
            <a:spLocks noChangeArrowheads="1"/>
          </p:cNvSpPr>
          <p:nvPr>
            <p:custDataLst>
              <p:tags r:id="rId2"/>
            </p:custDataLst>
          </p:nvPr>
        </p:nvSpPr>
        <p:spPr bwMode="auto">
          <a:xfrm>
            <a:off x="533400" y="1066800"/>
            <a:ext cx="8077200" cy="51816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342900" indent="-342900">
              <a:spcBef>
                <a:spcPct val="20000"/>
              </a:spcBef>
            </a:pPr>
            <a:endParaRPr lang="en-US" sz="3200">
              <a:latin typeface="Times New Roman" pitchFamily="18" charset="0"/>
              <a:cs typeface="Arial" charset="0"/>
            </a:endParaRPr>
          </a:p>
          <a:p>
            <a:pPr marL="342900" indent="-342900">
              <a:spcBef>
                <a:spcPct val="20000"/>
              </a:spcBef>
            </a:pPr>
            <a:endParaRPr lang="en-US" sz="3200">
              <a:latin typeface="Times New Roman" pitchFamily="18" charset="0"/>
              <a:cs typeface="Arial" charset="0"/>
            </a:endParaRPr>
          </a:p>
          <a:p>
            <a:pPr marL="342900" indent="-342900">
              <a:spcBef>
                <a:spcPct val="20000"/>
              </a:spcBef>
            </a:pPr>
            <a:endParaRPr lang="en-US" sz="3200">
              <a:latin typeface="Times New Roman" pitchFamily="18" charset="0"/>
              <a:cs typeface="Arial" charset="0"/>
            </a:endParaRPr>
          </a:p>
        </p:txBody>
      </p:sp>
      <p:sp>
        <p:nvSpPr>
          <p:cNvPr id="8" name="TextBox 7"/>
          <p:cNvSpPr txBox="1"/>
          <p:nvPr/>
        </p:nvSpPr>
        <p:spPr>
          <a:xfrm>
            <a:off x="457200" y="68759"/>
            <a:ext cx="7924800" cy="769441"/>
          </a:xfrm>
          <a:prstGeom prst="rect">
            <a:avLst/>
          </a:prstGeom>
          <a:noFill/>
        </p:spPr>
        <p:txBody>
          <a:bodyPr wrap="square" rtlCol="0">
            <a:spAutoFit/>
          </a:bodyPr>
          <a:lstStyle/>
          <a:p>
            <a:r>
              <a:rPr lang="en-US" sz="4400" dirty="0">
                <a:solidFill>
                  <a:schemeClr val="bg1"/>
                </a:solidFill>
                <a:latin typeface="+mj-lt"/>
              </a:rPr>
              <a:t>Comparator: Less Than</a:t>
            </a:r>
          </a:p>
        </p:txBody>
      </p:sp>
    </p:spTree>
    <p:extLst>
      <p:ext uri="{BB962C8B-B14F-4D97-AF65-F5344CB8AC3E}">
        <p14:creationId xmlns:p14="http://schemas.microsoft.com/office/powerpoint/2010/main" val="2927934614"/>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3106" name="Rectangle 2"/>
          <p:cNvSpPr>
            <a:spLocks noChangeArrowheads="1"/>
          </p:cNvSpPr>
          <p:nvPr>
            <p:custDataLst>
              <p:tags r:id="rId1"/>
            </p:custDataLst>
          </p:nvPr>
        </p:nvSpPr>
        <p:spPr bwMode="auto">
          <a:xfrm>
            <a:off x="457200" y="990600"/>
            <a:ext cx="8610600" cy="51816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a:spcBef>
                <a:spcPct val="20000"/>
              </a:spcBef>
            </a:pPr>
            <a:r>
              <a:rPr lang="en-US" sz="3200" b="1" dirty="0">
                <a:latin typeface="+mj-lt"/>
                <a:cs typeface="Arial" charset="0"/>
              </a:rPr>
              <a:t>ALU should perform:</a:t>
            </a:r>
          </a:p>
          <a:p>
            <a:pPr marL="457200" indent="-457200">
              <a:spcBef>
                <a:spcPct val="20000"/>
              </a:spcBef>
              <a:buFont typeface="Arial" panose="020B0604020202020204" pitchFamily="34" charset="0"/>
              <a:buChar char="•"/>
            </a:pPr>
            <a:r>
              <a:rPr lang="en-US" sz="3200" dirty="0">
                <a:latin typeface="+mj-lt"/>
                <a:cs typeface="Arial" charset="0"/>
              </a:rPr>
              <a:t>Addition</a:t>
            </a:r>
          </a:p>
          <a:p>
            <a:pPr marL="457200" indent="-457200">
              <a:spcBef>
                <a:spcPct val="20000"/>
              </a:spcBef>
              <a:buFont typeface="Arial" panose="020B0604020202020204" pitchFamily="34" charset="0"/>
              <a:buChar char="•"/>
            </a:pPr>
            <a:r>
              <a:rPr lang="en-US" sz="3200" dirty="0">
                <a:latin typeface="+mj-lt"/>
                <a:cs typeface="Arial" charset="0"/>
              </a:rPr>
              <a:t>Subtraction</a:t>
            </a:r>
          </a:p>
          <a:p>
            <a:pPr marL="457200" indent="-457200">
              <a:spcBef>
                <a:spcPct val="20000"/>
              </a:spcBef>
              <a:buFont typeface="Arial" panose="020B0604020202020204" pitchFamily="34" charset="0"/>
              <a:buChar char="•"/>
            </a:pPr>
            <a:r>
              <a:rPr lang="en-US" sz="3200" dirty="0">
                <a:latin typeface="+mj-lt"/>
                <a:cs typeface="Arial" charset="0"/>
              </a:rPr>
              <a:t>AND</a:t>
            </a:r>
          </a:p>
          <a:p>
            <a:pPr marL="457200" indent="-457200">
              <a:spcBef>
                <a:spcPct val="20000"/>
              </a:spcBef>
              <a:buFont typeface="Arial" panose="020B0604020202020204" pitchFamily="34" charset="0"/>
              <a:buChar char="•"/>
            </a:pPr>
            <a:r>
              <a:rPr lang="en-US" sz="3200" dirty="0">
                <a:latin typeface="+mj-lt"/>
                <a:cs typeface="Arial" charset="0"/>
              </a:rPr>
              <a:t>OR</a:t>
            </a:r>
            <a:endParaRPr lang="en-US" sz="3200" dirty="0">
              <a:latin typeface="Times New Roman" pitchFamily="18" charset="0"/>
              <a:cs typeface="Arial" charset="0"/>
            </a:endParaRPr>
          </a:p>
        </p:txBody>
      </p:sp>
      <p:sp>
        <p:nvSpPr>
          <p:cNvPr id="7" name="TextBox 6"/>
          <p:cNvSpPr txBox="1"/>
          <p:nvPr/>
        </p:nvSpPr>
        <p:spPr>
          <a:xfrm>
            <a:off x="457200" y="68759"/>
            <a:ext cx="7924800" cy="769441"/>
          </a:xfrm>
          <a:prstGeom prst="rect">
            <a:avLst/>
          </a:prstGeom>
          <a:noFill/>
        </p:spPr>
        <p:txBody>
          <a:bodyPr wrap="square" rtlCol="0">
            <a:spAutoFit/>
          </a:bodyPr>
          <a:lstStyle/>
          <a:p>
            <a:r>
              <a:rPr lang="en-US" sz="4400" dirty="0">
                <a:solidFill>
                  <a:schemeClr val="bg1"/>
                </a:solidFill>
                <a:latin typeface="+mj-lt"/>
              </a:rPr>
              <a:t>ALU: Arithmetic Logic Unit</a:t>
            </a:r>
          </a:p>
        </p:txBody>
      </p:sp>
    </p:spTree>
    <p:extLst>
      <p:ext uri="{BB962C8B-B14F-4D97-AF65-F5344CB8AC3E}">
        <p14:creationId xmlns:p14="http://schemas.microsoft.com/office/powerpoint/2010/main" val="1385843406"/>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6755" name="Rectangle 3"/>
          <p:cNvSpPr>
            <a:spLocks noChangeArrowheads="1"/>
          </p:cNvSpPr>
          <p:nvPr>
            <p:custDataLst>
              <p:tags r:id="rId1"/>
            </p:custDataLst>
          </p:nvPr>
        </p:nvSpPr>
        <p:spPr bwMode="auto">
          <a:xfrm>
            <a:off x="685800" y="1219200"/>
            <a:ext cx="8077200" cy="51816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342900" indent="-342900">
              <a:spcBef>
                <a:spcPct val="20000"/>
              </a:spcBef>
              <a:buFontTx/>
              <a:buChar char="•"/>
            </a:pPr>
            <a:endParaRPr lang="en-US" sz="3200">
              <a:latin typeface="Times New Roman" pitchFamily="18" charset="0"/>
              <a:cs typeface="Arial" charset="0"/>
            </a:endParaRPr>
          </a:p>
        </p:txBody>
      </p:sp>
      <p:pic>
        <p:nvPicPr>
          <p:cNvPr id="113666" name="Picture 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572000" y="1238250"/>
            <a:ext cx="4171749" cy="2304367"/>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7" name="TextBox 6"/>
          <p:cNvSpPr txBox="1"/>
          <p:nvPr/>
        </p:nvSpPr>
        <p:spPr>
          <a:xfrm>
            <a:off x="457200" y="68759"/>
            <a:ext cx="7924800" cy="769441"/>
          </a:xfrm>
          <a:prstGeom prst="rect">
            <a:avLst/>
          </a:prstGeom>
          <a:noFill/>
        </p:spPr>
        <p:txBody>
          <a:bodyPr wrap="square" rtlCol="0">
            <a:spAutoFit/>
          </a:bodyPr>
          <a:lstStyle/>
          <a:p>
            <a:r>
              <a:rPr lang="en-US" sz="4400" dirty="0">
                <a:solidFill>
                  <a:schemeClr val="bg1"/>
                </a:solidFill>
                <a:latin typeface="+mj-lt"/>
              </a:rPr>
              <a:t>ALU: Arithmetic Logic Unit</a:t>
            </a:r>
          </a:p>
        </p:txBody>
      </p:sp>
      <p:graphicFrame>
        <p:nvGraphicFramePr>
          <p:cNvPr id="6" name="Group 5"/>
          <p:cNvGraphicFramePr>
            <a:graphicFrameLocks noGrp="1"/>
          </p:cNvGraphicFramePr>
          <p:nvPr>
            <p:custDataLst>
              <p:tags r:id="rId2"/>
            </p:custDataLst>
            <p:extLst>
              <p:ext uri="{D42A27DB-BD31-4B8C-83A1-F6EECF244321}">
                <p14:modId xmlns:p14="http://schemas.microsoft.com/office/powerpoint/2010/main" val="3504709200"/>
              </p:ext>
            </p:extLst>
          </p:nvPr>
        </p:nvGraphicFramePr>
        <p:xfrm>
          <a:off x="609600" y="1219200"/>
          <a:ext cx="3657600" cy="2381250"/>
        </p:xfrm>
        <a:graphic>
          <a:graphicData uri="http://schemas.openxmlformats.org/drawingml/2006/table">
            <a:tbl>
              <a:tblPr/>
              <a:tblGrid>
                <a:gridCol w="2161309">
                  <a:extLst>
                    <a:ext uri="{9D8B030D-6E8A-4147-A177-3AD203B41FA5}">
                      <a16:colId xmlns:a16="http://schemas.microsoft.com/office/drawing/2014/main" val="20000"/>
                    </a:ext>
                  </a:extLst>
                </a:gridCol>
                <a:gridCol w="1496291">
                  <a:extLst>
                    <a:ext uri="{9D8B030D-6E8A-4147-A177-3AD203B41FA5}">
                      <a16:colId xmlns:a16="http://schemas.microsoft.com/office/drawing/2014/main" val="20001"/>
                    </a:ext>
                  </a:extLst>
                </a:gridCol>
              </a:tblGrid>
              <a:tr h="4762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1" i="0" u="none" strike="noStrike" cap="none" normalizeH="0" baseline="0" dirty="0">
                          <a:ln>
                            <a:noFill/>
                          </a:ln>
                          <a:solidFill>
                            <a:schemeClr val="bg1"/>
                          </a:solidFill>
                          <a:effectLst/>
                          <a:latin typeface="Times New Roman" pitchFamily="18" charset="0"/>
                          <a:cs typeface="Arial" charset="0"/>
                        </a:rPr>
                        <a:t>ALUControl</a:t>
                      </a:r>
                      <a:r>
                        <a:rPr kumimoji="0" lang="en-US" sz="2400" b="1" i="0" u="none" strike="noStrike" cap="none" normalizeH="0" baseline="-25000" dirty="0">
                          <a:ln>
                            <a:noFill/>
                          </a:ln>
                          <a:solidFill>
                            <a:schemeClr val="bg1"/>
                          </a:solidFill>
                          <a:effectLst/>
                          <a:latin typeface="Times New Roman" pitchFamily="18" charset="0"/>
                          <a:cs typeface="Arial" charset="0"/>
                        </a:rPr>
                        <a:t>1:0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70C0"/>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1" i="0" u="none" strike="noStrike" cap="none" normalizeH="0" baseline="0" dirty="0">
                          <a:ln>
                            <a:noFill/>
                          </a:ln>
                          <a:solidFill>
                            <a:schemeClr val="bg1"/>
                          </a:solidFill>
                          <a:effectLst/>
                          <a:latin typeface="Times New Roman" pitchFamily="18" charset="0"/>
                          <a:cs typeface="Arial" charset="0"/>
                        </a:rPr>
                        <a:t>Function</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70C0"/>
                    </a:solidFill>
                  </a:tcPr>
                </a:tc>
                <a:extLst>
                  <a:ext uri="{0D108BD9-81ED-4DB2-BD59-A6C34878D82A}">
                    <a16:rowId xmlns:a16="http://schemas.microsoft.com/office/drawing/2014/main" val="10000"/>
                  </a:ext>
                </a:extLst>
              </a:tr>
              <a:tr h="4762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Times New Roman" pitchFamily="18" charset="0"/>
                          <a:cs typeface="Arial" charset="0"/>
                        </a:rPr>
                        <a:t>00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Times New Roman" pitchFamily="18" charset="0"/>
                          <a:cs typeface="Arial" charset="0"/>
                        </a:rPr>
                        <a:t>Add</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762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Times New Roman" pitchFamily="18" charset="0"/>
                          <a:cs typeface="Arial" charset="0"/>
                        </a:rPr>
                        <a:t>01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Times New Roman" pitchFamily="18" charset="0"/>
                          <a:cs typeface="Arial" charset="0"/>
                        </a:rPr>
                        <a:t>Subtract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762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Times New Roman" pitchFamily="18" charset="0"/>
                          <a:cs typeface="Arial" charset="0"/>
                        </a:rPr>
                        <a:t>10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Times New Roman" pitchFamily="18" charset="0"/>
                          <a:cs typeface="Arial" charset="0"/>
                        </a:rPr>
                        <a:t>AND</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762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Times New Roman" pitchFamily="18" charset="0"/>
                          <a:cs typeface="Arial" charset="0"/>
                        </a:rPr>
                        <a:t>11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Times New Roman" pitchFamily="18" charset="0"/>
                          <a:cs typeface="Arial" charset="0"/>
                        </a:rPr>
                        <a:t>OR</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8" name="Rectangle 2"/>
          <p:cNvSpPr>
            <a:spLocks noChangeArrowheads="1"/>
          </p:cNvSpPr>
          <p:nvPr>
            <p:custDataLst>
              <p:tags r:id="rId3"/>
            </p:custDataLst>
          </p:nvPr>
        </p:nvSpPr>
        <p:spPr bwMode="auto">
          <a:xfrm>
            <a:off x="2362200" y="3676650"/>
            <a:ext cx="5029200" cy="1828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a:spcBef>
                <a:spcPct val="20000"/>
              </a:spcBef>
            </a:pPr>
            <a:r>
              <a:rPr lang="en-US" sz="3200" b="1" dirty="0">
                <a:solidFill>
                  <a:srgbClr val="0070C0"/>
                </a:solidFill>
                <a:latin typeface="+mj-lt"/>
                <a:cs typeface="Arial" charset="0"/>
              </a:rPr>
              <a:t>Example: </a:t>
            </a:r>
            <a:r>
              <a:rPr lang="en-US" sz="3200" b="1" dirty="0">
                <a:latin typeface="+mj-lt"/>
                <a:cs typeface="Arial" charset="0"/>
              </a:rPr>
              <a:t>Perform </a:t>
            </a:r>
            <a:r>
              <a:rPr lang="en-US" sz="3200" b="1" i="1" dirty="0">
                <a:latin typeface="+mj-lt"/>
                <a:cs typeface="Arial" charset="0"/>
              </a:rPr>
              <a:t>A</a:t>
            </a:r>
            <a:r>
              <a:rPr lang="en-US" sz="3200" b="1" dirty="0">
                <a:latin typeface="+mj-lt"/>
                <a:cs typeface="Arial" charset="0"/>
              </a:rPr>
              <a:t> + </a:t>
            </a:r>
            <a:r>
              <a:rPr lang="en-US" sz="3200" b="1" i="1" dirty="0">
                <a:latin typeface="+mj-lt"/>
                <a:cs typeface="Arial" charset="0"/>
              </a:rPr>
              <a:t>B</a:t>
            </a:r>
            <a:endParaRPr lang="en-US" sz="3200" i="1" dirty="0">
              <a:latin typeface="+mj-lt"/>
              <a:cs typeface="Arial" charset="0"/>
            </a:endParaRPr>
          </a:p>
          <a:p>
            <a:pPr>
              <a:spcBef>
                <a:spcPct val="20000"/>
              </a:spcBef>
            </a:pPr>
            <a:r>
              <a:rPr lang="en-US" sz="3200" dirty="0">
                <a:latin typeface="+mj-lt"/>
                <a:cs typeface="Arial" charset="0"/>
              </a:rPr>
              <a:t>	</a:t>
            </a:r>
            <a:r>
              <a:rPr lang="en-US" sz="3200" i="1" dirty="0" err="1">
                <a:latin typeface="+mj-lt"/>
                <a:cs typeface="Arial" charset="0"/>
              </a:rPr>
              <a:t>ALUControl</a:t>
            </a:r>
            <a:r>
              <a:rPr lang="en-US" sz="3200" dirty="0">
                <a:latin typeface="+mj-lt"/>
                <a:cs typeface="Arial" charset="0"/>
              </a:rPr>
              <a:t> = 00</a:t>
            </a:r>
            <a:endParaRPr lang="en-US" sz="3200" dirty="0">
              <a:latin typeface="Times New Roman" pitchFamily="18" charset="0"/>
              <a:cs typeface="Arial" charset="0"/>
            </a:endParaRPr>
          </a:p>
          <a:p>
            <a:pPr>
              <a:spcBef>
                <a:spcPct val="20000"/>
              </a:spcBef>
            </a:pPr>
            <a:r>
              <a:rPr lang="en-US" sz="3200" dirty="0">
                <a:latin typeface="Times New Roman" pitchFamily="18" charset="0"/>
                <a:cs typeface="Arial" charset="0"/>
              </a:rPr>
              <a:t>	</a:t>
            </a:r>
            <a:r>
              <a:rPr lang="en-US" sz="3200" i="1" dirty="0">
                <a:latin typeface="Times New Roman" pitchFamily="18" charset="0"/>
                <a:cs typeface="Arial" charset="0"/>
              </a:rPr>
              <a:t>Result</a:t>
            </a:r>
            <a:r>
              <a:rPr lang="en-US" sz="3200" dirty="0">
                <a:latin typeface="Times New Roman" pitchFamily="18" charset="0"/>
                <a:cs typeface="Arial" charset="0"/>
              </a:rPr>
              <a:t> = </a:t>
            </a:r>
            <a:r>
              <a:rPr lang="en-US" sz="3200" i="1" dirty="0">
                <a:latin typeface="Times New Roman" pitchFamily="18" charset="0"/>
                <a:cs typeface="Arial" charset="0"/>
              </a:rPr>
              <a:t>A</a:t>
            </a:r>
            <a:r>
              <a:rPr lang="en-US" sz="3200" dirty="0">
                <a:latin typeface="Times New Roman" pitchFamily="18" charset="0"/>
                <a:cs typeface="Arial" charset="0"/>
              </a:rPr>
              <a:t> + </a:t>
            </a:r>
            <a:r>
              <a:rPr lang="en-US" sz="3200" i="1" dirty="0">
                <a:latin typeface="Times New Roman" pitchFamily="18" charset="0"/>
                <a:cs typeface="Arial" charset="0"/>
              </a:rPr>
              <a:t>B</a:t>
            </a:r>
            <a:endParaRPr lang="en-US" sz="3200" i="1" dirty="0">
              <a:latin typeface="+mj-lt"/>
              <a:cs typeface="Arial" charset="0"/>
            </a:endParaRPr>
          </a:p>
        </p:txBody>
      </p:sp>
    </p:spTree>
    <p:extLst>
      <p:ext uri="{BB962C8B-B14F-4D97-AF65-F5344CB8AC3E}">
        <p14:creationId xmlns:p14="http://schemas.microsoft.com/office/powerpoint/2010/main" val="767506498"/>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63" name="Rectangle 3"/>
          <p:cNvSpPr>
            <a:spLocks noGrp="1" noChangeArrowheads="1"/>
          </p:cNvSpPr>
          <p:nvPr>
            <p:ph type="body" idx="4294967295"/>
            <p:custDataLst>
              <p:tags r:id="rId1"/>
            </p:custDataLst>
          </p:nvPr>
        </p:nvSpPr>
        <p:spPr>
          <a:xfrm>
            <a:off x="457200" y="990600"/>
            <a:ext cx="7543800" cy="4953000"/>
          </a:xfrm>
        </p:spPr>
        <p:txBody>
          <a:bodyPr>
            <a:normAutofit fontScale="92500" lnSpcReduction="10000"/>
          </a:bodyPr>
          <a:lstStyle/>
          <a:p>
            <a:r>
              <a:rPr lang="en-US" sz="3500" b="1" dirty="0"/>
              <a:t>Digital building blocks:</a:t>
            </a:r>
          </a:p>
          <a:p>
            <a:pPr lvl="1"/>
            <a:r>
              <a:rPr lang="en-US" dirty="0"/>
              <a:t>Gates, multiplexers, decoders, registers, arithmetic circuits, counters, memory arrays, logic arrays</a:t>
            </a:r>
          </a:p>
          <a:p>
            <a:r>
              <a:rPr lang="en-US" sz="3500" b="1" dirty="0"/>
              <a:t>Building blocks demonstrate hierarchy, modularity, and regularity:</a:t>
            </a:r>
          </a:p>
          <a:p>
            <a:pPr lvl="1"/>
            <a:r>
              <a:rPr lang="en-US" dirty="0"/>
              <a:t>Hierarchy of simpler components</a:t>
            </a:r>
          </a:p>
          <a:p>
            <a:pPr lvl="1"/>
            <a:r>
              <a:rPr lang="en-US" dirty="0"/>
              <a:t>Well-defined interfaces and functions</a:t>
            </a:r>
          </a:p>
          <a:p>
            <a:pPr lvl="1"/>
            <a:r>
              <a:rPr lang="en-US" dirty="0"/>
              <a:t>Regular structure easily extends to different sizes</a:t>
            </a:r>
          </a:p>
          <a:p>
            <a:r>
              <a:rPr lang="en-US" sz="3500" b="1" dirty="0"/>
              <a:t>Will use these building blocks in Chapter 7 to build microprocessor</a:t>
            </a:r>
          </a:p>
          <a:p>
            <a:pPr>
              <a:buFontTx/>
              <a:buNone/>
            </a:pPr>
            <a:endParaRPr lang="en-US" sz="2000" dirty="0"/>
          </a:p>
        </p:txBody>
      </p:sp>
      <p:sp>
        <p:nvSpPr>
          <p:cNvPr id="6" name="TextBox 5"/>
          <p:cNvSpPr txBox="1"/>
          <p:nvPr/>
        </p:nvSpPr>
        <p:spPr>
          <a:xfrm>
            <a:off x="457200" y="68759"/>
            <a:ext cx="7924800" cy="769441"/>
          </a:xfrm>
          <a:prstGeom prst="rect">
            <a:avLst/>
          </a:prstGeom>
          <a:noFill/>
        </p:spPr>
        <p:txBody>
          <a:bodyPr wrap="square" rtlCol="0">
            <a:spAutoFit/>
          </a:bodyPr>
          <a:lstStyle/>
          <a:p>
            <a:r>
              <a:rPr lang="en-US" sz="4400" dirty="0">
                <a:solidFill>
                  <a:schemeClr val="bg1"/>
                </a:solidFill>
                <a:latin typeface="+mj-lt"/>
              </a:rPr>
              <a:t>Introduction</a:t>
            </a:r>
          </a:p>
        </p:txBody>
      </p:sp>
    </p:spTree>
    <p:extLst>
      <p:ext uri="{BB962C8B-B14F-4D97-AF65-F5344CB8AC3E}">
        <p14:creationId xmlns:p14="http://schemas.microsoft.com/office/powerpoint/2010/main" val="352856275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6755" name="Rectangle 3"/>
          <p:cNvSpPr>
            <a:spLocks noChangeArrowheads="1"/>
          </p:cNvSpPr>
          <p:nvPr>
            <p:custDataLst>
              <p:tags r:id="rId1"/>
            </p:custDataLst>
          </p:nvPr>
        </p:nvSpPr>
        <p:spPr bwMode="auto">
          <a:xfrm>
            <a:off x="685800" y="1219200"/>
            <a:ext cx="8077200" cy="51816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342900" indent="-342900">
              <a:spcBef>
                <a:spcPct val="20000"/>
              </a:spcBef>
              <a:buFontTx/>
              <a:buChar char="•"/>
            </a:pPr>
            <a:endParaRPr lang="en-US" sz="3200">
              <a:latin typeface="Times New Roman" pitchFamily="18" charset="0"/>
              <a:cs typeface="Arial" charset="0"/>
            </a:endParaRPr>
          </a:p>
        </p:txBody>
      </p:sp>
      <p:sp>
        <p:nvSpPr>
          <p:cNvPr id="7" name="TextBox 6"/>
          <p:cNvSpPr txBox="1"/>
          <p:nvPr/>
        </p:nvSpPr>
        <p:spPr>
          <a:xfrm>
            <a:off x="457200" y="68759"/>
            <a:ext cx="7924800" cy="769441"/>
          </a:xfrm>
          <a:prstGeom prst="rect">
            <a:avLst/>
          </a:prstGeom>
          <a:noFill/>
        </p:spPr>
        <p:txBody>
          <a:bodyPr wrap="square" rtlCol="0">
            <a:spAutoFit/>
          </a:bodyPr>
          <a:lstStyle/>
          <a:p>
            <a:r>
              <a:rPr lang="en-US" sz="4400" dirty="0">
                <a:solidFill>
                  <a:schemeClr val="bg1"/>
                </a:solidFill>
                <a:latin typeface="+mj-lt"/>
              </a:rPr>
              <a:t>ALU: Arithmetic Logic Unit</a:t>
            </a:r>
          </a:p>
        </p:txBody>
      </p:sp>
      <p:pic>
        <p:nvPicPr>
          <p:cNvPr id="11469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24109" y="1140106"/>
            <a:ext cx="4391291" cy="4625975"/>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graphicFrame>
        <p:nvGraphicFramePr>
          <p:cNvPr id="8" name="Group 5"/>
          <p:cNvGraphicFramePr>
            <a:graphicFrameLocks noGrp="1"/>
          </p:cNvGraphicFramePr>
          <p:nvPr>
            <p:custDataLst>
              <p:tags r:id="rId2"/>
            </p:custDataLst>
            <p:extLst>
              <p:ext uri="{D42A27DB-BD31-4B8C-83A1-F6EECF244321}">
                <p14:modId xmlns:p14="http://schemas.microsoft.com/office/powerpoint/2010/main" val="104382278"/>
              </p:ext>
            </p:extLst>
          </p:nvPr>
        </p:nvGraphicFramePr>
        <p:xfrm>
          <a:off x="609600" y="1066800"/>
          <a:ext cx="3657600" cy="2381250"/>
        </p:xfrm>
        <a:graphic>
          <a:graphicData uri="http://schemas.openxmlformats.org/drawingml/2006/table">
            <a:tbl>
              <a:tblPr/>
              <a:tblGrid>
                <a:gridCol w="2161309">
                  <a:extLst>
                    <a:ext uri="{9D8B030D-6E8A-4147-A177-3AD203B41FA5}">
                      <a16:colId xmlns:a16="http://schemas.microsoft.com/office/drawing/2014/main" val="20000"/>
                    </a:ext>
                  </a:extLst>
                </a:gridCol>
                <a:gridCol w="1496291">
                  <a:extLst>
                    <a:ext uri="{9D8B030D-6E8A-4147-A177-3AD203B41FA5}">
                      <a16:colId xmlns:a16="http://schemas.microsoft.com/office/drawing/2014/main" val="20001"/>
                    </a:ext>
                  </a:extLst>
                </a:gridCol>
              </a:tblGrid>
              <a:tr h="4762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1" i="0" u="none" strike="noStrike" cap="none" normalizeH="0" baseline="0" dirty="0">
                          <a:ln>
                            <a:noFill/>
                          </a:ln>
                          <a:solidFill>
                            <a:schemeClr val="bg1"/>
                          </a:solidFill>
                          <a:effectLst/>
                          <a:latin typeface="Times New Roman" pitchFamily="18" charset="0"/>
                          <a:cs typeface="Arial" charset="0"/>
                        </a:rPr>
                        <a:t>ALUControl</a:t>
                      </a:r>
                      <a:r>
                        <a:rPr kumimoji="0" lang="en-US" sz="2400" b="1" i="0" u="none" strike="noStrike" cap="none" normalizeH="0" baseline="-25000" dirty="0">
                          <a:ln>
                            <a:noFill/>
                          </a:ln>
                          <a:solidFill>
                            <a:schemeClr val="bg1"/>
                          </a:solidFill>
                          <a:effectLst/>
                          <a:latin typeface="Times New Roman" pitchFamily="18" charset="0"/>
                          <a:cs typeface="Arial" charset="0"/>
                        </a:rPr>
                        <a:t>1:0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70C0"/>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1" i="0" u="none" strike="noStrike" cap="none" normalizeH="0" baseline="0" dirty="0">
                          <a:ln>
                            <a:noFill/>
                          </a:ln>
                          <a:solidFill>
                            <a:schemeClr val="bg1"/>
                          </a:solidFill>
                          <a:effectLst/>
                          <a:latin typeface="Times New Roman" pitchFamily="18" charset="0"/>
                          <a:cs typeface="Arial" charset="0"/>
                        </a:rPr>
                        <a:t>Function</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70C0"/>
                    </a:solidFill>
                  </a:tcPr>
                </a:tc>
                <a:extLst>
                  <a:ext uri="{0D108BD9-81ED-4DB2-BD59-A6C34878D82A}">
                    <a16:rowId xmlns:a16="http://schemas.microsoft.com/office/drawing/2014/main" val="10000"/>
                  </a:ext>
                </a:extLst>
              </a:tr>
              <a:tr h="4762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Times New Roman" pitchFamily="18" charset="0"/>
                          <a:cs typeface="Arial" charset="0"/>
                        </a:rPr>
                        <a:t>00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Times New Roman" pitchFamily="18" charset="0"/>
                          <a:cs typeface="Arial" charset="0"/>
                        </a:rPr>
                        <a:t>Add</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762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Times New Roman" pitchFamily="18" charset="0"/>
                          <a:cs typeface="Arial" charset="0"/>
                        </a:rPr>
                        <a:t>01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Times New Roman" pitchFamily="18" charset="0"/>
                          <a:cs typeface="Arial" charset="0"/>
                        </a:rPr>
                        <a:t>Subtract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762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Times New Roman" pitchFamily="18" charset="0"/>
                          <a:cs typeface="Arial" charset="0"/>
                        </a:rPr>
                        <a:t>10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Times New Roman" pitchFamily="18" charset="0"/>
                          <a:cs typeface="Arial" charset="0"/>
                        </a:rPr>
                        <a:t>AND</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762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Times New Roman" pitchFamily="18" charset="0"/>
                          <a:cs typeface="Arial" charset="0"/>
                        </a:rPr>
                        <a:t>11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Times New Roman" pitchFamily="18" charset="0"/>
                          <a:cs typeface="Arial" charset="0"/>
                        </a:rPr>
                        <a:t>OR</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6" name="Rectangle 2"/>
          <p:cNvSpPr>
            <a:spLocks noChangeArrowheads="1"/>
          </p:cNvSpPr>
          <p:nvPr>
            <p:custDataLst>
              <p:tags r:id="rId3"/>
            </p:custDataLst>
          </p:nvPr>
        </p:nvSpPr>
        <p:spPr bwMode="auto">
          <a:xfrm>
            <a:off x="304800" y="3429000"/>
            <a:ext cx="5029200" cy="1828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a:spcBef>
                <a:spcPct val="20000"/>
              </a:spcBef>
            </a:pPr>
            <a:r>
              <a:rPr lang="en-US" sz="2400" b="1" dirty="0">
                <a:solidFill>
                  <a:srgbClr val="0070C0"/>
                </a:solidFill>
                <a:latin typeface="+mj-lt"/>
                <a:cs typeface="Arial" charset="0"/>
              </a:rPr>
              <a:t>Example: </a:t>
            </a:r>
            <a:r>
              <a:rPr lang="en-US" sz="2400" b="1" dirty="0">
                <a:latin typeface="+mj-lt"/>
                <a:cs typeface="Arial" charset="0"/>
              </a:rPr>
              <a:t>Perform </a:t>
            </a:r>
            <a:r>
              <a:rPr lang="en-US" sz="2400" b="1" i="1" dirty="0">
                <a:latin typeface="+mj-lt"/>
                <a:cs typeface="Arial" charset="0"/>
              </a:rPr>
              <a:t>A</a:t>
            </a:r>
            <a:r>
              <a:rPr lang="en-US" sz="2400" b="1" dirty="0">
                <a:latin typeface="+mj-lt"/>
                <a:cs typeface="Arial" charset="0"/>
              </a:rPr>
              <a:t> OR </a:t>
            </a:r>
            <a:r>
              <a:rPr lang="en-US" sz="2400" b="1" i="1" dirty="0">
                <a:latin typeface="+mj-lt"/>
                <a:cs typeface="Arial" charset="0"/>
              </a:rPr>
              <a:t>B</a:t>
            </a:r>
            <a:endParaRPr lang="en-US" sz="2400" i="1" dirty="0">
              <a:latin typeface="+mj-lt"/>
              <a:cs typeface="Arial" charset="0"/>
            </a:endParaRPr>
          </a:p>
        </p:txBody>
      </p:sp>
    </p:spTree>
    <p:extLst>
      <p:ext uri="{BB962C8B-B14F-4D97-AF65-F5344CB8AC3E}">
        <p14:creationId xmlns:p14="http://schemas.microsoft.com/office/powerpoint/2010/main" val="3133089812"/>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6755" name="Rectangle 3"/>
          <p:cNvSpPr>
            <a:spLocks noChangeArrowheads="1"/>
          </p:cNvSpPr>
          <p:nvPr>
            <p:custDataLst>
              <p:tags r:id="rId1"/>
            </p:custDataLst>
          </p:nvPr>
        </p:nvSpPr>
        <p:spPr bwMode="auto">
          <a:xfrm>
            <a:off x="685800" y="1219200"/>
            <a:ext cx="8077200" cy="51816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342900" indent="-342900">
              <a:spcBef>
                <a:spcPct val="20000"/>
              </a:spcBef>
              <a:buFontTx/>
              <a:buChar char="•"/>
            </a:pPr>
            <a:endParaRPr lang="en-US" sz="3200">
              <a:latin typeface="Times New Roman" pitchFamily="18" charset="0"/>
              <a:cs typeface="Arial" charset="0"/>
            </a:endParaRPr>
          </a:p>
        </p:txBody>
      </p:sp>
      <p:sp>
        <p:nvSpPr>
          <p:cNvPr id="7" name="TextBox 6"/>
          <p:cNvSpPr txBox="1"/>
          <p:nvPr/>
        </p:nvSpPr>
        <p:spPr>
          <a:xfrm>
            <a:off x="457200" y="68759"/>
            <a:ext cx="7924800" cy="769441"/>
          </a:xfrm>
          <a:prstGeom prst="rect">
            <a:avLst/>
          </a:prstGeom>
          <a:noFill/>
        </p:spPr>
        <p:txBody>
          <a:bodyPr wrap="square" rtlCol="0">
            <a:spAutoFit/>
          </a:bodyPr>
          <a:lstStyle/>
          <a:p>
            <a:r>
              <a:rPr lang="en-US" sz="4400" dirty="0">
                <a:solidFill>
                  <a:schemeClr val="bg1"/>
                </a:solidFill>
                <a:latin typeface="+mj-lt"/>
              </a:rPr>
              <a:t>ALU: Arithmetic Logic Unit</a:t>
            </a:r>
          </a:p>
        </p:txBody>
      </p:sp>
      <p:pic>
        <p:nvPicPr>
          <p:cNvPr id="11469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24109" y="1140106"/>
            <a:ext cx="4391291" cy="4625975"/>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graphicFrame>
        <p:nvGraphicFramePr>
          <p:cNvPr id="8" name="Group 5"/>
          <p:cNvGraphicFramePr>
            <a:graphicFrameLocks noGrp="1"/>
          </p:cNvGraphicFramePr>
          <p:nvPr>
            <p:custDataLst>
              <p:tags r:id="rId2"/>
            </p:custDataLst>
            <p:extLst>
              <p:ext uri="{D42A27DB-BD31-4B8C-83A1-F6EECF244321}">
                <p14:modId xmlns:p14="http://schemas.microsoft.com/office/powerpoint/2010/main" val="1777363378"/>
              </p:ext>
            </p:extLst>
          </p:nvPr>
        </p:nvGraphicFramePr>
        <p:xfrm>
          <a:off x="609600" y="1066800"/>
          <a:ext cx="3657600" cy="2381250"/>
        </p:xfrm>
        <a:graphic>
          <a:graphicData uri="http://schemas.openxmlformats.org/drawingml/2006/table">
            <a:tbl>
              <a:tblPr/>
              <a:tblGrid>
                <a:gridCol w="2161309">
                  <a:extLst>
                    <a:ext uri="{9D8B030D-6E8A-4147-A177-3AD203B41FA5}">
                      <a16:colId xmlns:a16="http://schemas.microsoft.com/office/drawing/2014/main" val="20000"/>
                    </a:ext>
                  </a:extLst>
                </a:gridCol>
                <a:gridCol w="1496291">
                  <a:extLst>
                    <a:ext uri="{9D8B030D-6E8A-4147-A177-3AD203B41FA5}">
                      <a16:colId xmlns:a16="http://schemas.microsoft.com/office/drawing/2014/main" val="20001"/>
                    </a:ext>
                  </a:extLst>
                </a:gridCol>
              </a:tblGrid>
              <a:tr h="4762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1" i="0" u="none" strike="noStrike" cap="none" normalizeH="0" baseline="0" dirty="0">
                          <a:ln>
                            <a:noFill/>
                          </a:ln>
                          <a:solidFill>
                            <a:schemeClr val="bg1"/>
                          </a:solidFill>
                          <a:effectLst/>
                          <a:latin typeface="Times New Roman" pitchFamily="18" charset="0"/>
                          <a:cs typeface="Arial" charset="0"/>
                        </a:rPr>
                        <a:t>ALUControl</a:t>
                      </a:r>
                      <a:r>
                        <a:rPr kumimoji="0" lang="en-US" sz="2400" b="1" i="0" u="none" strike="noStrike" cap="none" normalizeH="0" baseline="-25000" dirty="0">
                          <a:ln>
                            <a:noFill/>
                          </a:ln>
                          <a:solidFill>
                            <a:schemeClr val="bg1"/>
                          </a:solidFill>
                          <a:effectLst/>
                          <a:latin typeface="Times New Roman" pitchFamily="18" charset="0"/>
                          <a:cs typeface="Arial" charset="0"/>
                        </a:rPr>
                        <a:t>1:0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70C0"/>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1" i="0" u="none" strike="noStrike" cap="none" normalizeH="0" baseline="0" dirty="0">
                          <a:ln>
                            <a:noFill/>
                          </a:ln>
                          <a:solidFill>
                            <a:schemeClr val="bg1"/>
                          </a:solidFill>
                          <a:effectLst/>
                          <a:latin typeface="Times New Roman" pitchFamily="18" charset="0"/>
                          <a:cs typeface="Arial" charset="0"/>
                        </a:rPr>
                        <a:t>Function</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70C0"/>
                    </a:solidFill>
                  </a:tcPr>
                </a:tc>
                <a:extLst>
                  <a:ext uri="{0D108BD9-81ED-4DB2-BD59-A6C34878D82A}">
                    <a16:rowId xmlns:a16="http://schemas.microsoft.com/office/drawing/2014/main" val="10000"/>
                  </a:ext>
                </a:extLst>
              </a:tr>
              <a:tr h="4762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Times New Roman" pitchFamily="18" charset="0"/>
                          <a:cs typeface="Arial" charset="0"/>
                        </a:rPr>
                        <a:t>00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Times New Roman" pitchFamily="18" charset="0"/>
                          <a:cs typeface="Arial" charset="0"/>
                        </a:rPr>
                        <a:t>Add</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762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Times New Roman" pitchFamily="18" charset="0"/>
                          <a:cs typeface="Arial" charset="0"/>
                        </a:rPr>
                        <a:t>01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Times New Roman" pitchFamily="18" charset="0"/>
                          <a:cs typeface="Arial" charset="0"/>
                        </a:rPr>
                        <a:t>Subtract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762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Times New Roman" pitchFamily="18" charset="0"/>
                          <a:cs typeface="Arial" charset="0"/>
                        </a:rPr>
                        <a:t>10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Times New Roman" pitchFamily="18" charset="0"/>
                          <a:cs typeface="Arial" charset="0"/>
                        </a:rPr>
                        <a:t>AND</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762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Times New Roman" pitchFamily="18" charset="0"/>
                          <a:cs typeface="Arial" charset="0"/>
                        </a:rPr>
                        <a:t>11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Times New Roman" pitchFamily="18" charset="0"/>
                          <a:cs typeface="Arial" charset="0"/>
                        </a:rPr>
                        <a:t>OR</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9" name="Rectangle 2"/>
          <p:cNvSpPr>
            <a:spLocks noChangeArrowheads="1"/>
          </p:cNvSpPr>
          <p:nvPr>
            <p:custDataLst>
              <p:tags r:id="rId3"/>
            </p:custDataLst>
          </p:nvPr>
        </p:nvSpPr>
        <p:spPr bwMode="auto">
          <a:xfrm>
            <a:off x="304800" y="3429000"/>
            <a:ext cx="5029200" cy="1828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a:spcBef>
                <a:spcPct val="20000"/>
              </a:spcBef>
            </a:pPr>
            <a:r>
              <a:rPr lang="en-US" sz="2400" b="1" dirty="0">
                <a:solidFill>
                  <a:srgbClr val="0070C0"/>
                </a:solidFill>
                <a:latin typeface="+mj-lt"/>
                <a:cs typeface="Arial" charset="0"/>
              </a:rPr>
              <a:t>Example: </a:t>
            </a:r>
            <a:r>
              <a:rPr lang="en-US" sz="2400" b="1" dirty="0">
                <a:latin typeface="+mj-lt"/>
                <a:cs typeface="Arial" charset="0"/>
              </a:rPr>
              <a:t>Perform </a:t>
            </a:r>
            <a:r>
              <a:rPr lang="en-US" sz="2400" b="1" i="1" dirty="0">
                <a:latin typeface="+mj-lt"/>
                <a:cs typeface="Arial" charset="0"/>
              </a:rPr>
              <a:t>A</a:t>
            </a:r>
            <a:r>
              <a:rPr lang="en-US" sz="2400" b="1" dirty="0">
                <a:latin typeface="+mj-lt"/>
                <a:cs typeface="Arial" charset="0"/>
              </a:rPr>
              <a:t> OR </a:t>
            </a:r>
            <a:r>
              <a:rPr lang="en-US" sz="2400" b="1" i="1" dirty="0">
                <a:latin typeface="+mj-lt"/>
                <a:cs typeface="Arial" charset="0"/>
              </a:rPr>
              <a:t>B</a:t>
            </a:r>
            <a:endParaRPr lang="en-US" sz="2400" i="1" dirty="0">
              <a:latin typeface="+mj-lt"/>
              <a:cs typeface="Arial" charset="0"/>
            </a:endParaRPr>
          </a:p>
          <a:p>
            <a:r>
              <a:rPr lang="en-US" sz="2000" i="1" dirty="0">
                <a:latin typeface="+mj-lt"/>
                <a:cs typeface="Arial" charset="0"/>
              </a:rPr>
              <a:t>ALUControl</a:t>
            </a:r>
            <a:r>
              <a:rPr lang="en-US" sz="2000" baseline="-25000" dirty="0">
                <a:latin typeface="+mj-lt"/>
                <a:cs typeface="Arial" charset="0"/>
              </a:rPr>
              <a:t>1:0</a:t>
            </a:r>
            <a:r>
              <a:rPr lang="en-US" sz="2000" dirty="0">
                <a:latin typeface="+mj-lt"/>
                <a:cs typeface="Arial" charset="0"/>
              </a:rPr>
              <a:t> = 11</a:t>
            </a:r>
          </a:p>
          <a:p>
            <a:r>
              <a:rPr lang="en-US" sz="2000" dirty="0">
                <a:latin typeface="Times New Roman" pitchFamily="18" charset="0"/>
                <a:cs typeface="Arial" charset="0"/>
              </a:rPr>
              <a:t>Mux selects output of OR gate as </a:t>
            </a:r>
            <a:r>
              <a:rPr lang="en-US" sz="2000" i="1" dirty="0">
                <a:latin typeface="Times New Roman" pitchFamily="18" charset="0"/>
                <a:cs typeface="Arial" charset="0"/>
              </a:rPr>
              <a:t>Result, </a:t>
            </a:r>
            <a:r>
              <a:rPr lang="en-US" sz="2000" dirty="0">
                <a:latin typeface="Times New Roman" pitchFamily="18" charset="0"/>
                <a:cs typeface="Arial" charset="0"/>
              </a:rPr>
              <a:t>so</a:t>
            </a:r>
          </a:p>
          <a:p>
            <a:r>
              <a:rPr lang="en-US" sz="2000" i="1" dirty="0">
                <a:latin typeface="Times New Roman" pitchFamily="18" charset="0"/>
                <a:cs typeface="Arial" charset="0"/>
              </a:rPr>
              <a:t>    </a:t>
            </a:r>
            <a:r>
              <a:rPr lang="en-US" sz="2000" b="1" i="1" dirty="0">
                <a:latin typeface="Times New Roman" pitchFamily="18" charset="0"/>
                <a:cs typeface="Arial" charset="0"/>
              </a:rPr>
              <a:t>Result</a:t>
            </a:r>
            <a:r>
              <a:rPr lang="en-US" sz="2000" b="1" dirty="0">
                <a:latin typeface="Times New Roman" pitchFamily="18" charset="0"/>
                <a:cs typeface="Arial" charset="0"/>
              </a:rPr>
              <a:t> = </a:t>
            </a:r>
            <a:r>
              <a:rPr lang="en-US" sz="2000" b="1" i="1" dirty="0">
                <a:latin typeface="Times New Roman" pitchFamily="18" charset="0"/>
                <a:cs typeface="Arial" charset="0"/>
              </a:rPr>
              <a:t>A</a:t>
            </a:r>
            <a:r>
              <a:rPr lang="en-US" sz="2000" b="1" dirty="0">
                <a:latin typeface="Times New Roman" pitchFamily="18" charset="0"/>
                <a:cs typeface="Arial" charset="0"/>
              </a:rPr>
              <a:t> OR </a:t>
            </a:r>
            <a:r>
              <a:rPr lang="en-US" sz="2000" b="1" i="1" dirty="0">
                <a:latin typeface="Times New Roman" pitchFamily="18" charset="0"/>
                <a:cs typeface="Arial" charset="0"/>
              </a:rPr>
              <a:t>B</a:t>
            </a:r>
            <a:endParaRPr lang="en-US" sz="2000" b="1" i="1" dirty="0">
              <a:latin typeface="+mj-lt"/>
              <a:cs typeface="Arial" charset="0"/>
            </a:endParaRPr>
          </a:p>
        </p:txBody>
      </p:sp>
    </p:spTree>
    <p:extLst>
      <p:ext uri="{BB962C8B-B14F-4D97-AF65-F5344CB8AC3E}">
        <p14:creationId xmlns:p14="http://schemas.microsoft.com/office/powerpoint/2010/main" val="3101862134"/>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6755" name="Rectangle 3"/>
          <p:cNvSpPr>
            <a:spLocks noChangeArrowheads="1"/>
          </p:cNvSpPr>
          <p:nvPr>
            <p:custDataLst>
              <p:tags r:id="rId1"/>
            </p:custDataLst>
          </p:nvPr>
        </p:nvSpPr>
        <p:spPr bwMode="auto">
          <a:xfrm>
            <a:off x="685800" y="1219200"/>
            <a:ext cx="8077200" cy="51816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342900" indent="-342900">
              <a:spcBef>
                <a:spcPct val="20000"/>
              </a:spcBef>
              <a:buFontTx/>
              <a:buChar char="•"/>
            </a:pPr>
            <a:endParaRPr lang="en-US" sz="3200">
              <a:latin typeface="Times New Roman" pitchFamily="18" charset="0"/>
              <a:cs typeface="Arial" charset="0"/>
            </a:endParaRPr>
          </a:p>
        </p:txBody>
      </p:sp>
      <p:sp>
        <p:nvSpPr>
          <p:cNvPr id="7" name="TextBox 6"/>
          <p:cNvSpPr txBox="1"/>
          <p:nvPr/>
        </p:nvSpPr>
        <p:spPr>
          <a:xfrm>
            <a:off x="457200" y="68759"/>
            <a:ext cx="7924800" cy="769441"/>
          </a:xfrm>
          <a:prstGeom prst="rect">
            <a:avLst/>
          </a:prstGeom>
          <a:noFill/>
        </p:spPr>
        <p:txBody>
          <a:bodyPr wrap="square" rtlCol="0">
            <a:spAutoFit/>
          </a:bodyPr>
          <a:lstStyle/>
          <a:p>
            <a:r>
              <a:rPr lang="en-US" sz="4400" dirty="0">
                <a:solidFill>
                  <a:schemeClr val="bg1"/>
                </a:solidFill>
                <a:latin typeface="+mj-lt"/>
              </a:rPr>
              <a:t>ALU: Arithmetic Logic Unit</a:t>
            </a:r>
          </a:p>
        </p:txBody>
      </p:sp>
      <p:pic>
        <p:nvPicPr>
          <p:cNvPr id="11469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24109" y="1140106"/>
            <a:ext cx="4391291" cy="4625975"/>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graphicFrame>
        <p:nvGraphicFramePr>
          <p:cNvPr id="8" name="Group 5"/>
          <p:cNvGraphicFramePr>
            <a:graphicFrameLocks noGrp="1"/>
          </p:cNvGraphicFramePr>
          <p:nvPr>
            <p:custDataLst>
              <p:tags r:id="rId2"/>
            </p:custDataLst>
            <p:extLst>
              <p:ext uri="{D42A27DB-BD31-4B8C-83A1-F6EECF244321}">
                <p14:modId xmlns:p14="http://schemas.microsoft.com/office/powerpoint/2010/main" val="1777363378"/>
              </p:ext>
            </p:extLst>
          </p:nvPr>
        </p:nvGraphicFramePr>
        <p:xfrm>
          <a:off x="609600" y="1066800"/>
          <a:ext cx="3657600" cy="2381250"/>
        </p:xfrm>
        <a:graphic>
          <a:graphicData uri="http://schemas.openxmlformats.org/drawingml/2006/table">
            <a:tbl>
              <a:tblPr/>
              <a:tblGrid>
                <a:gridCol w="2161309">
                  <a:extLst>
                    <a:ext uri="{9D8B030D-6E8A-4147-A177-3AD203B41FA5}">
                      <a16:colId xmlns:a16="http://schemas.microsoft.com/office/drawing/2014/main" val="20000"/>
                    </a:ext>
                  </a:extLst>
                </a:gridCol>
                <a:gridCol w="1496291">
                  <a:extLst>
                    <a:ext uri="{9D8B030D-6E8A-4147-A177-3AD203B41FA5}">
                      <a16:colId xmlns:a16="http://schemas.microsoft.com/office/drawing/2014/main" val="20001"/>
                    </a:ext>
                  </a:extLst>
                </a:gridCol>
              </a:tblGrid>
              <a:tr h="4762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1" i="0" u="none" strike="noStrike" cap="none" normalizeH="0" baseline="0" dirty="0">
                          <a:ln>
                            <a:noFill/>
                          </a:ln>
                          <a:solidFill>
                            <a:schemeClr val="bg1"/>
                          </a:solidFill>
                          <a:effectLst/>
                          <a:latin typeface="Times New Roman" pitchFamily="18" charset="0"/>
                          <a:cs typeface="Arial" charset="0"/>
                        </a:rPr>
                        <a:t>ALUControl</a:t>
                      </a:r>
                      <a:r>
                        <a:rPr kumimoji="0" lang="en-US" sz="2400" b="1" i="0" u="none" strike="noStrike" cap="none" normalizeH="0" baseline="-25000" dirty="0">
                          <a:ln>
                            <a:noFill/>
                          </a:ln>
                          <a:solidFill>
                            <a:schemeClr val="bg1"/>
                          </a:solidFill>
                          <a:effectLst/>
                          <a:latin typeface="Times New Roman" pitchFamily="18" charset="0"/>
                          <a:cs typeface="Arial" charset="0"/>
                        </a:rPr>
                        <a:t>1:0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70C0"/>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1" i="0" u="none" strike="noStrike" cap="none" normalizeH="0" baseline="0" dirty="0">
                          <a:ln>
                            <a:noFill/>
                          </a:ln>
                          <a:solidFill>
                            <a:schemeClr val="bg1"/>
                          </a:solidFill>
                          <a:effectLst/>
                          <a:latin typeface="Times New Roman" pitchFamily="18" charset="0"/>
                          <a:cs typeface="Arial" charset="0"/>
                        </a:rPr>
                        <a:t>Function</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70C0"/>
                    </a:solidFill>
                  </a:tcPr>
                </a:tc>
                <a:extLst>
                  <a:ext uri="{0D108BD9-81ED-4DB2-BD59-A6C34878D82A}">
                    <a16:rowId xmlns:a16="http://schemas.microsoft.com/office/drawing/2014/main" val="10000"/>
                  </a:ext>
                </a:extLst>
              </a:tr>
              <a:tr h="4762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Times New Roman" pitchFamily="18" charset="0"/>
                          <a:cs typeface="Arial" charset="0"/>
                        </a:rPr>
                        <a:t>00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Times New Roman" pitchFamily="18" charset="0"/>
                          <a:cs typeface="Arial" charset="0"/>
                        </a:rPr>
                        <a:t>Add</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762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Times New Roman" pitchFamily="18" charset="0"/>
                          <a:cs typeface="Arial" charset="0"/>
                        </a:rPr>
                        <a:t>01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Times New Roman" pitchFamily="18" charset="0"/>
                          <a:cs typeface="Arial" charset="0"/>
                        </a:rPr>
                        <a:t>Subtract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762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Times New Roman" pitchFamily="18" charset="0"/>
                          <a:cs typeface="Arial" charset="0"/>
                        </a:rPr>
                        <a:t>10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Times New Roman" pitchFamily="18" charset="0"/>
                          <a:cs typeface="Arial" charset="0"/>
                        </a:rPr>
                        <a:t>AND</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762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Times New Roman" pitchFamily="18" charset="0"/>
                          <a:cs typeface="Arial" charset="0"/>
                        </a:rPr>
                        <a:t>11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Times New Roman" pitchFamily="18" charset="0"/>
                          <a:cs typeface="Arial" charset="0"/>
                        </a:rPr>
                        <a:t>OR</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9" name="Rectangle 2"/>
          <p:cNvSpPr>
            <a:spLocks noChangeArrowheads="1"/>
          </p:cNvSpPr>
          <p:nvPr>
            <p:custDataLst>
              <p:tags r:id="rId3"/>
            </p:custDataLst>
          </p:nvPr>
        </p:nvSpPr>
        <p:spPr bwMode="auto">
          <a:xfrm>
            <a:off x="304800" y="3429000"/>
            <a:ext cx="5029200" cy="1828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a:spcBef>
                <a:spcPct val="20000"/>
              </a:spcBef>
            </a:pPr>
            <a:r>
              <a:rPr lang="en-US" sz="2400" b="1" dirty="0">
                <a:solidFill>
                  <a:srgbClr val="0070C0"/>
                </a:solidFill>
                <a:latin typeface="+mj-lt"/>
                <a:cs typeface="Arial" charset="0"/>
              </a:rPr>
              <a:t>Example: </a:t>
            </a:r>
            <a:r>
              <a:rPr lang="en-US" sz="2400" b="1" dirty="0">
                <a:latin typeface="+mj-lt"/>
                <a:cs typeface="Arial" charset="0"/>
              </a:rPr>
              <a:t>Perform </a:t>
            </a:r>
            <a:r>
              <a:rPr lang="en-US" sz="2400" b="1" i="1" dirty="0">
                <a:latin typeface="+mj-lt"/>
                <a:cs typeface="Arial" charset="0"/>
              </a:rPr>
              <a:t>A</a:t>
            </a:r>
            <a:r>
              <a:rPr lang="en-US" sz="2400" b="1" dirty="0">
                <a:latin typeface="+mj-lt"/>
                <a:cs typeface="Arial" charset="0"/>
              </a:rPr>
              <a:t> + </a:t>
            </a:r>
            <a:r>
              <a:rPr lang="en-US" sz="2400" b="1" i="1" dirty="0">
                <a:latin typeface="+mj-lt"/>
                <a:cs typeface="Arial" charset="0"/>
              </a:rPr>
              <a:t>B</a:t>
            </a:r>
            <a:endParaRPr lang="en-US" sz="2400" i="1" dirty="0">
              <a:latin typeface="+mj-lt"/>
              <a:cs typeface="Arial" charset="0"/>
            </a:endParaRPr>
          </a:p>
        </p:txBody>
      </p:sp>
    </p:spTree>
    <p:extLst>
      <p:ext uri="{BB962C8B-B14F-4D97-AF65-F5344CB8AC3E}">
        <p14:creationId xmlns:p14="http://schemas.microsoft.com/office/powerpoint/2010/main" val="3101862134"/>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6755" name="Rectangle 3"/>
          <p:cNvSpPr>
            <a:spLocks noChangeArrowheads="1"/>
          </p:cNvSpPr>
          <p:nvPr>
            <p:custDataLst>
              <p:tags r:id="rId1"/>
            </p:custDataLst>
          </p:nvPr>
        </p:nvSpPr>
        <p:spPr bwMode="auto">
          <a:xfrm>
            <a:off x="685800" y="1219200"/>
            <a:ext cx="8077200" cy="51816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342900" indent="-342900">
              <a:spcBef>
                <a:spcPct val="20000"/>
              </a:spcBef>
              <a:buFontTx/>
              <a:buChar char="•"/>
            </a:pPr>
            <a:endParaRPr lang="en-US" sz="3200">
              <a:latin typeface="Times New Roman" pitchFamily="18" charset="0"/>
              <a:cs typeface="Arial" charset="0"/>
            </a:endParaRPr>
          </a:p>
        </p:txBody>
      </p:sp>
      <p:sp>
        <p:nvSpPr>
          <p:cNvPr id="7" name="TextBox 6"/>
          <p:cNvSpPr txBox="1"/>
          <p:nvPr/>
        </p:nvSpPr>
        <p:spPr>
          <a:xfrm>
            <a:off x="457200" y="68759"/>
            <a:ext cx="7924800" cy="769441"/>
          </a:xfrm>
          <a:prstGeom prst="rect">
            <a:avLst/>
          </a:prstGeom>
          <a:noFill/>
        </p:spPr>
        <p:txBody>
          <a:bodyPr wrap="square" rtlCol="0">
            <a:spAutoFit/>
          </a:bodyPr>
          <a:lstStyle/>
          <a:p>
            <a:r>
              <a:rPr lang="en-US" sz="4400" dirty="0">
                <a:solidFill>
                  <a:schemeClr val="bg1"/>
                </a:solidFill>
                <a:latin typeface="+mj-lt"/>
              </a:rPr>
              <a:t>ALU: Arithmetic Logic Unit</a:t>
            </a:r>
          </a:p>
        </p:txBody>
      </p:sp>
      <p:pic>
        <p:nvPicPr>
          <p:cNvPr id="11469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24109" y="1140106"/>
            <a:ext cx="4391291" cy="4625975"/>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graphicFrame>
        <p:nvGraphicFramePr>
          <p:cNvPr id="8" name="Group 5"/>
          <p:cNvGraphicFramePr>
            <a:graphicFrameLocks noGrp="1"/>
          </p:cNvGraphicFramePr>
          <p:nvPr>
            <p:custDataLst>
              <p:tags r:id="rId2"/>
            </p:custDataLst>
            <p:extLst>
              <p:ext uri="{D42A27DB-BD31-4B8C-83A1-F6EECF244321}">
                <p14:modId xmlns:p14="http://schemas.microsoft.com/office/powerpoint/2010/main" val="2625358504"/>
              </p:ext>
            </p:extLst>
          </p:nvPr>
        </p:nvGraphicFramePr>
        <p:xfrm>
          <a:off x="609600" y="1066800"/>
          <a:ext cx="3657600" cy="2381250"/>
        </p:xfrm>
        <a:graphic>
          <a:graphicData uri="http://schemas.openxmlformats.org/drawingml/2006/table">
            <a:tbl>
              <a:tblPr/>
              <a:tblGrid>
                <a:gridCol w="2161309">
                  <a:extLst>
                    <a:ext uri="{9D8B030D-6E8A-4147-A177-3AD203B41FA5}">
                      <a16:colId xmlns:a16="http://schemas.microsoft.com/office/drawing/2014/main" val="20000"/>
                    </a:ext>
                  </a:extLst>
                </a:gridCol>
                <a:gridCol w="1496291">
                  <a:extLst>
                    <a:ext uri="{9D8B030D-6E8A-4147-A177-3AD203B41FA5}">
                      <a16:colId xmlns:a16="http://schemas.microsoft.com/office/drawing/2014/main" val="20001"/>
                    </a:ext>
                  </a:extLst>
                </a:gridCol>
              </a:tblGrid>
              <a:tr h="4762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1" i="0" u="none" strike="noStrike" cap="none" normalizeH="0" baseline="0" dirty="0">
                          <a:ln>
                            <a:noFill/>
                          </a:ln>
                          <a:solidFill>
                            <a:schemeClr val="bg1"/>
                          </a:solidFill>
                          <a:effectLst/>
                          <a:latin typeface="Times New Roman" pitchFamily="18" charset="0"/>
                          <a:cs typeface="Arial" charset="0"/>
                        </a:rPr>
                        <a:t>ALUControl</a:t>
                      </a:r>
                      <a:r>
                        <a:rPr kumimoji="0" lang="en-US" sz="2400" b="1" i="0" u="none" strike="noStrike" cap="none" normalizeH="0" baseline="-25000" dirty="0">
                          <a:ln>
                            <a:noFill/>
                          </a:ln>
                          <a:solidFill>
                            <a:schemeClr val="bg1"/>
                          </a:solidFill>
                          <a:effectLst/>
                          <a:latin typeface="Times New Roman" pitchFamily="18" charset="0"/>
                          <a:cs typeface="Arial" charset="0"/>
                        </a:rPr>
                        <a:t>1:0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70C0"/>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1" i="0" u="none" strike="noStrike" cap="none" normalizeH="0" baseline="0" dirty="0">
                          <a:ln>
                            <a:noFill/>
                          </a:ln>
                          <a:solidFill>
                            <a:schemeClr val="bg1"/>
                          </a:solidFill>
                          <a:effectLst/>
                          <a:latin typeface="Times New Roman" pitchFamily="18" charset="0"/>
                          <a:cs typeface="Arial" charset="0"/>
                        </a:rPr>
                        <a:t>Function</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70C0"/>
                    </a:solidFill>
                  </a:tcPr>
                </a:tc>
                <a:extLst>
                  <a:ext uri="{0D108BD9-81ED-4DB2-BD59-A6C34878D82A}">
                    <a16:rowId xmlns:a16="http://schemas.microsoft.com/office/drawing/2014/main" val="10000"/>
                  </a:ext>
                </a:extLst>
              </a:tr>
              <a:tr h="4762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Times New Roman" pitchFamily="18" charset="0"/>
                          <a:cs typeface="Arial" charset="0"/>
                        </a:rPr>
                        <a:t>00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Times New Roman" pitchFamily="18" charset="0"/>
                          <a:cs typeface="Arial" charset="0"/>
                        </a:rPr>
                        <a:t>Add</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762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Times New Roman" pitchFamily="18" charset="0"/>
                          <a:cs typeface="Arial" charset="0"/>
                        </a:rPr>
                        <a:t>01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Times New Roman" pitchFamily="18" charset="0"/>
                          <a:cs typeface="Arial" charset="0"/>
                        </a:rPr>
                        <a:t>Subtract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762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Times New Roman" pitchFamily="18" charset="0"/>
                          <a:cs typeface="Arial" charset="0"/>
                        </a:rPr>
                        <a:t>10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Times New Roman" pitchFamily="18" charset="0"/>
                          <a:cs typeface="Arial" charset="0"/>
                        </a:rPr>
                        <a:t>AND</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762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Times New Roman" pitchFamily="18" charset="0"/>
                          <a:cs typeface="Arial" charset="0"/>
                        </a:rPr>
                        <a:t>11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Times New Roman" pitchFamily="18" charset="0"/>
                          <a:cs typeface="Arial" charset="0"/>
                        </a:rPr>
                        <a:t>OR</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9" name="Rectangle 2"/>
          <p:cNvSpPr>
            <a:spLocks noChangeArrowheads="1"/>
          </p:cNvSpPr>
          <p:nvPr>
            <p:custDataLst>
              <p:tags r:id="rId3"/>
            </p:custDataLst>
          </p:nvPr>
        </p:nvSpPr>
        <p:spPr bwMode="auto">
          <a:xfrm>
            <a:off x="304800" y="3429000"/>
            <a:ext cx="5029200" cy="1828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a:spcBef>
                <a:spcPct val="20000"/>
              </a:spcBef>
            </a:pPr>
            <a:r>
              <a:rPr lang="en-US" sz="2400" b="1" dirty="0">
                <a:solidFill>
                  <a:srgbClr val="0070C0"/>
                </a:solidFill>
                <a:latin typeface="+mj-lt"/>
                <a:cs typeface="Arial" charset="0"/>
              </a:rPr>
              <a:t>Example: </a:t>
            </a:r>
            <a:r>
              <a:rPr lang="en-US" sz="2400" b="1" dirty="0">
                <a:latin typeface="+mj-lt"/>
                <a:cs typeface="Arial" charset="0"/>
              </a:rPr>
              <a:t>Perform </a:t>
            </a:r>
            <a:r>
              <a:rPr lang="en-US" sz="2400" b="1" i="1" dirty="0">
                <a:latin typeface="+mj-lt"/>
                <a:cs typeface="Arial" charset="0"/>
              </a:rPr>
              <a:t>A</a:t>
            </a:r>
            <a:r>
              <a:rPr lang="en-US" sz="2400" b="1" dirty="0">
                <a:latin typeface="+mj-lt"/>
                <a:cs typeface="Arial" charset="0"/>
              </a:rPr>
              <a:t> + </a:t>
            </a:r>
            <a:r>
              <a:rPr lang="en-US" sz="2400" b="1" i="1" dirty="0">
                <a:latin typeface="+mj-lt"/>
                <a:cs typeface="Arial" charset="0"/>
              </a:rPr>
              <a:t>B</a:t>
            </a:r>
            <a:endParaRPr lang="en-US" sz="2400" i="1" dirty="0">
              <a:latin typeface="+mj-lt"/>
              <a:cs typeface="Arial" charset="0"/>
            </a:endParaRPr>
          </a:p>
          <a:p>
            <a:r>
              <a:rPr lang="en-US" sz="2000" i="1" dirty="0">
                <a:latin typeface="+mj-lt"/>
                <a:cs typeface="Arial" charset="0"/>
              </a:rPr>
              <a:t>ALUControl</a:t>
            </a:r>
            <a:r>
              <a:rPr lang="en-US" sz="2000" baseline="-25000" dirty="0">
                <a:latin typeface="+mj-lt"/>
                <a:cs typeface="Arial" charset="0"/>
              </a:rPr>
              <a:t>1:0</a:t>
            </a:r>
            <a:r>
              <a:rPr lang="en-US" sz="2000" dirty="0">
                <a:latin typeface="+mj-lt"/>
                <a:cs typeface="Arial" charset="0"/>
              </a:rPr>
              <a:t> = 00</a:t>
            </a:r>
          </a:p>
          <a:p>
            <a:r>
              <a:rPr lang="en-US" sz="2000" i="1" dirty="0">
                <a:cs typeface="Arial" charset="0"/>
              </a:rPr>
              <a:t>ALUControl</a:t>
            </a:r>
            <a:r>
              <a:rPr lang="en-US" sz="2000" baseline="-25000" dirty="0">
                <a:cs typeface="Arial" charset="0"/>
              </a:rPr>
              <a:t>0</a:t>
            </a:r>
            <a:r>
              <a:rPr lang="en-US" sz="2000" dirty="0">
                <a:cs typeface="Arial" charset="0"/>
              </a:rPr>
              <a:t> = 0, so:</a:t>
            </a:r>
          </a:p>
          <a:p>
            <a:r>
              <a:rPr lang="en-US" sz="2000" dirty="0">
                <a:latin typeface="+mj-lt"/>
                <a:cs typeface="Arial" charset="0"/>
              </a:rPr>
              <a:t>    </a:t>
            </a:r>
            <a:r>
              <a:rPr lang="en-US" sz="2000" dirty="0" err="1">
                <a:latin typeface="+mj-lt"/>
                <a:cs typeface="Arial" charset="0"/>
              </a:rPr>
              <a:t>C</a:t>
            </a:r>
            <a:r>
              <a:rPr lang="en-US" sz="2000" baseline="-25000" dirty="0" err="1">
                <a:latin typeface="+mj-lt"/>
                <a:cs typeface="Arial" charset="0"/>
              </a:rPr>
              <a:t>in</a:t>
            </a:r>
            <a:r>
              <a:rPr lang="en-US" sz="2000" dirty="0">
                <a:latin typeface="+mj-lt"/>
                <a:cs typeface="Arial" charset="0"/>
              </a:rPr>
              <a:t> to adder = 0</a:t>
            </a:r>
          </a:p>
          <a:p>
            <a:r>
              <a:rPr lang="en-US" sz="2000" dirty="0">
                <a:latin typeface="+mj-lt"/>
                <a:cs typeface="Arial" charset="0"/>
              </a:rPr>
              <a:t>    2</a:t>
            </a:r>
            <a:r>
              <a:rPr lang="en-US" sz="2000" baseline="30000" dirty="0">
                <a:latin typeface="+mj-lt"/>
                <a:cs typeface="Arial" charset="0"/>
              </a:rPr>
              <a:t>nd</a:t>
            </a:r>
            <a:r>
              <a:rPr lang="en-US" sz="2000" dirty="0">
                <a:latin typeface="+mj-lt"/>
                <a:cs typeface="Arial" charset="0"/>
              </a:rPr>
              <a:t> input to adder is </a:t>
            </a:r>
            <a:r>
              <a:rPr lang="en-US" sz="2000" i="1" dirty="0">
                <a:latin typeface="+mj-lt"/>
                <a:cs typeface="Arial" charset="0"/>
              </a:rPr>
              <a:t>B</a:t>
            </a:r>
            <a:endParaRPr lang="en-US" sz="2000" dirty="0">
              <a:latin typeface="Times New Roman" pitchFamily="18" charset="0"/>
              <a:cs typeface="Arial" charset="0"/>
            </a:endParaRPr>
          </a:p>
          <a:p>
            <a:r>
              <a:rPr lang="en-US" sz="2000" dirty="0">
                <a:latin typeface="Times New Roman" pitchFamily="18" charset="0"/>
                <a:cs typeface="Arial" charset="0"/>
              </a:rPr>
              <a:t>Mux selects </a:t>
            </a:r>
            <a:r>
              <a:rPr lang="en-US" sz="2000" i="1" dirty="0">
                <a:latin typeface="Times New Roman" pitchFamily="18" charset="0"/>
                <a:cs typeface="Arial" charset="0"/>
              </a:rPr>
              <a:t>Sum</a:t>
            </a:r>
            <a:r>
              <a:rPr lang="en-US" sz="2000" dirty="0">
                <a:latin typeface="Times New Roman" pitchFamily="18" charset="0"/>
                <a:cs typeface="Arial" charset="0"/>
              </a:rPr>
              <a:t> as </a:t>
            </a:r>
            <a:r>
              <a:rPr lang="en-US" sz="2000" i="1" dirty="0">
                <a:latin typeface="Times New Roman" pitchFamily="18" charset="0"/>
                <a:cs typeface="Arial" charset="0"/>
              </a:rPr>
              <a:t>Result, </a:t>
            </a:r>
            <a:r>
              <a:rPr lang="en-US" sz="2000" dirty="0">
                <a:latin typeface="Times New Roman" pitchFamily="18" charset="0"/>
                <a:cs typeface="Arial" charset="0"/>
              </a:rPr>
              <a:t>so</a:t>
            </a:r>
          </a:p>
          <a:p>
            <a:r>
              <a:rPr lang="en-US" sz="2000" i="1" dirty="0">
                <a:latin typeface="Times New Roman" pitchFamily="18" charset="0"/>
                <a:cs typeface="Arial" charset="0"/>
              </a:rPr>
              <a:t>    </a:t>
            </a:r>
            <a:r>
              <a:rPr lang="en-US" sz="2000" b="1" i="1" dirty="0">
                <a:latin typeface="Times New Roman" pitchFamily="18" charset="0"/>
                <a:cs typeface="Arial" charset="0"/>
              </a:rPr>
              <a:t>Result</a:t>
            </a:r>
            <a:r>
              <a:rPr lang="en-US" sz="2000" b="1" dirty="0">
                <a:latin typeface="Times New Roman" pitchFamily="18" charset="0"/>
                <a:cs typeface="Arial" charset="0"/>
              </a:rPr>
              <a:t> = </a:t>
            </a:r>
            <a:r>
              <a:rPr lang="en-US" sz="2000" b="1" i="1" dirty="0">
                <a:latin typeface="Times New Roman" pitchFamily="18" charset="0"/>
                <a:cs typeface="Arial" charset="0"/>
              </a:rPr>
              <a:t>A</a:t>
            </a:r>
            <a:r>
              <a:rPr lang="en-US" sz="2000" b="1" dirty="0">
                <a:latin typeface="Times New Roman" pitchFamily="18" charset="0"/>
                <a:cs typeface="Arial" charset="0"/>
              </a:rPr>
              <a:t> + </a:t>
            </a:r>
            <a:r>
              <a:rPr lang="en-US" sz="2000" b="1" i="1" dirty="0">
                <a:latin typeface="Times New Roman" pitchFamily="18" charset="0"/>
                <a:cs typeface="Arial" charset="0"/>
              </a:rPr>
              <a:t>B</a:t>
            </a:r>
            <a:endParaRPr lang="en-US" sz="2000" b="1" i="1" dirty="0">
              <a:latin typeface="+mj-lt"/>
              <a:cs typeface="Arial" charset="0"/>
            </a:endParaRPr>
          </a:p>
        </p:txBody>
      </p:sp>
    </p:spTree>
    <p:extLst>
      <p:ext uri="{BB962C8B-B14F-4D97-AF65-F5344CB8AC3E}">
        <p14:creationId xmlns:p14="http://schemas.microsoft.com/office/powerpoint/2010/main" val="727427701"/>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8038" name="Picture 10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334000" y="1981200"/>
            <a:ext cx="3614036" cy="2451683"/>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1226755" name="Rectangle 3"/>
          <p:cNvSpPr>
            <a:spLocks noChangeArrowheads="1"/>
          </p:cNvSpPr>
          <p:nvPr>
            <p:custDataLst>
              <p:tags r:id="rId1"/>
            </p:custDataLst>
          </p:nvPr>
        </p:nvSpPr>
        <p:spPr bwMode="auto">
          <a:xfrm>
            <a:off x="685800" y="1219200"/>
            <a:ext cx="8077200" cy="51816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342900" indent="-342900">
              <a:spcBef>
                <a:spcPct val="20000"/>
              </a:spcBef>
              <a:buFontTx/>
              <a:buChar char="•"/>
            </a:pPr>
            <a:endParaRPr lang="en-US" sz="3200">
              <a:latin typeface="Times New Roman" pitchFamily="18" charset="0"/>
              <a:cs typeface="Arial" charset="0"/>
            </a:endParaRPr>
          </a:p>
        </p:txBody>
      </p:sp>
      <p:graphicFrame>
        <p:nvGraphicFramePr>
          <p:cNvPr id="1226757" name="Group 5"/>
          <p:cNvGraphicFramePr>
            <a:graphicFrameLocks noGrp="1"/>
          </p:cNvGraphicFramePr>
          <p:nvPr>
            <p:custDataLst>
              <p:tags r:id="rId2"/>
            </p:custDataLst>
            <p:extLst>
              <p:ext uri="{D42A27DB-BD31-4B8C-83A1-F6EECF244321}">
                <p14:modId xmlns:p14="http://schemas.microsoft.com/office/powerpoint/2010/main" val="3954073284"/>
              </p:ext>
            </p:extLst>
          </p:nvPr>
        </p:nvGraphicFramePr>
        <p:xfrm>
          <a:off x="381000" y="1954530"/>
          <a:ext cx="4708004" cy="2465070"/>
        </p:xfrm>
        <a:graphic>
          <a:graphicData uri="http://schemas.openxmlformats.org/drawingml/2006/table">
            <a:tbl>
              <a:tblPr/>
              <a:tblGrid>
                <a:gridCol w="1126604">
                  <a:extLst>
                    <a:ext uri="{9D8B030D-6E8A-4147-A177-3AD203B41FA5}">
                      <a16:colId xmlns:a16="http://schemas.microsoft.com/office/drawing/2014/main" val="20000"/>
                    </a:ext>
                  </a:extLst>
                </a:gridCol>
                <a:gridCol w="3581400">
                  <a:extLst>
                    <a:ext uri="{9D8B030D-6E8A-4147-A177-3AD203B41FA5}">
                      <a16:colId xmlns:a16="http://schemas.microsoft.com/office/drawing/2014/main" val="20001"/>
                    </a:ext>
                  </a:extLst>
                </a:gridCol>
              </a:tblGrid>
              <a:tr h="4762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200" b="1" i="0" u="none" strike="noStrike" cap="none" normalizeH="0" baseline="0" dirty="0">
                          <a:ln>
                            <a:noFill/>
                          </a:ln>
                          <a:solidFill>
                            <a:schemeClr val="bg1"/>
                          </a:solidFill>
                          <a:effectLst/>
                          <a:latin typeface="+mj-lt"/>
                          <a:cs typeface="Arial" charset="0"/>
                        </a:rPr>
                        <a:t>Flag</a:t>
                      </a:r>
                      <a:endParaRPr kumimoji="0" lang="en-US" sz="3200" b="1" i="0" u="none" strike="noStrike" cap="none" normalizeH="0" baseline="-25000" dirty="0">
                        <a:ln>
                          <a:noFill/>
                        </a:ln>
                        <a:solidFill>
                          <a:schemeClr val="bg1"/>
                        </a:solidFill>
                        <a:effectLst/>
                        <a:latin typeface="+mj-lt"/>
                        <a:cs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70C0"/>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200" b="1" i="0" u="none" strike="noStrike" cap="none" normalizeH="0" baseline="0" dirty="0">
                          <a:ln>
                            <a:noFill/>
                          </a:ln>
                          <a:solidFill>
                            <a:schemeClr val="bg1"/>
                          </a:solidFill>
                          <a:effectLst/>
                          <a:latin typeface="+mj-lt"/>
                          <a:cs typeface="Arial" charset="0"/>
                        </a:rPr>
                        <a:t>Description</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70C0"/>
                    </a:solidFill>
                  </a:tcPr>
                </a:tc>
                <a:extLst>
                  <a:ext uri="{0D108BD9-81ED-4DB2-BD59-A6C34878D82A}">
                    <a16:rowId xmlns:a16="http://schemas.microsoft.com/office/drawing/2014/main" val="10000"/>
                  </a:ext>
                </a:extLst>
              </a:tr>
              <a:tr h="4762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1" u="none" strike="noStrike" cap="none" normalizeH="0" baseline="0" dirty="0">
                          <a:ln>
                            <a:noFill/>
                          </a:ln>
                          <a:solidFill>
                            <a:schemeClr val="tx1"/>
                          </a:solidFill>
                          <a:effectLst/>
                          <a:latin typeface="+mj-lt"/>
                          <a:cs typeface="Arial" charset="0"/>
                        </a:rPr>
                        <a:t>N</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1" u="none" strike="noStrike" cap="none" normalizeH="0" baseline="0" dirty="0">
                          <a:ln>
                            <a:noFill/>
                          </a:ln>
                          <a:solidFill>
                            <a:schemeClr val="tx1"/>
                          </a:solidFill>
                          <a:effectLst/>
                          <a:latin typeface="+mj-lt"/>
                          <a:cs typeface="Arial" charset="0"/>
                        </a:rPr>
                        <a:t>Result</a:t>
                      </a:r>
                      <a:r>
                        <a:rPr kumimoji="0" lang="en-US" sz="2400" b="0" i="0" u="none" strike="noStrike" cap="none" normalizeH="0" baseline="0" dirty="0">
                          <a:ln>
                            <a:noFill/>
                          </a:ln>
                          <a:solidFill>
                            <a:schemeClr val="tx1"/>
                          </a:solidFill>
                          <a:effectLst/>
                          <a:latin typeface="+mj-lt"/>
                          <a:cs typeface="Arial" charset="0"/>
                        </a:rPr>
                        <a:t> is </a:t>
                      </a:r>
                      <a:r>
                        <a:rPr kumimoji="0" lang="en-US" sz="2400" b="1" i="0" u="none" strike="noStrike" cap="none" normalizeH="0" baseline="0" dirty="0">
                          <a:ln>
                            <a:noFill/>
                          </a:ln>
                          <a:solidFill>
                            <a:srgbClr val="0070C0"/>
                          </a:solidFill>
                          <a:effectLst/>
                          <a:latin typeface="+mj-lt"/>
                          <a:cs typeface="Arial" charset="0"/>
                        </a:rPr>
                        <a:t>N</a:t>
                      </a:r>
                      <a:r>
                        <a:rPr kumimoji="0" lang="en-US" sz="2400" b="0" i="0" u="none" strike="noStrike" cap="none" normalizeH="0" baseline="0" dirty="0">
                          <a:ln>
                            <a:noFill/>
                          </a:ln>
                          <a:solidFill>
                            <a:schemeClr val="tx1"/>
                          </a:solidFill>
                          <a:effectLst/>
                          <a:latin typeface="+mj-lt"/>
                          <a:cs typeface="Arial" charset="0"/>
                        </a:rPr>
                        <a:t>egative</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762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1" u="none" strike="noStrike" cap="none" normalizeH="0" baseline="0" dirty="0">
                          <a:ln>
                            <a:noFill/>
                          </a:ln>
                          <a:solidFill>
                            <a:schemeClr val="tx1"/>
                          </a:solidFill>
                          <a:effectLst/>
                          <a:latin typeface="+mj-lt"/>
                          <a:cs typeface="Arial" charset="0"/>
                        </a:rPr>
                        <a:t>Z</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1" u="none" strike="noStrike" cap="none" normalizeH="0" baseline="0" dirty="0">
                          <a:ln>
                            <a:noFill/>
                          </a:ln>
                          <a:solidFill>
                            <a:schemeClr val="tx1"/>
                          </a:solidFill>
                          <a:effectLst/>
                          <a:latin typeface="+mj-lt"/>
                          <a:cs typeface="Arial" charset="0"/>
                        </a:rPr>
                        <a:t>Result</a:t>
                      </a:r>
                      <a:r>
                        <a:rPr kumimoji="0" lang="en-US" sz="2400" b="0" i="0" u="none" strike="noStrike" cap="none" normalizeH="0" baseline="0" dirty="0">
                          <a:ln>
                            <a:noFill/>
                          </a:ln>
                          <a:solidFill>
                            <a:schemeClr val="tx1"/>
                          </a:solidFill>
                          <a:effectLst/>
                          <a:latin typeface="+mj-lt"/>
                          <a:cs typeface="Arial" charset="0"/>
                        </a:rPr>
                        <a:t> is </a:t>
                      </a:r>
                      <a:r>
                        <a:rPr kumimoji="0" lang="en-US" sz="2400" b="1" i="0" u="none" strike="noStrike" cap="none" normalizeH="0" baseline="0" dirty="0">
                          <a:ln>
                            <a:noFill/>
                          </a:ln>
                          <a:solidFill>
                            <a:srgbClr val="0070C0"/>
                          </a:solidFill>
                          <a:effectLst/>
                          <a:latin typeface="+mj-lt"/>
                          <a:cs typeface="Arial" charset="0"/>
                        </a:rPr>
                        <a:t>Z</a:t>
                      </a:r>
                      <a:r>
                        <a:rPr kumimoji="0" lang="en-US" sz="2400" b="0" i="0" u="none" strike="noStrike" cap="none" normalizeH="0" baseline="0" dirty="0">
                          <a:ln>
                            <a:noFill/>
                          </a:ln>
                          <a:solidFill>
                            <a:schemeClr val="tx1"/>
                          </a:solidFill>
                          <a:effectLst/>
                          <a:latin typeface="+mj-lt"/>
                          <a:cs typeface="Arial" charset="0"/>
                        </a:rPr>
                        <a:t>ero</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762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1" u="none" strike="noStrike" cap="none" normalizeH="0" baseline="0" dirty="0">
                          <a:ln>
                            <a:noFill/>
                          </a:ln>
                          <a:solidFill>
                            <a:schemeClr val="tx1"/>
                          </a:solidFill>
                          <a:effectLst/>
                          <a:latin typeface="+mj-lt"/>
                          <a:cs typeface="Arial" charset="0"/>
                        </a:rPr>
                        <a:t>C</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mj-lt"/>
                          <a:cs typeface="Arial" charset="0"/>
                        </a:rPr>
                        <a:t>Adder produces </a:t>
                      </a:r>
                      <a:r>
                        <a:rPr kumimoji="0" lang="en-US" sz="2400" b="1" i="0" u="none" strike="noStrike" cap="none" normalizeH="0" baseline="0" dirty="0">
                          <a:ln>
                            <a:noFill/>
                          </a:ln>
                          <a:solidFill>
                            <a:srgbClr val="0070C0"/>
                          </a:solidFill>
                          <a:effectLst/>
                          <a:latin typeface="+mj-lt"/>
                          <a:cs typeface="Arial" charset="0"/>
                        </a:rPr>
                        <a:t>C</a:t>
                      </a:r>
                      <a:r>
                        <a:rPr kumimoji="0" lang="en-US" sz="2400" b="0" i="0" u="none" strike="noStrike" cap="none" normalizeH="0" baseline="0" dirty="0">
                          <a:ln>
                            <a:noFill/>
                          </a:ln>
                          <a:solidFill>
                            <a:schemeClr val="tx1"/>
                          </a:solidFill>
                          <a:effectLst/>
                          <a:latin typeface="+mj-lt"/>
                          <a:cs typeface="Arial" charset="0"/>
                        </a:rPr>
                        <a:t>arry out</a:t>
                      </a:r>
                      <a:endParaRPr kumimoji="0" lang="en-US" sz="2400" b="0" i="1" u="none" strike="noStrike" cap="none" normalizeH="0" baseline="-25000" dirty="0">
                        <a:ln>
                          <a:noFill/>
                        </a:ln>
                        <a:solidFill>
                          <a:schemeClr val="tx1"/>
                        </a:solidFill>
                        <a:effectLst/>
                        <a:latin typeface="+mj-lt"/>
                        <a:cs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12573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1" u="none" strike="noStrike" cap="none" normalizeH="0" baseline="0" dirty="0">
                          <a:ln>
                            <a:noFill/>
                          </a:ln>
                          <a:solidFill>
                            <a:schemeClr val="tx1"/>
                          </a:solidFill>
                          <a:effectLst/>
                          <a:latin typeface="+mj-lt"/>
                          <a:cs typeface="Arial" charset="0"/>
                        </a:rPr>
                        <a:t>V</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mj-lt"/>
                          <a:cs typeface="Arial" charset="0"/>
                        </a:rPr>
                        <a:t>Adder </a:t>
                      </a:r>
                      <a:r>
                        <a:rPr kumimoji="0" lang="en-US" sz="2400" b="0" i="0" u="none" strike="noStrike" cap="none" normalizeH="0" baseline="0" dirty="0" err="1">
                          <a:ln>
                            <a:noFill/>
                          </a:ln>
                          <a:solidFill>
                            <a:schemeClr val="tx1"/>
                          </a:solidFill>
                          <a:effectLst/>
                          <a:latin typeface="+mj-lt"/>
                          <a:cs typeface="Arial" charset="0"/>
                        </a:rPr>
                        <a:t>o</a:t>
                      </a:r>
                      <a:r>
                        <a:rPr kumimoji="0" lang="en-US" sz="2400" b="1" i="0" u="none" strike="noStrike" cap="none" normalizeH="0" baseline="0" dirty="0" err="1">
                          <a:ln>
                            <a:noFill/>
                          </a:ln>
                          <a:solidFill>
                            <a:srgbClr val="0070C0"/>
                          </a:solidFill>
                          <a:effectLst/>
                          <a:latin typeface="+mj-lt"/>
                          <a:cs typeface="Arial" charset="0"/>
                        </a:rPr>
                        <a:t>V</a:t>
                      </a:r>
                      <a:r>
                        <a:rPr kumimoji="0" lang="en-US" sz="2400" b="0" i="0" u="none" strike="noStrike" cap="none" normalizeH="0" baseline="0" dirty="0" err="1">
                          <a:ln>
                            <a:noFill/>
                          </a:ln>
                          <a:solidFill>
                            <a:schemeClr val="tx1"/>
                          </a:solidFill>
                          <a:effectLst/>
                          <a:latin typeface="+mj-lt"/>
                          <a:cs typeface="Arial" charset="0"/>
                        </a:rPr>
                        <a:t>erflowed</a:t>
                      </a:r>
                      <a:endParaRPr kumimoji="0" lang="en-US" sz="2400" b="0" i="0" u="none" strike="noStrike" cap="none" normalizeH="0" baseline="0" dirty="0">
                        <a:ln>
                          <a:noFill/>
                        </a:ln>
                        <a:solidFill>
                          <a:schemeClr val="tx1"/>
                        </a:solidFill>
                        <a:effectLst/>
                        <a:latin typeface="+mj-lt"/>
                        <a:cs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6" name="TextBox 5"/>
          <p:cNvSpPr txBox="1"/>
          <p:nvPr/>
        </p:nvSpPr>
        <p:spPr>
          <a:xfrm>
            <a:off x="457200" y="68759"/>
            <a:ext cx="7924800" cy="769441"/>
          </a:xfrm>
          <a:prstGeom prst="rect">
            <a:avLst/>
          </a:prstGeom>
          <a:noFill/>
        </p:spPr>
        <p:txBody>
          <a:bodyPr wrap="square" rtlCol="0">
            <a:spAutoFit/>
          </a:bodyPr>
          <a:lstStyle/>
          <a:p>
            <a:r>
              <a:rPr lang="en-US" sz="4400" dirty="0">
                <a:solidFill>
                  <a:schemeClr val="bg1"/>
                </a:solidFill>
                <a:latin typeface="+mj-lt"/>
              </a:rPr>
              <a:t>ALU with Status Flags</a:t>
            </a:r>
          </a:p>
        </p:txBody>
      </p:sp>
    </p:spTree>
    <p:extLst>
      <p:ext uri="{BB962C8B-B14F-4D97-AF65-F5344CB8AC3E}">
        <p14:creationId xmlns:p14="http://schemas.microsoft.com/office/powerpoint/2010/main" val="2451633575"/>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7779" name="Rectangle 3"/>
          <p:cNvSpPr>
            <a:spLocks noChangeArrowheads="1"/>
          </p:cNvSpPr>
          <p:nvPr>
            <p:custDataLst>
              <p:tags r:id="rId1"/>
            </p:custDataLst>
          </p:nvPr>
        </p:nvSpPr>
        <p:spPr bwMode="auto">
          <a:xfrm>
            <a:off x="685800" y="1219200"/>
            <a:ext cx="8077200" cy="51816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342900" indent="-342900">
              <a:spcBef>
                <a:spcPct val="20000"/>
              </a:spcBef>
              <a:buFontTx/>
              <a:buChar char="•"/>
            </a:pPr>
            <a:endParaRPr lang="en-US" sz="3200">
              <a:latin typeface="Times New Roman" pitchFamily="18" charset="0"/>
              <a:cs typeface="Arial" charset="0"/>
            </a:endParaRPr>
          </a:p>
        </p:txBody>
      </p:sp>
      <p:pic>
        <p:nvPicPr>
          <p:cNvPr id="169064" name="Picture 10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200" y="1045779"/>
            <a:ext cx="6553200" cy="4745421"/>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5" name="TextBox 4"/>
          <p:cNvSpPr txBox="1"/>
          <p:nvPr/>
        </p:nvSpPr>
        <p:spPr>
          <a:xfrm>
            <a:off x="457200" y="68759"/>
            <a:ext cx="7924800" cy="769441"/>
          </a:xfrm>
          <a:prstGeom prst="rect">
            <a:avLst/>
          </a:prstGeom>
          <a:noFill/>
        </p:spPr>
        <p:txBody>
          <a:bodyPr wrap="square" rtlCol="0">
            <a:spAutoFit/>
          </a:bodyPr>
          <a:lstStyle/>
          <a:p>
            <a:r>
              <a:rPr lang="en-US" sz="4400" dirty="0">
                <a:solidFill>
                  <a:schemeClr val="bg1"/>
                </a:solidFill>
                <a:latin typeface="+mj-lt"/>
              </a:rPr>
              <a:t>ALU with Status Flags</a:t>
            </a:r>
          </a:p>
        </p:txBody>
      </p:sp>
    </p:spTree>
    <p:extLst>
      <p:ext uri="{BB962C8B-B14F-4D97-AF65-F5344CB8AC3E}">
        <p14:creationId xmlns:p14="http://schemas.microsoft.com/office/powerpoint/2010/main" val="2001983578"/>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7779" name="Rectangle 3"/>
          <p:cNvSpPr>
            <a:spLocks noChangeArrowheads="1"/>
          </p:cNvSpPr>
          <p:nvPr>
            <p:custDataLst>
              <p:tags r:id="rId1"/>
            </p:custDataLst>
          </p:nvPr>
        </p:nvSpPr>
        <p:spPr bwMode="auto">
          <a:xfrm>
            <a:off x="685800" y="1219200"/>
            <a:ext cx="8077200" cy="51816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342900" indent="-342900">
              <a:spcBef>
                <a:spcPct val="20000"/>
              </a:spcBef>
              <a:buFontTx/>
              <a:buChar char="•"/>
            </a:pPr>
            <a:endParaRPr lang="en-US" sz="3200">
              <a:latin typeface="Times New Roman" pitchFamily="18" charset="0"/>
              <a:cs typeface="Arial" charset="0"/>
            </a:endParaRPr>
          </a:p>
        </p:txBody>
      </p:sp>
      <p:pic>
        <p:nvPicPr>
          <p:cNvPr id="169064" name="Picture 10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6200" y="1045779"/>
            <a:ext cx="6553200" cy="4745421"/>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5" name="TextBox 4"/>
          <p:cNvSpPr txBox="1"/>
          <p:nvPr/>
        </p:nvSpPr>
        <p:spPr>
          <a:xfrm>
            <a:off x="457200" y="68759"/>
            <a:ext cx="7924800" cy="769441"/>
          </a:xfrm>
          <a:prstGeom prst="rect">
            <a:avLst/>
          </a:prstGeom>
          <a:noFill/>
        </p:spPr>
        <p:txBody>
          <a:bodyPr wrap="square" rtlCol="0">
            <a:spAutoFit/>
          </a:bodyPr>
          <a:lstStyle/>
          <a:p>
            <a:r>
              <a:rPr lang="en-US" sz="4400" dirty="0">
                <a:solidFill>
                  <a:schemeClr val="bg1"/>
                </a:solidFill>
                <a:latin typeface="+mj-lt"/>
              </a:rPr>
              <a:t>ALU with Status Flags: </a:t>
            </a:r>
            <a:r>
              <a:rPr lang="en-US" sz="4400" dirty="0">
                <a:solidFill>
                  <a:srgbClr val="0070C0"/>
                </a:solidFill>
                <a:latin typeface="+mj-lt"/>
              </a:rPr>
              <a:t>N</a:t>
            </a:r>
            <a:r>
              <a:rPr lang="en-US" sz="4400" dirty="0">
                <a:solidFill>
                  <a:schemeClr val="bg1"/>
                </a:solidFill>
                <a:latin typeface="+mj-lt"/>
              </a:rPr>
              <a:t>egative</a:t>
            </a:r>
          </a:p>
        </p:txBody>
      </p:sp>
      <p:sp>
        <p:nvSpPr>
          <p:cNvPr id="6" name="Rectangle 2"/>
          <p:cNvSpPr>
            <a:spLocks noChangeArrowheads="1"/>
          </p:cNvSpPr>
          <p:nvPr>
            <p:custDataLst>
              <p:tags r:id="rId2"/>
            </p:custDataLst>
          </p:nvPr>
        </p:nvSpPr>
        <p:spPr bwMode="auto">
          <a:xfrm>
            <a:off x="5943600" y="1045778"/>
            <a:ext cx="3200400" cy="466922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a:spcBef>
                <a:spcPct val="20000"/>
              </a:spcBef>
            </a:pPr>
            <a:r>
              <a:rPr lang="en-US" sz="2400" b="1" i="1" dirty="0">
                <a:solidFill>
                  <a:srgbClr val="0070C0"/>
                </a:solidFill>
                <a:latin typeface="+mj-lt"/>
                <a:cs typeface="Arial" charset="0"/>
              </a:rPr>
              <a:t>N</a:t>
            </a:r>
            <a:r>
              <a:rPr lang="en-US" sz="2400" b="1" dirty="0">
                <a:solidFill>
                  <a:srgbClr val="0070C0"/>
                </a:solidFill>
                <a:latin typeface="+mj-lt"/>
                <a:cs typeface="Arial" charset="0"/>
              </a:rPr>
              <a:t> = 1</a:t>
            </a:r>
            <a:r>
              <a:rPr lang="en-US" sz="2400" dirty="0">
                <a:latin typeface="+mj-lt"/>
                <a:cs typeface="Arial" charset="0"/>
              </a:rPr>
              <a:t> if:</a:t>
            </a:r>
          </a:p>
          <a:p>
            <a:pPr>
              <a:spcBef>
                <a:spcPct val="20000"/>
              </a:spcBef>
            </a:pPr>
            <a:r>
              <a:rPr lang="en-US" sz="2400" i="1" dirty="0">
                <a:latin typeface="+mj-lt"/>
                <a:cs typeface="Arial" charset="0"/>
              </a:rPr>
              <a:t>Result</a:t>
            </a:r>
            <a:r>
              <a:rPr lang="en-US" sz="2400" dirty="0">
                <a:latin typeface="+mj-lt"/>
                <a:cs typeface="Arial" charset="0"/>
              </a:rPr>
              <a:t> is </a:t>
            </a:r>
            <a:r>
              <a:rPr lang="en-US" sz="2400" b="1" dirty="0">
                <a:latin typeface="+mj-lt"/>
                <a:cs typeface="Arial" charset="0"/>
              </a:rPr>
              <a:t>negative</a:t>
            </a:r>
            <a:endParaRPr lang="en-US" sz="2400" dirty="0">
              <a:latin typeface="+mj-lt"/>
              <a:cs typeface="Arial" charset="0"/>
            </a:endParaRPr>
          </a:p>
          <a:p>
            <a:pPr>
              <a:spcBef>
                <a:spcPct val="20000"/>
              </a:spcBef>
            </a:pPr>
            <a:r>
              <a:rPr lang="en-US" sz="2400" b="1" dirty="0">
                <a:latin typeface="+mj-lt"/>
                <a:cs typeface="Arial" charset="0"/>
              </a:rPr>
              <a:t>So,</a:t>
            </a:r>
            <a:r>
              <a:rPr lang="en-US" sz="2400" dirty="0">
                <a:latin typeface="+mj-lt"/>
                <a:cs typeface="Arial" charset="0"/>
              </a:rPr>
              <a:t> </a:t>
            </a:r>
            <a:r>
              <a:rPr lang="en-US" sz="2400" i="1" dirty="0">
                <a:latin typeface="+mj-lt"/>
                <a:cs typeface="Arial" charset="0"/>
              </a:rPr>
              <a:t>N</a:t>
            </a:r>
            <a:r>
              <a:rPr lang="en-US" sz="2400" dirty="0">
                <a:latin typeface="+mj-lt"/>
                <a:cs typeface="Arial" charset="0"/>
              </a:rPr>
              <a:t> is connected to most significant bit of </a:t>
            </a:r>
            <a:r>
              <a:rPr lang="en-US" sz="2400" i="1" dirty="0">
                <a:latin typeface="+mj-lt"/>
                <a:cs typeface="Arial" charset="0"/>
              </a:rPr>
              <a:t>Result</a:t>
            </a:r>
            <a:endParaRPr lang="en-US" sz="2400" b="1" i="1" dirty="0">
              <a:latin typeface="+mj-lt"/>
              <a:cs typeface="Arial" charset="0"/>
            </a:endParaRPr>
          </a:p>
        </p:txBody>
      </p:sp>
    </p:spTree>
    <p:extLst>
      <p:ext uri="{BB962C8B-B14F-4D97-AF65-F5344CB8AC3E}">
        <p14:creationId xmlns:p14="http://schemas.microsoft.com/office/powerpoint/2010/main" val="2037375725"/>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7779" name="Rectangle 3"/>
          <p:cNvSpPr>
            <a:spLocks noChangeArrowheads="1"/>
          </p:cNvSpPr>
          <p:nvPr>
            <p:custDataLst>
              <p:tags r:id="rId1"/>
            </p:custDataLst>
          </p:nvPr>
        </p:nvSpPr>
        <p:spPr bwMode="auto">
          <a:xfrm>
            <a:off x="685800" y="1219200"/>
            <a:ext cx="8077200" cy="51816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342900" indent="-342900">
              <a:spcBef>
                <a:spcPct val="20000"/>
              </a:spcBef>
              <a:buFontTx/>
              <a:buChar char="•"/>
            </a:pPr>
            <a:endParaRPr lang="en-US" sz="3200">
              <a:latin typeface="Times New Roman" pitchFamily="18" charset="0"/>
              <a:cs typeface="Arial" charset="0"/>
            </a:endParaRPr>
          </a:p>
        </p:txBody>
      </p:sp>
      <p:pic>
        <p:nvPicPr>
          <p:cNvPr id="169064" name="Picture 10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6200" y="1045779"/>
            <a:ext cx="6553200" cy="4745421"/>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5" name="TextBox 4"/>
          <p:cNvSpPr txBox="1"/>
          <p:nvPr/>
        </p:nvSpPr>
        <p:spPr>
          <a:xfrm>
            <a:off x="457200" y="68759"/>
            <a:ext cx="7924800" cy="769441"/>
          </a:xfrm>
          <a:prstGeom prst="rect">
            <a:avLst/>
          </a:prstGeom>
          <a:noFill/>
        </p:spPr>
        <p:txBody>
          <a:bodyPr wrap="square" rtlCol="0">
            <a:spAutoFit/>
          </a:bodyPr>
          <a:lstStyle/>
          <a:p>
            <a:r>
              <a:rPr lang="en-US" sz="4400" dirty="0">
                <a:solidFill>
                  <a:schemeClr val="bg1"/>
                </a:solidFill>
                <a:latin typeface="+mj-lt"/>
              </a:rPr>
              <a:t>ALU with Status Flags: </a:t>
            </a:r>
            <a:r>
              <a:rPr lang="en-US" sz="4400" dirty="0">
                <a:solidFill>
                  <a:srgbClr val="0070C0"/>
                </a:solidFill>
                <a:latin typeface="+mj-lt"/>
              </a:rPr>
              <a:t>Z</a:t>
            </a:r>
            <a:r>
              <a:rPr lang="en-US" sz="4400" dirty="0">
                <a:solidFill>
                  <a:schemeClr val="bg1"/>
                </a:solidFill>
                <a:latin typeface="+mj-lt"/>
              </a:rPr>
              <a:t>ero</a:t>
            </a:r>
          </a:p>
        </p:txBody>
      </p:sp>
      <p:sp>
        <p:nvSpPr>
          <p:cNvPr id="6" name="Rectangle 2"/>
          <p:cNvSpPr>
            <a:spLocks noChangeArrowheads="1"/>
          </p:cNvSpPr>
          <p:nvPr>
            <p:custDataLst>
              <p:tags r:id="rId2"/>
            </p:custDataLst>
          </p:nvPr>
        </p:nvSpPr>
        <p:spPr bwMode="auto">
          <a:xfrm>
            <a:off x="5943600" y="1045778"/>
            <a:ext cx="3200400" cy="466922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a:spcBef>
                <a:spcPct val="20000"/>
              </a:spcBef>
            </a:pPr>
            <a:r>
              <a:rPr lang="en-US" sz="2400" b="1" i="1" dirty="0">
                <a:solidFill>
                  <a:srgbClr val="0070C0"/>
                </a:solidFill>
                <a:latin typeface="+mj-lt"/>
                <a:cs typeface="Arial" charset="0"/>
              </a:rPr>
              <a:t>Z</a:t>
            </a:r>
            <a:r>
              <a:rPr lang="en-US" sz="2400" b="1" dirty="0">
                <a:solidFill>
                  <a:srgbClr val="0070C0"/>
                </a:solidFill>
                <a:latin typeface="+mj-lt"/>
                <a:cs typeface="Arial" charset="0"/>
              </a:rPr>
              <a:t> = 1</a:t>
            </a:r>
            <a:r>
              <a:rPr lang="en-US" sz="2400" dirty="0">
                <a:latin typeface="+mj-lt"/>
                <a:cs typeface="Arial" charset="0"/>
              </a:rPr>
              <a:t> if:</a:t>
            </a:r>
          </a:p>
          <a:p>
            <a:pPr>
              <a:spcBef>
                <a:spcPct val="20000"/>
              </a:spcBef>
            </a:pPr>
            <a:r>
              <a:rPr lang="en-US" sz="2400" b="1" dirty="0">
                <a:latin typeface="+mj-lt"/>
                <a:cs typeface="Arial" charset="0"/>
              </a:rPr>
              <a:t>all</a:t>
            </a:r>
            <a:r>
              <a:rPr lang="en-US" sz="2400" dirty="0">
                <a:latin typeface="+mj-lt"/>
                <a:cs typeface="Arial" charset="0"/>
              </a:rPr>
              <a:t> of the bits of </a:t>
            </a:r>
            <a:r>
              <a:rPr lang="en-US" sz="2400" i="1" dirty="0">
                <a:latin typeface="+mj-lt"/>
                <a:cs typeface="Arial" charset="0"/>
              </a:rPr>
              <a:t>Result</a:t>
            </a:r>
            <a:r>
              <a:rPr lang="en-US" sz="2400" dirty="0">
                <a:latin typeface="+mj-lt"/>
                <a:cs typeface="Arial" charset="0"/>
              </a:rPr>
              <a:t> are 0</a:t>
            </a:r>
          </a:p>
        </p:txBody>
      </p:sp>
    </p:spTree>
    <p:extLst>
      <p:ext uri="{BB962C8B-B14F-4D97-AF65-F5344CB8AC3E}">
        <p14:creationId xmlns:p14="http://schemas.microsoft.com/office/powerpoint/2010/main" val="1635749875"/>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7779" name="Rectangle 3"/>
          <p:cNvSpPr>
            <a:spLocks noChangeArrowheads="1"/>
          </p:cNvSpPr>
          <p:nvPr>
            <p:custDataLst>
              <p:tags r:id="rId1"/>
            </p:custDataLst>
          </p:nvPr>
        </p:nvSpPr>
        <p:spPr bwMode="auto">
          <a:xfrm>
            <a:off x="685800" y="1219200"/>
            <a:ext cx="8077200" cy="51816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342900" indent="-342900">
              <a:spcBef>
                <a:spcPct val="20000"/>
              </a:spcBef>
              <a:buFontTx/>
              <a:buChar char="•"/>
            </a:pPr>
            <a:endParaRPr lang="en-US" sz="3200">
              <a:latin typeface="Times New Roman" pitchFamily="18" charset="0"/>
              <a:cs typeface="Arial" charset="0"/>
            </a:endParaRPr>
          </a:p>
        </p:txBody>
      </p:sp>
      <p:pic>
        <p:nvPicPr>
          <p:cNvPr id="169064" name="Picture 10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6200" y="1045779"/>
            <a:ext cx="6553200" cy="4745421"/>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5" name="TextBox 4"/>
          <p:cNvSpPr txBox="1"/>
          <p:nvPr/>
        </p:nvSpPr>
        <p:spPr>
          <a:xfrm>
            <a:off x="457200" y="68759"/>
            <a:ext cx="7924800" cy="769441"/>
          </a:xfrm>
          <a:prstGeom prst="rect">
            <a:avLst/>
          </a:prstGeom>
          <a:noFill/>
        </p:spPr>
        <p:txBody>
          <a:bodyPr wrap="square" rtlCol="0">
            <a:spAutoFit/>
          </a:bodyPr>
          <a:lstStyle/>
          <a:p>
            <a:r>
              <a:rPr lang="en-US" sz="4400" dirty="0">
                <a:solidFill>
                  <a:schemeClr val="bg1"/>
                </a:solidFill>
                <a:latin typeface="+mj-lt"/>
              </a:rPr>
              <a:t>ALU with Status Flags: </a:t>
            </a:r>
            <a:r>
              <a:rPr lang="en-US" sz="4400" dirty="0">
                <a:solidFill>
                  <a:srgbClr val="0070C0"/>
                </a:solidFill>
                <a:latin typeface="+mj-lt"/>
              </a:rPr>
              <a:t>C</a:t>
            </a:r>
            <a:r>
              <a:rPr lang="en-US" sz="4400" dirty="0">
                <a:solidFill>
                  <a:schemeClr val="bg1"/>
                </a:solidFill>
                <a:latin typeface="+mj-lt"/>
              </a:rPr>
              <a:t>arry</a:t>
            </a:r>
          </a:p>
        </p:txBody>
      </p:sp>
      <p:sp>
        <p:nvSpPr>
          <p:cNvPr id="6" name="Rectangle 2"/>
          <p:cNvSpPr>
            <a:spLocks noChangeArrowheads="1"/>
          </p:cNvSpPr>
          <p:nvPr>
            <p:custDataLst>
              <p:tags r:id="rId2"/>
            </p:custDataLst>
          </p:nvPr>
        </p:nvSpPr>
        <p:spPr bwMode="auto">
          <a:xfrm>
            <a:off x="5943600" y="1045778"/>
            <a:ext cx="3200400" cy="466922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a:spcBef>
                <a:spcPct val="20000"/>
              </a:spcBef>
            </a:pPr>
            <a:r>
              <a:rPr lang="en-US" sz="2400" b="1" i="1" dirty="0">
                <a:solidFill>
                  <a:srgbClr val="0070C0"/>
                </a:solidFill>
                <a:latin typeface="+mj-lt"/>
                <a:cs typeface="Arial" charset="0"/>
              </a:rPr>
              <a:t>C</a:t>
            </a:r>
            <a:r>
              <a:rPr lang="en-US" sz="2400" b="1" dirty="0">
                <a:solidFill>
                  <a:srgbClr val="0070C0"/>
                </a:solidFill>
                <a:latin typeface="+mj-lt"/>
                <a:cs typeface="Arial" charset="0"/>
              </a:rPr>
              <a:t> = 1</a:t>
            </a:r>
            <a:r>
              <a:rPr lang="en-US" sz="2400" dirty="0">
                <a:latin typeface="+mj-lt"/>
                <a:cs typeface="Arial" charset="0"/>
              </a:rPr>
              <a:t> if:</a:t>
            </a:r>
          </a:p>
          <a:p>
            <a:pPr>
              <a:spcBef>
                <a:spcPct val="20000"/>
              </a:spcBef>
            </a:pPr>
            <a:r>
              <a:rPr lang="en-US" sz="2400" i="1" dirty="0" err="1">
                <a:latin typeface="+mj-lt"/>
                <a:cs typeface="Arial" charset="0"/>
              </a:rPr>
              <a:t>C</a:t>
            </a:r>
            <a:r>
              <a:rPr lang="en-US" sz="2400" i="1" baseline="-25000" dirty="0" err="1">
                <a:latin typeface="+mj-lt"/>
                <a:cs typeface="Arial" charset="0"/>
              </a:rPr>
              <a:t>out</a:t>
            </a:r>
            <a:r>
              <a:rPr lang="en-US" sz="2400" dirty="0">
                <a:latin typeface="+mj-lt"/>
                <a:cs typeface="Arial" charset="0"/>
              </a:rPr>
              <a:t> of Adder is 1</a:t>
            </a:r>
          </a:p>
          <a:p>
            <a:pPr>
              <a:spcBef>
                <a:spcPct val="20000"/>
              </a:spcBef>
            </a:pPr>
            <a:r>
              <a:rPr lang="en-US" sz="2400" dirty="0">
                <a:latin typeface="+mj-lt"/>
                <a:cs typeface="Arial" charset="0"/>
              </a:rPr>
              <a:t>	</a:t>
            </a:r>
            <a:r>
              <a:rPr lang="en-US" sz="2400" b="1" dirty="0">
                <a:latin typeface="+mj-lt"/>
                <a:cs typeface="Arial" charset="0"/>
              </a:rPr>
              <a:t>AND</a:t>
            </a:r>
          </a:p>
          <a:p>
            <a:pPr>
              <a:spcBef>
                <a:spcPct val="20000"/>
              </a:spcBef>
            </a:pPr>
            <a:r>
              <a:rPr lang="en-US" sz="2400" dirty="0">
                <a:latin typeface="+mj-lt"/>
                <a:cs typeface="Arial" charset="0"/>
              </a:rPr>
              <a:t>ALU is adding or subtracting (</a:t>
            </a:r>
            <a:r>
              <a:rPr lang="en-US" sz="2400" dirty="0" err="1">
                <a:latin typeface="+mj-lt"/>
                <a:cs typeface="Arial" charset="0"/>
              </a:rPr>
              <a:t>ALUControl</a:t>
            </a:r>
            <a:r>
              <a:rPr lang="en-US" sz="2400" dirty="0">
                <a:latin typeface="+mj-lt"/>
                <a:cs typeface="Arial" charset="0"/>
              </a:rPr>
              <a:t> is 00 or 01)</a:t>
            </a:r>
          </a:p>
        </p:txBody>
      </p:sp>
    </p:spTree>
    <p:extLst>
      <p:ext uri="{BB962C8B-B14F-4D97-AF65-F5344CB8AC3E}">
        <p14:creationId xmlns:p14="http://schemas.microsoft.com/office/powerpoint/2010/main" val="1188743595"/>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7779" name="Rectangle 3"/>
          <p:cNvSpPr>
            <a:spLocks noChangeArrowheads="1"/>
          </p:cNvSpPr>
          <p:nvPr>
            <p:custDataLst>
              <p:tags r:id="rId1"/>
            </p:custDataLst>
          </p:nvPr>
        </p:nvSpPr>
        <p:spPr bwMode="auto">
          <a:xfrm>
            <a:off x="685800" y="1219200"/>
            <a:ext cx="8077200" cy="51816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342900" indent="-342900">
              <a:spcBef>
                <a:spcPct val="20000"/>
              </a:spcBef>
              <a:buFontTx/>
              <a:buChar char="•"/>
            </a:pPr>
            <a:endParaRPr lang="en-US" sz="3200">
              <a:latin typeface="Times New Roman" pitchFamily="18" charset="0"/>
              <a:cs typeface="Arial" charset="0"/>
            </a:endParaRPr>
          </a:p>
        </p:txBody>
      </p:sp>
      <p:pic>
        <p:nvPicPr>
          <p:cNvPr id="169064" name="Picture 10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6200" y="1045779"/>
            <a:ext cx="6553200" cy="4745421"/>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5" name="TextBox 4"/>
          <p:cNvSpPr txBox="1"/>
          <p:nvPr/>
        </p:nvSpPr>
        <p:spPr>
          <a:xfrm>
            <a:off x="457200" y="68759"/>
            <a:ext cx="7924800" cy="769441"/>
          </a:xfrm>
          <a:prstGeom prst="rect">
            <a:avLst/>
          </a:prstGeom>
          <a:noFill/>
        </p:spPr>
        <p:txBody>
          <a:bodyPr wrap="square" rtlCol="0">
            <a:spAutoFit/>
          </a:bodyPr>
          <a:lstStyle/>
          <a:p>
            <a:r>
              <a:rPr lang="en-US" sz="4400" dirty="0">
                <a:solidFill>
                  <a:schemeClr val="bg1"/>
                </a:solidFill>
                <a:latin typeface="+mj-lt"/>
              </a:rPr>
              <a:t>ALU with Status Flags: </a:t>
            </a:r>
            <a:r>
              <a:rPr lang="en-US" sz="4400" dirty="0" err="1">
                <a:solidFill>
                  <a:schemeClr val="bg1"/>
                </a:solidFill>
                <a:latin typeface="+mj-lt"/>
              </a:rPr>
              <a:t>o</a:t>
            </a:r>
            <a:r>
              <a:rPr lang="en-US" sz="4400" dirty="0" err="1">
                <a:solidFill>
                  <a:srgbClr val="0070C0"/>
                </a:solidFill>
                <a:latin typeface="+mj-lt"/>
              </a:rPr>
              <a:t>V</a:t>
            </a:r>
            <a:r>
              <a:rPr lang="en-US" sz="4400" dirty="0" err="1">
                <a:solidFill>
                  <a:schemeClr val="bg1"/>
                </a:solidFill>
                <a:latin typeface="+mj-lt"/>
              </a:rPr>
              <a:t>erflow</a:t>
            </a:r>
            <a:endParaRPr lang="en-US" sz="4400" dirty="0">
              <a:solidFill>
                <a:schemeClr val="bg1"/>
              </a:solidFill>
              <a:latin typeface="+mj-lt"/>
            </a:endParaRPr>
          </a:p>
        </p:txBody>
      </p:sp>
      <p:sp>
        <p:nvSpPr>
          <p:cNvPr id="6" name="Rectangle 2"/>
          <p:cNvSpPr>
            <a:spLocks noChangeArrowheads="1"/>
          </p:cNvSpPr>
          <p:nvPr>
            <p:custDataLst>
              <p:tags r:id="rId2"/>
            </p:custDataLst>
          </p:nvPr>
        </p:nvSpPr>
        <p:spPr bwMode="auto">
          <a:xfrm>
            <a:off x="5943600" y="1045778"/>
            <a:ext cx="3200400" cy="466922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a:spcBef>
                <a:spcPct val="20000"/>
              </a:spcBef>
            </a:pPr>
            <a:r>
              <a:rPr lang="en-US" sz="2400" b="1" i="1" dirty="0">
                <a:solidFill>
                  <a:srgbClr val="0070C0"/>
                </a:solidFill>
                <a:latin typeface="+mj-lt"/>
                <a:cs typeface="Arial" charset="0"/>
              </a:rPr>
              <a:t>V</a:t>
            </a:r>
            <a:r>
              <a:rPr lang="en-US" sz="2400" b="1" dirty="0">
                <a:solidFill>
                  <a:srgbClr val="0070C0"/>
                </a:solidFill>
                <a:latin typeface="+mj-lt"/>
                <a:cs typeface="Arial" charset="0"/>
              </a:rPr>
              <a:t> = 1</a:t>
            </a:r>
            <a:r>
              <a:rPr lang="en-US" sz="2400" dirty="0">
                <a:latin typeface="+mj-lt"/>
                <a:cs typeface="Arial" charset="0"/>
              </a:rPr>
              <a:t> if:</a:t>
            </a:r>
          </a:p>
          <a:p>
            <a:pPr>
              <a:spcBef>
                <a:spcPct val="20000"/>
              </a:spcBef>
            </a:pPr>
            <a:r>
              <a:rPr lang="en-US" sz="2400" dirty="0">
                <a:latin typeface="+mj-lt"/>
                <a:cs typeface="Arial" charset="0"/>
              </a:rPr>
              <a:t>The addition of 2 </a:t>
            </a:r>
            <a:r>
              <a:rPr lang="en-US" sz="2400" b="1" dirty="0">
                <a:latin typeface="+mj-lt"/>
                <a:cs typeface="Arial" charset="0"/>
              </a:rPr>
              <a:t>same-signed numbers </a:t>
            </a:r>
            <a:r>
              <a:rPr lang="en-US" sz="2400" dirty="0">
                <a:latin typeface="+mj-lt"/>
                <a:cs typeface="Arial" charset="0"/>
              </a:rPr>
              <a:t>produces a result with the </a:t>
            </a:r>
            <a:r>
              <a:rPr lang="en-US" sz="2400" b="1" dirty="0">
                <a:latin typeface="+mj-lt"/>
                <a:cs typeface="Arial" charset="0"/>
              </a:rPr>
              <a:t>opposite sign</a:t>
            </a:r>
          </a:p>
          <a:p>
            <a:pPr>
              <a:spcBef>
                <a:spcPct val="20000"/>
              </a:spcBef>
            </a:pPr>
            <a:endParaRPr lang="en-US" sz="2400" b="1" dirty="0">
              <a:latin typeface="+mj-lt"/>
              <a:cs typeface="Arial" charset="0"/>
            </a:endParaRPr>
          </a:p>
        </p:txBody>
      </p:sp>
    </p:spTree>
    <p:extLst>
      <p:ext uri="{BB962C8B-B14F-4D97-AF65-F5344CB8AC3E}">
        <p14:creationId xmlns:p14="http://schemas.microsoft.com/office/powerpoint/2010/main" val="194816723"/>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22308" name="Object 4"/>
          <p:cNvGraphicFramePr>
            <a:graphicFrameLocks noGrp="1" noChangeAspect="1"/>
          </p:cNvGraphicFramePr>
          <p:nvPr>
            <p:ph sz="half" idx="4294967295"/>
            <p:custDataLst>
              <p:tags r:id="rId1"/>
            </p:custDataLst>
            <p:extLst>
              <p:ext uri="{D42A27DB-BD31-4B8C-83A1-F6EECF244321}">
                <p14:modId xmlns:p14="http://schemas.microsoft.com/office/powerpoint/2010/main" val="2673878698"/>
              </p:ext>
            </p:extLst>
          </p:nvPr>
        </p:nvGraphicFramePr>
        <p:xfrm>
          <a:off x="2108200" y="914400"/>
          <a:ext cx="4673600" cy="4953000"/>
        </p:xfrm>
        <a:graphic>
          <a:graphicData uri="http://schemas.openxmlformats.org/presentationml/2006/ole">
            <mc:AlternateContent xmlns:mc="http://schemas.openxmlformats.org/markup-compatibility/2006">
              <mc:Choice xmlns:v="urn:schemas-microsoft-com:vml" Requires="v">
                <p:oleObj name="VISIO" r:id="rId5" imgW="2510280" imgH="2660400" progId="Visio.Drawing.6">
                  <p:embed/>
                </p:oleObj>
              </mc:Choice>
              <mc:Fallback>
                <p:oleObj name="VISIO" r:id="rId5" imgW="2510280" imgH="2660400" progId="Visio.Drawing.6">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08200" y="914400"/>
                        <a:ext cx="4673600" cy="4953000"/>
                      </a:xfrm>
                      <a:prstGeom prst="rect">
                        <a:avLst/>
                      </a:prstGeom>
                    </p:spPr>
                  </p:pic>
                </p:oleObj>
              </mc:Fallback>
            </mc:AlternateContent>
          </a:graphicData>
        </a:graphic>
      </p:graphicFrame>
      <p:sp>
        <p:nvSpPr>
          <p:cNvPr id="1122306" name="Rectangle 2"/>
          <p:cNvSpPr>
            <a:spLocks noChangeArrowheads="1"/>
          </p:cNvSpPr>
          <p:nvPr>
            <p:custDataLst>
              <p:tags r:id="rId2"/>
            </p:custDataLst>
          </p:nvPr>
        </p:nvSpPr>
        <p:spPr bwMode="auto">
          <a:xfrm>
            <a:off x="533400" y="1066800"/>
            <a:ext cx="8077200" cy="51816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342900" indent="-342900">
              <a:spcBef>
                <a:spcPct val="20000"/>
              </a:spcBef>
            </a:pPr>
            <a:endParaRPr lang="en-US" sz="3200">
              <a:latin typeface="Times New Roman" pitchFamily="18" charset="0"/>
              <a:cs typeface="Arial" charset="0"/>
            </a:endParaRPr>
          </a:p>
          <a:p>
            <a:pPr marL="342900" indent="-342900">
              <a:spcBef>
                <a:spcPct val="20000"/>
              </a:spcBef>
            </a:pPr>
            <a:endParaRPr lang="en-US" sz="3200">
              <a:latin typeface="Times New Roman" pitchFamily="18" charset="0"/>
              <a:cs typeface="Arial" charset="0"/>
            </a:endParaRPr>
          </a:p>
          <a:p>
            <a:pPr marL="342900" indent="-342900">
              <a:spcBef>
                <a:spcPct val="20000"/>
              </a:spcBef>
            </a:pPr>
            <a:endParaRPr lang="en-US" sz="3200">
              <a:latin typeface="Times New Roman" pitchFamily="18" charset="0"/>
              <a:cs typeface="Arial" charset="0"/>
            </a:endParaRPr>
          </a:p>
        </p:txBody>
      </p:sp>
      <p:sp>
        <p:nvSpPr>
          <p:cNvPr id="8" name="TextBox 7"/>
          <p:cNvSpPr txBox="1"/>
          <p:nvPr/>
        </p:nvSpPr>
        <p:spPr>
          <a:xfrm>
            <a:off x="457200" y="68759"/>
            <a:ext cx="7924800" cy="769441"/>
          </a:xfrm>
          <a:prstGeom prst="rect">
            <a:avLst/>
          </a:prstGeom>
          <a:noFill/>
        </p:spPr>
        <p:txBody>
          <a:bodyPr wrap="square" rtlCol="0">
            <a:spAutoFit/>
          </a:bodyPr>
          <a:lstStyle/>
          <a:p>
            <a:r>
              <a:rPr lang="en-US" sz="4400" dirty="0">
                <a:solidFill>
                  <a:schemeClr val="bg1"/>
                </a:solidFill>
                <a:latin typeface="+mj-lt"/>
              </a:rPr>
              <a:t>1-Bit Adders</a:t>
            </a:r>
          </a:p>
        </p:txBody>
      </p:sp>
      <p:sp>
        <p:nvSpPr>
          <p:cNvPr id="5" name="Rectangle 4"/>
          <p:cNvSpPr/>
          <p:nvPr/>
        </p:nvSpPr>
        <p:spPr>
          <a:xfrm>
            <a:off x="3225799" y="3452091"/>
            <a:ext cx="595745" cy="18472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3228108" y="3639127"/>
            <a:ext cx="595745" cy="18472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3228108" y="3858492"/>
            <a:ext cx="595745" cy="18472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3230417" y="4045528"/>
            <a:ext cx="595745" cy="18472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3140363" y="4532746"/>
            <a:ext cx="595745" cy="18472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3105727" y="4775201"/>
            <a:ext cx="595745" cy="18472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5814291" y="3442855"/>
            <a:ext cx="595745" cy="18472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5816600" y="3629891"/>
            <a:ext cx="595745" cy="18472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5816600" y="3849256"/>
            <a:ext cx="595745" cy="18472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5818909" y="4036292"/>
            <a:ext cx="595745" cy="18472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p:cNvSpPr/>
          <p:nvPr/>
        </p:nvSpPr>
        <p:spPr>
          <a:xfrm>
            <a:off x="5816595" y="4287982"/>
            <a:ext cx="595745" cy="18472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p:cNvSpPr/>
          <p:nvPr/>
        </p:nvSpPr>
        <p:spPr>
          <a:xfrm>
            <a:off x="5818904" y="4475018"/>
            <a:ext cx="595745" cy="18472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a:off x="5818904" y="4694383"/>
            <a:ext cx="595745" cy="18472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p:cNvSpPr/>
          <p:nvPr/>
        </p:nvSpPr>
        <p:spPr>
          <a:xfrm>
            <a:off x="5821213" y="4904509"/>
            <a:ext cx="595745" cy="18472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p:cNvSpPr/>
          <p:nvPr/>
        </p:nvSpPr>
        <p:spPr>
          <a:xfrm>
            <a:off x="5153886" y="5368637"/>
            <a:ext cx="1022932" cy="25399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a:off x="5086921" y="5532582"/>
            <a:ext cx="1459351" cy="29787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0324764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0" nodeType="clickEffect">
                                  <p:stCondLst>
                                    <p:cond delay="0"/>
                                  </p:stCondLst>
                                  <p:childTnLst>
                                    <p:animEffect transition="out" filter="dissolve">
                                      <p:cBhvr>
                                        <p:cTn id="11" dur="500"/>
                                        <p:tgtEl>
                                          <p:spTgt spid="6"/>
                                        </p:tgtEl>
                                      </p:cBhvr>
                                    </p:animEffect>
                                    <p:set>
                                      <p:cBhvr>
                                        <p:cTn id="12" dur="1" fill="hold">
                                          <p:stCondLst>
                                            <p:cond delay="499"/>
                                          </p:stCondLst>
                                        </p:cTn>
                                        <p:tgtEl>
                                          <p:spTgt spid="6"/>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9" presetClass="exit" presetSubtype="0" fill="hold" grpId="0" nodeType="clickEffect">
                                  <p:stCondLst>
                                    <p:cond delay="0"/>
                                  </p:stCondLst>
                                  <p:childTnLst>
                                    <p:animEffect transition="out" filter="dissolve">
                                      <p:cBhvr>
                                        <p:cTn id="16" dur="500"/>
                                        <p:tgtEl>
                                          <p:spTgt spid="7"/>
                                        </p:tgtEl>
                                      </p:cBhvr>
                                    </p:animEffect>
                                    <p:set>
                                      <p:cBhvr>
                                        <p:cTn id="17" dur="1" fill="hold">
                                          <p:stCondLst>
                                            <p:cond delay="499"/>
                                          </p:stCondLst>
                                        </p:cTn>
                                        <p:tgtEl>
                                          <p:spTgt spid="7"/>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9" presetClass="exit" presetSubtype="0" fill="hold" grpId="0" nodeType="clickEffect">
                                  <p:stCondLst>
                                    <p:cond delay="0"/>
                                  </p:stCondLst>
                                  <p:childTnLst>
                                    <p:animEffect transition="out" filter="dissolve">
                                      <p:cBhvr>
                                        <p:cTn id="21" dur="500"/>
                                        <p:tgtEl>
                                          <p:spTgt spid="9"/>
                                        </p:tgtEl>
                                      </p:cBhvr>
                                    </p:animEffect>
                                    <p:set>
                                      <p:cBhvr>
                                        <p:cTn id="22" dur="1" fill="hold">
                                          <p:stCondLst>
                                            <p:cond delay="499"/>
                                          </p:stCondLst>
                                        </p:cTn>
                                        <p:tgtEl>
                                          <p:spTgt spid="9"/>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9" presetClass="exit" presetSubtype="0" fill="hold" grpId="0" nodeType="clickEffect">
                                  <p:stCondLst>
                                    <p:cond delay="0"/>
                                  </p:stCondLst>
                                  <p:childTnLst>
                                    <p:animEffect transition="out" filter="dissolve">
                                      <p:cBhvr>
                                        <p:cTn id="26" dur="500"/>
                                        <p:tgtEl>
                                          <p:spTgt spid="14"/>
                                        </p:tgtEl>
                                      </p:cBhvr>
                                    </p:animEffect>
                                    <p:set>
                                      <p:cBhvr>
                                        <p:cTn id="27" dur="1" fill="hold">
                                          <p:stCondLst>
                                            <p:cond delay="499"/>
                                          </p:stCondLst>
                                        </p:cTn>
                                        <p:tgtEl>
                                          <p:spTgt spid="14"/>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9" presetClass="exit" presetSubtype="0" fill="hold" grpId="0" nodeType="clickEffect">
                                  <p:stCondLst>
                                    <p:cond delay="0"/>
                                  </p:stCondLst>
                                  <p:childTnLst>
                                    <p:animEffect transition="out" filter="dissolve">
                                      <p:cBhvr>
                                        <p:cTn id="31" dur="500"/>
                                        <p:tgtEl>
                                          <p:spTgt spid="15"/>
                                        </p:tgtEl>
                                      </p:cBhvr>
                                    </p:animEffect>
                                    <p:set>
                                      <p:cBhvr>
                                        <p:cTn id="32" dur="1" fill="hold">
                                          <p:stCondLst>
                                            <p:cond delay="499"/>
                                          </p:stCondLst>
                                        </p:cTn>
                                        <p:tgtEl>
                                          <p:spTgt spid="15"/>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9" presetClass="exit" presetSubtype="0" fill="hold" grpId="0" nodeType="clickEffect">
                                  <p:stCondLst>
                                    <p:cond delay="0"/>
                                  </p:stCondLst>
                                  <p:childTnLst>
                                    <p:animEffect transition="out" filter="dissolve">
                                      <p:cBhvr>
                                        <p:cTn id="36" dur="500"/>
                                        <p:tgtEl>
                                          <p:spTgt spid="16"/>
                                        </p:tgtEl>
                                      </p:cBhvr>
                                    </p:animEffect>
                                    <p:set>
                                      <p:cBhvr>
                                        <p:cTn id="37" dur="1" fill="hold">
                                          <p:stCondLst>
                                            <p:cond delay="499"/>
                                          </p:stCondLst>
                                        </p:cTn>
                                        <p:tgtEl>
                                          <p:spTgt spid="16"/>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9" presetClass="exit" presetSubtype="0" fill="hold" grpId="0" nodeType="clickEffect">
                                  <p:stCondLst>
                                    <p:cond delay="0"/>
                                  </p:stCondLst>
                                  <p:childTnLst>
                                    <p:animEffect transition="out" filter="dissolve">
                                      <p:cBhvr>
                                        <p:cTn id="41" dur="500"/>
                                        <p:tgtEl>
                                          <p:spTgt spid="17"/>
                                        </p:tgtEl>
                                      </p:cBhvr>
                                    </p:animEffect>
                                    <p:set>
                                      <p:cBhvr>
                                        <p:cTn id="42" dur="1" fill="hold">
                                          <p:stCondLst>
                                            <p:cond delay="499"/>
                                          </p:stCondLst>
                                        </p:cTn>
                                        <p:tgtEl>
                                          <p:spTgt spid="17"/>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9" presetClass="exit" presetSubtype="0" fill="hold" grpId="0" nodeType="clickEffect">
                                  <p:stCondLst>
                                    <p:cond delay="0"/>
                                  </p:stCondLst>
                                  <p:childTnLst>
                                    <p:animEffect transition="out" filter="dissolve">
                                      <p:cBhvr>
                                        <p:cTn id="46" dur="500"/>
                                        <p:tgtEl>
                                          <p:spTgt spid="18"/>
                                        </p:tgtEl>
                                      </p:cBhvr>
                                    </p:animEffect>
                                    <p:set>
                                      <p:cBhvr>
                                        <p:cTn id="47" dur="1" fill="hold">
                                          <p:stCondLst>
                                            <p:cond delay="499"/>
                                          </p:stCondLst>
                                        </p:cTn>
                                        <p:tgtEl>
                                          <p:spTgt spid="18"/>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9" presetClass="exit" presetSubtype="0" fill="hold" grpId="0" nodeType="clickEffect">
                                  <p:stCondLst>
                                    <p:cond delay="0"/>
                                  </p:stCondLst>
                                  <p:childTnLst>
                                    <p:animEffect transition="out" filter="dissolve">
                                      <p:cBhvr>
                                        <p:cTn id="51" dur="500"/>
                                        <p:tgtEl>
                                          <p:spTgt spid="19"/>
                                        </p:tgtEl>
                                      </p:cBhvr>
                                    </p:animEffect>
                                    <p:set>
                                      <p:cBhvr>
                                        <p:cTn id="52" dur="1" fill="hold">
                                          <p:stCondLst>
                                            <p:cond delay="499"/>
                                          </p:stCondLst>
                                        </p:cTn>
                                        <p:tgtEl>
                                          <p:spTgt spid="19"/>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9" presetClass="exit" presetSubtype="0" fill="hold" grpId="0" nodeType="clickEffect">
                                  <p:stCondLst>
                                    <p:cond delay="0"/>
                                  </p:stCondLst>
                                  <p:childTnLst>
                                    <p:animEffect transition="out" filter="dissolve">
                                      <p:cBhvr>
                                        <p:cTn id="56" dur="500"/>
                                        <p:tgtEl>
                                          <p:spTgt spid="20"/>
                                        </p:tgtEl>
                                      </p:cBhvr>
                                    </p:animEffect>
                                    <p:set>
                                      <p:cBhvr>
                                        <p:cTn id="57" dur="1" fill="hold">
                                          <p:stCondLst>
                                            <p:cond delay="499"/>
                                          </p:stCondLst>
                                        </p:cTn>
                                        <p:tgtEl>
                                          <p:spTgt spid="20"/>
                                        </p:tgtEl>
                                        <p:attrNameLst>
                                          <p:attrName>style.visibility</p:attrName>
                                        </p:attrNameLst>
                                      </p:cBhvr>
                                      <p:to>
                                        <p:strVal val="hidden"/>
                                      </p:to>
                                    </p:set>
                                  </p:childTnLst>
                                </p:cTn>
                              </p:par>
                            </p:childTnLst>
                          </p:cTn>
                        </p:par>
                      </p:childTnLst>
                    </p:cTn>
                  </p:par>
                  <p:par>
                    <p:cTn id="58" fill="hold">
                      <p:stCondLst>
                        <p:cond delay="indefinite"/>
                      </p:stCondLst>
                      <p:childTnLst>
                        <p:par>
                          <p:cTn id="59" fill="hold">
                            <p:stCondLst>
                              <p:cond delay="0"/>
                            </p:stCondLst>
                            <p:childTnLst>
                              <p:par>
                                <p:cTn id="60" presetID="9" presetClass="exit" presetSubtype="0" fill="hold" grpId="0" nodeType="clickEffect">
                                  <p:stCondLst>
                                    <p:cond delay="0"/>
                                  </p:stCondLst>
                                  <p:childTnLst>
                                    <p:animEffect transition="out" filter="dissolve">
                                      <p:cBhvr>
                                        <p:cTn id="61" dur="500"/>
                                        <p:tgtEl>
                                          <p:spTgt spid="21"/>
                                        </p:tgtEl>
                                      </p:cBhvr>
                                    </p:animEffect>
                                    <p:set>
                                      <p:cBhvr>
                                        <p:cTn id="62" dur="1" fill="hold">
                                          <p:stCondLst>
                                            <p:cond delay="499"/>
                                          </p:stCondLst>
                                        </p:cTn>
                                        <p:tgtEl>
                                          <p:spTgt spid="21"/>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9" presetClass="exit" presetSubtype="0" fill="hold" grpId="0" nodeType="clickEffect">
                                  <p:stCondLst>
                                    <p:cond delay="0"/>
                                  </p:stCondLst>
                                  <p:childTnLst>
                                    <p:animEffect transition="out" filter="dissolve">
                                      <p:cBhvr>
                                        <p:cTn id="66" dur="500"/>
                                        <p:tgtEl>
                                          <p:spTgt spid="22"/>
                                        </p:tgtEl>
                                      </p:cBhvr>
                                    </p:animEffect>
                                    <p:set>
                                      <p:cBhvr>
                                        <p:cTn id="67" dur="1" fill="hold">
                                          <p:stCondLst>
                                            <p:cond delay="499"/>
                                          </p:stCondLst>
                                        </p:cTn>
                                        <p:tgtEl>
                                          <p:spTgt spid="22"/>
                                        </p:tgtEl>
                                        <p:attrNameLst>
                                          <p:attrName>style.visibility</p:attrName>
                                        </p:attrNameLst>
                                      </p:cBhvr>
                                      <p:to>
                                        <p:strVal val="hidden"/>
                                      </p:to>
                                    </p:set>
                                  </p:childTnLst>
                                </p:cTn>
                              </p:par>
                            </p:childTnLst>
                          </p:cTn>
                        </p:par>
                      </p:childTnLst>
                    </p:cTn>
                  </p:par>
                  <p:par>
                    <p:cTn id="68" fill="hold">
                      <p:stCondLst>
                        <p:cond delay="indefinite"/>
                      </p:stCondLst>
                      <p:childTnLst>
                        <p:par>
                          <p:cTn id="69" fill="hold">
                            <p:stCondLst>
                              <p:cond delay="0"/>
                            </p:stCondLst>
                            <p:childTnLst>
                              <p:par>
                                <p:cTn id="70" presetID="9" presetClass="exit" presetSubtype="0" fill="hold" grpId="0" nodeType="clickEffect">
                                  <p:stCondLst>
                                    <p:cond delay="0"/>
                                  </p:stCondLst>
                                  <p:childTnLst>
                                    <p:animEffect transition="out" filter="dissolve">
                                      <p:cBhvr>
                                        <p:cTn id="71" dur="500"/>
                                        <p:tgtEl>
                                          <p:spTgt spid="23"/>
                                        </p:tgtEl>
                                      </p:cBhvr>
                                    </p:animEffect>
                                    <p:set>
                                      <p:cBhvr>
                                        <p:cTn id="72" dur="1" fill="hold">
                                          <p:stCondLst>
                                            <p:cond delay="499"/>
                                          </p:stCondLst>
                                        </p:cTn>
                                        <p:tgtEl>
                                          <p:spTgt spid="23"/>
                                        </p:tgtEl>
                                        <p:attrNameLst>
                                          <p:attrName>style.visibility</p:attrName>
                                        </p:attrNameLst>
                                      </p:cBhvr>
                                      <p:to>
                                        <p:strVal val="hidden"/>
                                      </p:to>
                                    </p:set>
                                  </p:childTnLst>
                                </p:cTn>
                              </p:par>
                            </p:childTnLst>
                          </p:cTn>
                        </p:par>
                      </p:childTnLst>
                    </p:cTn>
                  </p:par>
                  <p:par>
                    <p:cTn id="73" fill="hold">
                      <p:stCondLst>
                        <p:cond delay="indefinite"/>
                      </p:stCondLst>
                      <p:childTnLst>
                        <p:par>
                          <p:cTn id="74" fill="hold">
                            <p:stCondLst>
                              <p:cond delay="0"/>
                            </p:stCondLst>
                            <p:childTnLst>
                              <p:par>
                                <p:cTn id="75" presetID="9" presetClass="exit" presetSubtype="0" fill="hold" grpId="0" nodeType="clickEffect">
                                  <p:stCondLst>
                                    <p:cond delay="0"/>
                                  </p:stCondLst>
                                  <p:childTnLst>
                                    <p:animEffect transition="out" filter="dissolve">
                                      <p:cBhvr>
                                        <p:cTn id="76" dur="500"/>
                                        <p:tgtEl>
                                          <p:spTgt spid="24"/>
                                        </p:tgtEl>
                                      </p:cBhvr>
                                    </p:animEffect>
                                    <p:set>
                                      <p:cBhvr>
                                        <p:cTn id="77" dur="1" fill="hold">
                                          <p:stCondLst>
                                            <p:cond delay="499"/>
                                          </p:stCondLst>
                                        </p:cTn>
                                        <p:tgtEl>
                                          <p:spTgt spid="24"/>
                                        </p:tgtEl>
                                        <p:attrNameLst>
                                          <p:attrName>style.visibility</p:attrName>
                                        </p:attrNameLst>
                                      </p:cBhvr>
                                      <p:to>
                                        <p:strVal val="hidden"/>
                                      </p:to>
                                    </p:set>
                                  </p:childTnLst>
                                </p:cTn>
                              </p:par>
                            </p:childTnLst>
                          </p:cTn>
                        </p:par>
                      </p:childTnLst>
                    </p:cTn>
                  </p:par>
                  <p:par>
                    <p:cTn id="78" fill="hold">
                      <p:stCondLst>
                        <p:cond delay="indefinite"/>
                      </p:stCondLst>
                      <p:childTnLst>
                        <p:par>
                          <p:cTn id="79" fill="hold">
                            <p:stCondLst>
                              <p:cond delay="0"/>
                            </p:stCondLst>
                            <p:childTnLst>
                              <p:par>
                                <p:cTn id="80" presetID="9" presetClass="exit" presetSubtype="0" fill="hold" grpId="0" nodeType="clickEffect">
                                  <p:stCondLst>
                                    <p:cond delay="0"/>
                                  </p:stCondLst>
                                  <p:childTnLst>
                                    <p:animEffect transition="out" filter="dissolve">
                                      <p:cBhvr>
                                        <p:cTn id="81" dur="500"/>
                                        <p:tgtEl>
                                          <p:spTgt spid="25"/>
                                        </p:tgtEl>
                                      </p:cBhvr>
                                    </p:animEffect>
                                    <p:set>
                                      <p:cBhvr>
                                        <p:cTn id="82" dur="1" fill="hold">
                                          <p:stCondLst>
                                            <p:cond delay="499"/>
                                          </p:stCondLst>
                                        </p:cTn>
                                        <p:tgtEl>
                                          <p:spTgt spid="2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9"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228600" y="954624"/>
            <a:ext cx="3352800" cy="4836576"/>
            <a:chOff x="457200" y="914400"/>
            <a:chExt cx="3352800" cy="4836576"/>
          </a:xfrm>
        </p:grpSpPr>
        <p:pic>
          <p:nvPicPr>
            <p:cNvPr id="169064" name="Picture 104"/>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 r="57788"/>
            <a:stretch/>
          </p:blipFill>
          <p:spPr bwMode="auto">
            <a:xfrm>
              <a:off x="457200" y="914400"/>
              <a:ext cx="2819400" cy="4836576"/>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2" name="Rectangle 1"/>
            <p:cNvSpPr/>
            <p:nvPr/>
          </p:nvSpPr>
          <p:spPr>
            <a:xfrm>
              <a:off x="2819400" y="2971800"/>
              <a:ext cx="990600" cy="274319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514600" y="4038601"/>
              <a:ext cx="990600" cy="167639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27779" name="Rectangle 3"/>
          <p:cNvSpPr>
            <a:spLocks noChangeArrowheads="1"/>
          </p:cNvSpPr>
          <p:nvPr>
            <p:custDataLst>
              <p:tags r:id="rId1"/>
            </p:custDataLst>
          </p:nvPr>
        </p:nvSpPr>
        <p:spPr bwMode="auto">
          <a:xfrm>
            <a:off x="685800" y="1219200"/>
            <a:ext cx="8077200" cy="51816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342900" indent="-342900">
              <a:spcBef>
                <a:spcPct val="20000"/>
              </a:spcBef>
              <a:buFontTx/>
              <a:buChar char="•"/>
            </a:pPr>
            <a:endParaRPr lang="en-US" sz="3200">
              <a:latin typeface="Times New Roman" pitchFamily="18" charset="0"/>
              <a:cs typeface="Arial" charset="0"/>
            </a:endParaRPr>
          </a:p>
        </p:txBody>
      </p:sp>
      <p:sp>
        <p:nvSpPr>
          <p:cNvPr id="5" name="TextBox 4"/>
          <p:cNvSpPr txBox="1"/>
          <p:nvPr/>
        </p:nvSpPr>
        <p:spPr>
          <a:xfrm>
            <a:off x="457200" y="68759"/>
            <a:ext cx="7924800" cy="769441"/>
          </a:xfrm>
          <a:prstGeom prst="rect">
            <a:avLst/>
          </a:prstGeom>
          <a:noFill/>
        </p:spPr>
        <p:txBody>
          <a:bodyPr wrap="square" rtlCol="0">
            <a:spAutoFit/>
          </a:bodyPr>
          <a:lstStyle/>
          <a:p>
            <a:r>
              <a:rPr lang="en-US" sz="4400" dirty="0">
                <a:solidFill>
                  <a:schemeClr val="bg1"/>
                </a:solidFill>
                <a:latin typeface="+mj-lt"/>
              </a:rPr>
              <a:t>ALU with Status Flags: </a:t>
            </a:r>
            <a:r>
              <a:rPr lang="en-US" sz="4400" dirty="0" err="1">
                <a:solidFill>
                  <a:schemeClr val="bg1"/>
                </a:solidFill>
                <a:latin typeface="+mj-lt"/>
              </a:rPr>
              <a:t>o</a:t>
            </a:r>
            <a:r>
              <a:rPr lang="en-US" sz="4400" dirty="0" err="1">
                <a:solidFill>
                  <a:srgbClr val="0070C0"/>
                </a:solidFill>
                <a:latin typeface="+mj-lt"/>
              </a:rPr>
              <a:t>V</a:t>
            </a:r>
            <a:r>
              <a:rPr lang="en-US" sz="4400" dirty="0" err="1">
                <a:solidFill>
                  <a:schemeClr val="bg1"/>
                </a:solidFill>
                <a:latin typeface="+mj-lt"/>
              </a:rPr>
              <a:t>erflow</a:t>
            </a:r>
            <a:endParaRPr lang="en-US" sz="4400" dirty="0">
              <a:solidFill>
                <a:schemeClr val="bg1"/>
              </a:solidFill>
              <a:latin typeface="+mj-lt"/>
            </a:endParaRPr>
          </a:p>
        </p:txBody>
      </p:sp>
      <p:sp>
        <p:nvSpPr>
          <p:cNvPr id="6" name="Rectangle 2"/>
          <p:cNvSpPr>
            <a:spLocks noChangeArrowheads="1"/>
          </p:cNvSpPr>
          <p:nvPr>
            <p:custDataLst>
              <p:tags r:id="rId2"/>
            </p:custDataLst>
          </p:nvPr>
        </p:nvSpPr>
        <p:spPr bwMode="auto">
          <a:xfrm>
            <a:off x="3200400" y="1121979"/>
            <a:ext cx="5867400" cy="466922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a:spcBef>
                <a:spcPct val="20000"/>
              </a:spcBef>
            </a:pPr>
            <a:r>
              <a:rPr lang="en-US" sz="2400" b="1" i="1" dirty="0">
                <a:solidFill>
                  <a:srgbClr val="0070C0"/>
                </a:solidFill>
                <a:latin typeface="+mj-lt"/>
                <a:cs typeface="Arial" charset="0"/>
              </a:rPr>
              <a:t>V</a:t>
            </a:r>
            <a:r>
              <a:rPr lang="en-US" sz="2400" b="1" dirty="0">
                <a:solidFill>
                  <a:srgbClr val="0070C0"/>
                </a:solidFill>
                <a:latin typeface="+mj-lt"/>
                <a:cs typeface="Arial" charset="0"/>
              </a:rPr>
              <a:t> = 1</a:t>
            </a:r>
            <a:r>
              <a:rPr lang="en-US" sz="2400" dirty="0">
                <a:latin typeface="+mj-lt"/>
                <a:cs typeface="Arial" charset="0"/>
              </a:rPr>
              <a:t> if:</a:t>
            </a:r>
          </a:p>
          <a:p>
            <a:pPr>
              <a:spcBef>
                <a:spcPct val="20000"/>
              </a:spcBef>
            </a:pPr>
            <a:r>
              <a:rPr lang="en-US" sz="2400" dirty="0">
                <a:latin typeface="+mj-lt"/>
                <a:cs typeface="Arial" charset="0"/>
              </a:rPr>
              <a:t>ALU is performing addition or subtraction</a:t>
            </a:r>
          </a:p>
          <a:p>
            <a:pPr>
              <a:spcBef>
                <a:spcPct val="20000"/>
              </a:spcBef>
            </a:pPr>
            <a:r>
              <a:rPr lang="en-US" sz="2400" dirty="0">
                <a:latin typeface="+mj-lt"/>
                <a:cs typeface="Arial" charset="0"/>
              </a:rPr>
              <a:t>(</a:t>
            </a:r>
            <a:r>
              <a:rPr lang="en-US" sz="2400" i="1" dirty="0">
                <a:latin typeface="+mj-lt"/>
                <a:cs typeface="Arial" charset="0"/>
              </a:rPr>
              <a:t>ALUControl</a:t>
            </a:r>
            <a:r>
              <a:rPr lang="en-US" sz="2400" baseline="-25000" dirty="0">
                <a:latin typeface="+mj-lt"/>
                <a:cs typeface="Arial" charset="0"/>
              </a:rPr>
              <a:t>1</a:t>
            </a:r>
            <a:r>
              <a:rPr lang="en-US" sz="2400" dirty="0">
                <a:latin typeface="+mj-lt"/>
                <a:cs typeface="Arial" charset="0"/>
              </a:rPr>
              <a:t> = 0)</a:t>
            </a:r>
          </a:p>
        </p:txBody>
      </p:sp>
      <p:sp>
        <p:nvSpPr>
          <p:cNvPr id="4" name="Oval 3"/>
          <p:cNvSpPr/>
          <p:nvPr/>
        </p:nvSpPr>
        <p:spPr>
          <a:xfrm>
            <a:off x="1981200" y="1940976"/>
            <a:ext cx="1066800" cy="1030824"/>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2438400" y="4018644"/>
            <a:ext cx="228600" cy="152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8976594"/>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228600" y="954624"/>
            <a:ext cx="3352800" cy="4836576"/>
            <a:chOff x="457200" y="914400"/>
            <a:chExt cx="3352800" cy="4836576"/>
          </a:xfrm>
        </p:grpSpPr>
        <p:pic>
          <p:nvPicPr>
            <p:cNvPr id="169064" name="Picture 104"/>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 r="57788"/>
            <a:stretch/>
          </p:blipFill>
          <p:spPr bwMode="auto">
            <a:xfrm>
              <a:off x="457200" y="914400"/>
              <a:ext cx="2819400" cy="4836576"/>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2" name="Rectangle 1"/>
            <p:cNvSpPr/>
            <p:nvPr/>
          </p:nvSpPr>
          <p:spPr>
            <a:xfrm>
              <a:off x="2819400" y="2971800"/>
              <a:ext cx="990600" cy="274319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514600" y="4038601"/>
              <a:ext cx="990600" cy="167639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27779" name="Rectangle 3"/>
          <p:cNvSpPr>
            <a:spLocks noChangeArrowheads="1"/>
          </p:cNvSpPr>
          <p:nvPr>
            <p:custDataLst>
              <p:tags r:id="rId1"/>
            </p:custDataLst>
          </p:nvPr>
        </p:nvSpPr>
        <p:spPr bwMode="auto">
          <a:xfrm>
            <a:off x="685800" y="1219200"/>
            <a:ext cx="8077200" cy="51816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342900" indent="-342900">
              <a:spcBef>
                <a:spcPct val="20000"/>
              </a:spcBef>
              <a:buFontTx/>
              <a:buChar char="•"/>
            </a:pPr>
            <a:endParaRPr lang="en-US" sz="3200">
              <a:latin typeface="Times New Roman" pitchFamily="18" charset="0"/>
              <a:cs typeface="Arial" charset="0"/>
            </a:endParaRPr>
          </a:p>
        </p:txBody>
      </p:sp>
      <p:sp>
        <p:nvSpPr>
          <p:cNvPr id="5" name="TextBox 4"/>
          <p:cNvSpPr txBox="1"/>
          <p:nvPr/>
        </p:nvSpPr>
        <p:spPr>
          <a:xfrm>
            <a:off x="457200" y="68759"/>
            <a:ext cx="7924800" cy="769441"/>
          </a:xfrm>
          <a:prstGeom prst="rect">
            <a:avLst/>
          </a:prstGeom>
          <a:noFill/>
        </p:spPr>
        <p:txBody>
          <a:bodyPr wrap="square" rtlCol="0">
            <a:spAutoFit/>
          </a:bodyPr>
          <a:lstStyle/>
          <a:p>
            <a:r>
              <a:rPr lang="en-US" sz="4400" dirty="0">
                <a:solidFill>
                  <a:schemeClr val="bg1"/>
                </a:solidFill>
                <a:latin typeface="+mj-lt"/>
              </a:rPr>
              <a:t>ALU with Status Flags: </a:t>
            </a:r>
            <a:r>
              <a:rPr lang="en-US" sz="4400" dirty="0" err="1">
                <a:solidFill>
                  <a:schemeClr val="bg1"/>
                </a:solidFill>
                <a:latin typeface="+mj-lt"/>
              </a:rPr>
              <a:t>o</a:t>
            </a:r>
            <a:r>
              <a:rPr lang="en-US" sz="4400" dirty="0" err="1">
                <a:solidFill>
                  <a:srgbClr val="0070C0"/>
                </a:solidFill>
                <a:latin typeface="+mj-lt"/>
              </a:rPr>
              <a:t>V</a:t>
            </a:r>
            <a:r>
              <a:rPr lang="en-US" sz="4400" dirty="0" err="1">
                <a:solidFill>
                  <a:schemeClr val="bg1"/>
                </a:solidFill>
                <a:latin typeface="+mj-lt"/>
              </a:rPr>
              <a:t>erflow</a:t>
            </a:r>
            <a:endParaRPr lang="en-US" sz="4400" dirty="0">
              <a:solidFill>
                <a:schemeClr val="bg1"/>
              </a:solidFill>
              <a:latin typeface="+mj-lt"/>
            </a:endParaRPr>
          </a:p>
        </p:txBody>
      </p:sp>
      <p:sp>
        <p:nvSpPr>
          <p:cNvPr id="6" name="Rectangle 2"/>
          <p:cNvSpPr>
            <a:spLocks noChangeArrowheads="1"/>
          </p:cNvSpPr>
          <p:nvPr>
            <p:custDataLst>
              <p:tags r:id="rId2"/>
            </p:custDataLst>
          </p:nvPr>
        </p:nvSpPr>
        <p:spPr bwMode="auto">
          <a:xfrm>
            <a:off x="3200400" y="1121979"/>
            <a:ext cx="5867400" cy="466922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a:spcBef>
                <a:spcPct val="20000"/>
              </a:spcBef>
            </a:pPr>
            <a:r>
              <a:rPr lang="en-US" sz="2400" b="1" i="1" dirty="0">
                <a:solidFill>
                  <a:srgbClr val="0070C0"/>
                </a:solidFill>
                <a:latin typeface="+mj-lt"/>
                <a:cs typeface="Arial" charset="0"/>
              </a:rPr>
              <a:t>V</a:t>
            </a:r>
            <a:r>
              <a:rPr lang="en-US" sz="2400" b="1" dirty="0">
                <a:solidFill>
                  <a:srgbClr val="0070C0"/>
                </a:solidFill>
                <a:latin typeface="+mj-lt"/>
                <a:cs typeface="Arial" charset="0"/>
              </a:rPr>
              <a:t> = 1</a:t>
            </a:r>
            <a:r>
              <a:rPr lang="en-US" sz="2400" dirty="0">
                <a:latin typeface="+mj-lt"/>
                <a:cs typeface="Arial" charset="0"/>
              </a:rPr>
              <a:t> if:</a:t>
            </a:r>
          </a:p>
          <a:p>
            <a:pPr>
              <a:spcBef>
                <a:spcPct val="20000"/>
              </a:spcBef>
            </a:pPr>
            <a:r>
              <a:rPr lang="en-US" sz="2400" dirty="0">
                <a:latin typeface="+mj-lt"/>
                <a:cs typeface="Arial" charset="0"/>
              </a:rPr>
              <a:t>ALU is performing addition or subtraction</a:t>
            </a:r>
          </a:p>
          <a:p>
            <a:pPr>
              <a:spcBef>
                <a:spcPct val="20000"/>
              </a:spcBef>
            </a:pPr>
            <a:r>
              <a:rPr lang="en-US" sz="2400" dirty="0">
                <a:latin typeface="+mj-lt"/>
                <a:cs typeface="Arial" charset="0"/>
              </a:rPr>
              <a:t>(</a:t>
            </a:r>
            <a:r>
              <a:rPr lang="en-US" sz="2400" i="1" dirty="0">
                <a:latin typeface="+mj-lt"/>
                <a:cs typeface="Arial" charset="0"/>
              </a:rPr>
              <a:t>ALUControl</a:t>
            </a:r>
            <a:r>
              <a:rPr lang="en-US" sz="2400" baseline="-25000" dirty="0">
                <a:latin typeface="+mj-lt"/>
                <a:cs typeface="Arial" charset="0"/>
              </a:rPr>
              <a:t>1</a:t>
            </a:r>
            <a:r>
              <a:rPr lang="en-US" sz="2400" dirty="0">
                <a:latin typeface="+mj-lt"/>
                <a:cs typeface="Arial" charset="0"/>
              </a:rPr>
              <a:t> = 0)</a:t>
            </a:r>
          </a:p>
          <a:p>
            <a:pPr>
              <a:spcBef>
                <a:spcPct val="20000"/>
              </a:spcBef>
            </a:pPr>
            <a:r>
              <a:rPr lang="en-US" sz="2400" b="1" dirty="0">
                <a:latin typeface="+mj-lt"/>
                <a:cs typeface="Arial" charset="0"/>
              </a:rPr>
              <a:t>AND</a:t>
            </a:r>
          </a:p>
          <a:p>
            <a:pPr>
              <a:spcBef>
                <a:spcPct val="20000"/>
              </a:spcBef>
            </a:pPr>
            <a:r>
              <a:rPr lang="en-US" sz="2400" dirty="0">
                <a:latin typeface="+mj-lt"/>
                <a:cs typeface="Arial" charset="0"/>
              </a:rPr>
              <a:t>A and Sum have opposite signs</a:t>
            </a:r>
          </a:p>
        </p:txBody>
      </p:sp>
      <p:sp>
        <p:nvSpPr>
          <p:cNvPr id="9" name="Oval 8"/>
          <p:cNvSpPr/>
          <p:nvPr/>
        </p:nvSpPr>
        <p:spPr>
          <a:xfrm>
            <a:off x="1143000" y="2017176"/>
            <a:ext cx="1066800" cy="1030824"/>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2438400" y="4018644"/>
            <a:ext cx="228600" cy="152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98216917"/>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228600" y="954624"/>
            <a:ext cx="3352800" cy="4836576"/>
            <a:chOff x="457200" y="914400"/>
            <a:chExt cx="3352800" cy="4836576"/>
          </a:xfrm>
        </p:grpSpPr>
        <p:pic>
          <p:nvPicPr>
            <p:cNvPr id="169064" name="Picture 104"/>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 r="57788"/>
            <a:stretch/>
          </p:blipFill>
          <p:spPr bwMode="auto">
            <a:xfrm>
              <a:off x="457200" y="914400"/>
              <a:ext cx="2819400" cy="4836576"/>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2" name="Rectangle 1"/>
            <p:cNvSpPr/>
            <p:nvPr/>
          </p:nvSpPr>
          <p:spPr>
            <a:xfrm>
              <a:off x="2819400" y="2971800"/>
              <a:ext cx="990600" cy="274319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514600" y="4038601"/>
              <a:ext cx="990600" cy="167639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27779" name="Rectangle 3"/>
          <p:cNvSpPr>
            <a:spLocks noChangeArrowheads="1"/>
          </p:cNvSpPr>
          <p:nvPr>
            <p:custDataLst>
              <p:tags r:id="rId1"/>
            </p:custDataLst>
          </p:nvPr>
        </p:nvSpPr>
        <p:spPr bwMode="auto">
          <a:xfrm>
            <a:off x="685800" y="1219200"/>
            <a:ext cx="8077200" cy="51816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342900" indent="-342900">
              <a:spcBef>
                <a:spcPct val="20000"/>
              </a:spcBef>
              <a:buFontTx/>
              <a:buChar char="•"/>
            </a:pPr>
            <a:endParaRPr lang="en-US" sz="3200">
              <a:latin typeface="Times New Roman" pitchFamily="18" charset="0"/>
              <a:cs typeface="Arial" charset="0"/>
            </a:endParaRPr>
          </a:p>
        </p:txBody>
      </p:sp>
      <p:sp>
        <p:nvSpPr>
          <p:cNvPr id="5" name="TextBox 4"/>
          <p:cNvSpPr txBox="1"/>
          <p:nvPr/>
        </p:nvSpPr>
        <p:spPr>
          <a:xfrm>
            <a:off x="457200" y="68759"/>
            <a:ext cx="7924800" cy="769441"/>
          </a:xfrm>
          <a:prstGeom prst="rect">
            <a:avLst/>
          </a:prstGeom>
          <a:noFill/>
        </p:spPr>
        <p:txBody>
          <a:bodyPr wrap="square" rtlCol="0">
            <a:spAutoFit/>
          </a:bodyPr>
          <a:lstStyle/>
          <a:p>
            <a:r>
              <a:rPr lang="en-US" sz="4400" dirty="0">
                <a:solidFill>
                  <a:schemeClr val="bg1"/>
                </a:solidFill>
                <a:latin typeface="+mj-lt"/>
              </a:rPr>
              <a:t>ALU with Status Flags: </a:t>
            </a:r>
            <a:r>
              <a:rPr lang="en-US" sz="4400" dirty="0" err="1">
                <a:solidFill>
                  <a:schemeClr val="bg1"/>
                </a:solidFill>
                <a:latin typeface="+mj-lt"/>
              </a:rPr>
              <a:t>o</a:t>
            </a:r>
            <a:r>
              <a:rPr lang="en-US" sz="4400" dirty="0" err="1">
                <a:solidFill>
                  <a:srgbClr val="0070C0"/>
                </a:solidFill>
                <a:latin typeface="+mj-lt"/>
              </a:rPr>
              <a:t>V</a:t>
            </a:r>
            <a:r>
              <a:rPr lang="en-US" sz="4400" dirty="0" err="1">
                <a:solidFill>
                  <a:schemeClr val="bg1"/>
                </a:solidFill>
                <a:latin typeface="+mj-lt"/>
              </a:rPr>
              <a:t>erflow</a:t>
            </a:r>
            <a:endParaRPr lang="en-US" sz="4400" dirty="0">
              <a:solidFill>
                <a:schemeClr val="bg1"/>
              </a:solidFill>
              <a:latin typeface="+mj-lt"/>
            </a:endParaRPr>
          </a:p>
        </p:txBody>
      </p:sp>
      <p:sp>
        <p:nvSpPr>
          <p:cNvPr id="6" name="Rectangle 2"/>
          <p:cNvSpPr>
            <a:spLocks noChangeArrowheads="1"/>
          </p:cNvSpPr>
          <p:nvPr>
            <p:custDataLst>
              <p:tags r:id="rId2"/>
            </p:custDataLst>
          </p:nvPr>
        </p:nvSpPr>
        <p:spPr bwMode="auto">
          <a:xfrm>
            <a:off x="3200400" y="1121979"/>
            <a:ext cx="5867400" cy="466922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a:spcBef>
                <a:spcPct val="20000"/>
              </a:spcBef>
            </a:pPr>
            <a:r>
              <a:rPr lang="en-US" sz="2400" b="1" i="1" dirty="0">
                <a:solidFill>
                  <a:srgbClr val="0070C0"/>
                </a:solidFill>
                <a:latin typeface="+mj-lt"/>
                <a:cs typeface="Arial" charset="0"/>
              </a:rPr>
              <a:t>V</a:t>
            </a:r>
            <a:r>
              <a:rPr lang="en-US" sz="2400" b="1" dirty="0">
                <a:solidFill>
                  <a:srgbClr val="0070C0"/>
                </a:solidFill>
                <a:latin typeface="+mj-lt"/>
                <a:cs typeface="Arial" charset="0"/>
              </a:rPr>
              <a:t> = 1</a:t>
            </a:r>
            <a:r>
              <a:rPr lang="en-US" sz="2400" dirty="0">
                <a:latin typeface="+mj-lt"/>
                <a:cs typeface="Arial" charset="0"/>
              </a:rPr>
              <a:t> if:</a:t>
            </a:r>
          </a:p>
          <a:p>
            <a:pPr>
              <a:spcBef>
                <a:spcPct val="20000"/>
              </a:spcBef>
            </a:pPr>
            <a:r>
              <a:rPr lang="en-US" sz="2400" dirty="0">
                <a:latin typeface="+mj-lt"/>
                <a:cs typeface="Arial" charset="0"/>
              </a:rPr>
              <a:t>ALU is performing addition or subtraction</a:t>
            </a:r>
          </a:p>
          <a:p>
            <a:pPr>
              <a:spcBef>
                <a:spcPct val="20000"/>
              </a:spcBef>
            </a:pPr>
            <a:r>
              <a:rPr lang="en-US" sz="2400" dirty="0">
                <a:latin typeface="+mj-lt"/>
                <a:cs typeface="Arial" charset="0"/>
              </a:rPr>
              <a:t>(</a:t>
            </a:r>
            <a:r>
              <a:rPr lang="en-US" sz="2400" i="1" dirty="0">
                <a:latin typeface="+mj-lt"/>
                <a:cs typeface="Arial" charset="0"/>
              </a:rPr>
              <a:t>ALUControl</a:t>
            </a:r>
            <a:r>
              <a:rPr lang="en-US" sz="2400" baseline="-25000" dirty="0">
                <a:latin typeface="+mj-lt"/>
                <a:cs typeface="Arial" charset="0"/>
              </a:rPr>
              <a:t>1</a:t>
            </a:r>
            <a:r>
              <a:rPr lang="en-US" sz="2400" dirty="0">
                <a:latin typeface="+mj-lt"/>
                <a:cs typeface="Arial" charset="0"/>
              </a:rPr>
              <a:t> = 0)</a:t>
            </a:r>
          </a:p>
          <a:p>
            <a:pPr>
              <a:spcBef>
                <a:spcPct val="20000"/>
              </a:spcBef>
            </a:pPr>
            <a:r>
              <a:rPr lang="en-US" sz="2400" b="1" dirty="0">
                <a:latin typeface="+mj-lt"/>
                <a:cs typeface="Arial" charset="0"/>
              </a:rPr>
              <a:t>AND</a:t>
            </a:r>
          </a:p>
          <a:p>
            <a:pPr>
              <a:spcBef>
                <a:spcPct val="20000"/>
              </a:spcBef>
            </a:pPr>
            <a:r>
              <a:rPr lang="en-US" sz="2400" dirty="0">
                <a:latin typeface="+mj-lt"/>
                <a:cs typeface="Arial" charset="0"/>
              </a:rPr>
              <a:t>A and Sum have opposite signs</a:t>
            </a:r>
          </a:p>
          <a:p>
            <a:pPr>
              <a:spcBef>
                <a:spcPct val="20000"/>
              </a:spcBef>
            </a:pPr>
            <a:r>
              <a:rPr lang="en-US" sz="2400" b="1" dirty="0">
                <a:latin typeface="+mj-lt"/>
                <a:cs typeface="Arial" charset="0"/>
              </a:rPr>
              <a:t>AND</a:t>
            </a:r>
          </a:p>
          <a:p>
            <a:pPr>
              <a:spcBef>
                <a:spcPct val="20000"/>
              </a:spcBef>
            </a:pPr>
            <a:r>
              <a:rPr lang="en-US" sz="2400" dirty="0">
                <a:latin typeface="+mj-lt"/>
                <a:cs typeface="Arial" charset="0"/>
              </a:rPr>
              <a:t>A and B have same signs upon addition </a:t>
            </a:r>
            <a:r>
              <a:rPr lang="en-US" sz="2400" b="1" dirty="0">
                <a:latin typeface="+mj-lt"/>
                <a:cs typeface="Arial" charset="0"/>
              </a:rPr>
              <a:t>OR</a:t>
            </a:r>
          </a:p>
          <a:p>
            <a:pPr>
              <a:spcBef>
                <a:spcPct val="20000"/>
              </a:spcBef>
            </a:pPr>
            <a:r>
              <a:rPr lang="en-US" sz="2400" dirty="0">
                <a:latin typeface="+mj-lt"/>
                <a:cs typeface="Arial" charset="0"/>
              </a:rPr>
              <a:t>A and B have different signs upon subtraction</a:t>
            </a:r>
          </a:p>
          <a:p>
            <a:pPr>
              <a:spcBef>
                <a:spcPct val="20000"/>
              </a:spcBef>
            </a:pPr>
            <a:endParaRPr lang="en-US" sz="2400" dirty="0">
              <a:latin typeface="+mj-lt"/>
              <a:cs typeface="Arial" charset="0"/>
            </a:endParaRPr>
          </a:p>
        </p:txBody>
      </p:sp>
      <p:sp>
        <p:nvSpPr>
          <p:cNvPr id="9" name="Oval 8"/>
          <p:cNvSpPr/>
          <p:nvPr/>
        </p:nvSpPr>
        <p:spPr>
          <a:xfrm>
            <a:off x="685800" y="2017176"/>
            <a:ext cx="1066800" cy="1030824"/>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2438400" y="4018644"/>
            <a:ext cx="228600" cy="152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98216917"/>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228600" y="954624"/>
            <a:ext cx="3352800" cy="4836576"/>
            <a:chOff x="457200" y="914400"/>
            <a:chExt cx="3352800" cy="4836576"/>
          </a:xfrm>
        </p:grpSpPr>
        <p:pic>
          <p:nvPicPr>
            <p:cNvPr id="169064" name="Picture 104"/>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 r="57788"/>
            <a:stretch/>
          </p:blipFill>
          <p:spPr bwMode="auto">
            <a:xfrm>
              <a:off x="457200" y="914400"/>
              <a:ext cx="2819400" cy="4836576"/>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2" name="Rectangle 1"/>
            <p:cNvSpPr/>
            <p:nvPr/>
          </p:nvSpPr>
          <p:spPr>
            <a:xfrm>
              <a:off x="2819400" y="2971800"/>
              <a:ext cx="990600" cy="274319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514600" y="4038601"/>
              <a:ext cx="990600" cy="167639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27779" name="Rectangle 3"/>
          <p:cNvSpPr>
            <a:spLocks noChangeArrowheads="1"/>
          </p:cNvSpPr>
          <p:nvPr>
            <p:custDataLst>
              <p:tags r:id="rId1"/>
            </p:custDataLst>
          </p:nvPr>
        </p:nvSpPr>
        <p:spPr bwMode="auto">
          <a:xfrm>
            <a:off x="685800" y="1219200"/>
            <a:ext cx="8077200" cy="51816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342900" indent="-342900">
              <a:spcBef>
                <a:spcPct val="20000"/>
              </a:spcBef>
              <a:buFontTx/>
              <a:buChar char="•"/>
            </a:pPr>
            <a:endParaRPr lang="en-US" sz="3200">
              <a:latin typeface="Times New Roman" pitchFamily="18" charset="0"/>
              <a:cs typeface="Arial" charset="0"/>
            </a:endParaRPr>
          </a:p>
        </p:txBody>
      </p:sp>
      <p:sp>
        <p:nvSpPr>
          <p:cNvPr id="5" name="TextBox 4"/>
          <p:cNvSpPr txBox="1"/>
          <p:nvPr/>
        </p:nvSpPr>
        <p:spPr>
          <a:xfrm>
            <a:off x="457200" y="68759"/>
            <a:ext cx="7924800" cy="769441"/>
          </a:xfrm>
          <a:prstGeom prst="rect">
            <a:avLst/>
          </a:prstGeom>
          <a:noFill/>
        </p:spPr>
        <p:txBody>
          <a:bodyPr wrap="square" rtlCol="0">
            <a:spAutoFit/>
          </a:bodyPr>
          <a:lstStyle/>
          <a:p>
            <a:r>
              <a:rPr lang="en-US" sz="4400" dirty="0">
                <a:solidFill>
                  <a:schemeClr val="bg1"/>
                </a:solidFill>
                <a:latin typeface="+mj-lt"/>
              </a:rPr>
              <a:t>ALU with Status Flags: </a:t>
            </a:r>
            <a:r>
              <a:rPr lang="en-US" sz="4400" dirty="0" err="1">
                <a:solidFill>
                  <a:schemeClr val="bg1"/>
                </a:solidFill>
                <a:latin typeface="+mj-lt"/>
              </a:rPr>
              <a:t>o</a:t>
            </a:r>
            <a:r>
              <a:rPr lang="en-US" sz="4400" dirty="0" err="1">
                <a:solidFill>
                  <a:srgbClr val="0070C0"/>
                </a:solidFill>
                <a:latin typeface="+mj-lt"/>
              </a:rPr>
              <a:t>V</a:t>
            </a:r>
            <a:r>
              <a:rPr lang="en-US" sz="4400" dirty="0" err="1">
                <a:solidFill>
                  <a:schemeClr val="bg1"/>
                </a:solidFill>
                <a:latin typeface="+mj-lt"/>
              </a:rPr>
              <a:t>erflow</a:t>
            </a:r>
            <a:endParaRPr lang="en-US" sz="4400" dirty="0">
              <a:solidFill>
                <a:schemeClr val="bg1"/>
              </a:solidFill>
              <a:latin typeface="+mj-lt"/>
            </a:endParaRPr>
          </a:p>
        </p:txBody>
      </p:sp>
      <p:sp>
        <p:nvSpPr>
          <p:cNvPr id="6" name="Rectangle 2"/>
          <p:cNvSpPr>
            <a:spLocks noChangeArrowheads="1"/>
          </p:cNvSpPr>
          <p:nvPr>
            <p:custDataLst>
              <p:tags r:id="rId2"/>
            </p:custDataLst>
          </p:nvPr>
        </p:nvSpPr>
        <p:spPr bwMode="auto">
          <a:xfrm>
            <a:off x="3200400" y="1121979"/>
            <a:ext cx="5867400" cy="466922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a:spcBef>
                <a:spcPct val="20000"/>
              </a:spcBef>
            </a:pPr>
            <a:r>
              <a:rPr lang="en-US" sz="2400" b="1" i="1" dirty="0">
                <a:solidFill>
                  <a:srgbClr val="0070C0"/>
                </a:solidFill>
                <a:latin typeface="+mj-lt"/>
                <a:cs typeface="Arial" charset="0"/>
              </a:rPr>
              <a:t>V</a:t>
            </a:r>
            <a:r>
              <a:rPr lang="en-US" sz="2400" b="1" dirty="0">
                <a:solidFill>
                  <a:srgbClr val="0070C0"/>
                </a:solidFill>
                <a:latin typeface="+mj-lt"/>
                <a:cs typeface="Arial" charset="0"/>
              </a:rPr>
              <a:t> = 1</a:t>
            </a:r>
            <a:r>
              <a:rPr lang="en-US" sz="2400" dirty="0">
                <a:latin typeface="+mj-lt"/>
                <a:cs typeface="Arial" charset="0"/>
              </a:rPr>
              <a:t> if:</a:t>
            </a:r>
          </a:p>
          <a:p>
            <a:pPr>
              <a:spcBef>
                <a:spcPct val="20000"/>
              </a:spcBef>
            </a:pPr>
            <a:r>
              <a:rPr lang="en-US" sz="2400" dirty="0">
                <a:latin typeface="+mj-lt"/>
                <a:cs typeface="Arial" charset="0"/>
              </a:rPr>
              <a:t>ALU is performing addition or subtraction</a:t>
            </a:r>
          </a:p>
          <a:p>
            <a:pPr>
              <a:spcBef>
                <a:spcPct val="20000"/>
              </a:spcBef>
            </a:pPr>
            <a:r>
              <a:rPr lang="en-US" sz="2400" dirty="0">
                <a:latin typeface="+mj-lt"/>
                <a:cs typeface="Arial" charset="0"/>
              </a:rPr>
              <a:t>(</a:t>
            </a:r>
            <a:r>
              <a:rPr lang="en-US" sz="2400" i="1" dirty="0">
                <a:latin typeface="+mj-lt"/>
                <a:cs typeface="Arial" charset="0"/>
              </a:rPr>
              <a:t>ALUControl</a:t>
            </a:r>
            <a:r>
              <a:rPr lang="en-US" sz="2400" baseline="-25000" dirty="0">
                <a:latin typeface="+mj-lt"/>
                <a:cs typeface="Arial" charset="0"/>
              </a:rPr>
              <a:t>1</a:t>
            </a:r>
            <a:r>
              <a:rPr lang="en-US" sz="2400" dirty="0">
                <a:latin typeface="+mj-lt"/>
                <a:cs typeface="Arial" charset="0"/>
              </a:rPr>
              <a:t> = 0)</a:t>
            </a:r>
          </a:p>
          <a:p>
            <a:pPr>
              <a:spcBef>
                <a:spcPct val="20000"/>
              </a:spcBef>
            </a:pPr>
            <a:r>
              <a:rPr lang="en-US" sz="2400" b="1" dirty="0">
                <a:latin typeface="+mj-lt"/>
                <a:cs typeface="Arial" charset="0"/>
              </a:rPr>
              <a:t>AND</a:t>
            </a:r>
          </a:p>
          <a:p>
            <a:pPr>
              <a:spcBef>
                <a:spcPct val="20000"/>
              </a:spcBef>
            </a:pPr>
            <a:r>
              <a:rPr lang="en-US" sz="2400" dirty="0">
                <a:latin typeface="+mj-lt"/>
                <a:cs typeface="Arial" charset="0"/>
              </a:rPr>
              <a:t>A and Sum have opposite signs</a:t>
            </a:r>
          </a:p>
          <a:p>
            <a:pPr>
              <a:spcBef>
                <a:spcPct val="20000"/>
              </a:spcBef>
            </a:pPr>
            <a:r>
              <a:rPr lang="en-US" sz="2400" b="1" dirty="0">
                <a:latin typeface="+mj-lt"/>
                <a:cs typeface="Arial" charset="0"/>
              </a:rPr>
              <a:t>AND</a:t>
            </a:r>
          </a:p>
          <a:p>
            <a:pPr>
              <a:spcBef>
                <a:spcPct val="20000"/>
              </a:spcBef>
            </a:pPr>
            <a:r>
              <a:rPr lang="en-US" sz="2400" dirty="0">
                <a:latin typeface="+mj-lt"/>
                <a:cs typeface="Arial" charset="0"/>
              </a:rPr>
              <a:t>A and B have same signs upon addition (</a:t>
            </a:r>
            <a:r>
              <a:rPr lang="en-US" sz="2400" i="1" dirty="0">
                <a:latin typeface="+mj-lt"/>
                <a:cs typeface="Arial" charset="0"/>
              </a:rPr>
              <a:t>ALUControl</a:t>
            </a:r>
            <a:r>
              <a:rPr lang="en-US" sz="2400" baseline="-25000" dirty="0">
                <a:latin typeface="+mj-lt"/>
                <a:cs typeface="Arial" charset="0"/>
              </a:rPr>
              <a:t>0</a:t>
            </a:r>
            <a:r>
              <a:rPr lang="en-US" sz="2400" dirty="0">
                <a:latin typeface="+mj-lt"/>
                <a:cs typeface="Arial" charset="0"/>
              </a:rPr>
              <a:t> = 0)                                           </a:t>
            </a:r>
            <a:r>
              <a:rPr lang="en-US" sz="2400" b="1" dirty="0">
                <a:cs typeface="Arial" charset="0"/>
              </a:rPr>
              <a:t>OR </a:t>
            </a:r>
            <a:endParaRPr lang="en-US" sz="2400" dirty="0">
              <a:latin typeface="+mj-lt"/>
              <a:cs typeface="Arial" charset="0"/>
            </a:endParaRPr>
          </a:p>
          <a:p>
            <a:pPr>
              <a:spcBef>
                <a:spcPct val="20000"/>
              </a:spcBef>
            </a:pPr>
            <a:r>
              <a:rPr lang="en-US" sz="2400" dirty="0">
                <a:latin typeface="+mj-lt"/>
                <a:cs typeface="Arial" charset="0"/>
              </a:rPr>
              <a:t>A and B have different signs upon subtraction</a:t>
            </a:r>
          </a:p>
          <a:p>
            <a:pPr>
              <a:spcBef>
                <a:spcPct val="20000"/>
              </a:spcBef>
            </a:pPr>
            <a:r>
              <a:rPr lang="en-US" sz="2400" dirty="0">
                <a:cs typeface="Arial" charset="0"/>
              </a:rPr>
              <a:t>(</a:t>
            </a:r>
            <a:r>
              <a:rPr lang="en-US" sz="2400" i="1" dirty="0">
                <a:cs typeface="Arial" charset="0"/>
              </a:rPr>
              <a:t>ALUControl</a:t>
            </a:r>
            <a:r>
              <a:rPr lang="en-US" sz="2400" baseline="-25000" dirty="0">
                <a:cs typeface="Arial" charset="0"/>
              </a:rPr>
              <a:t>0</a:t>
            </a:r>
            <a:r>
              <a:rPr lang="en-US" sz="2400" dirty="0">
                <a:cs typeface="Arial" charset="0"/>
              </a:rPr>
              <a:t> = 1)</a:t>
            </a:r>
            <a:endParaRPr lang="en-US" sz="2400" dirty="0">
              <a:latin typeface="+mj-lt"/>
              <a:cs typeface="Arial" charset="0"/>
            </a:endParaRPr>
          </a:p>
        </p:txBody>
      </p:sp>
      <p:sp>
        <p:nvSpPr>
          <p:cNvPr id="9" name="Oval 8"/>
          <p:cNvSpPr/>
          <p:nvPr/>
        </p:nvSpPr>
        <p:spPr>
          <a:xfrm>
            <a:off x="685800" y="2017176"/>
            <a:ext cx="1066800" cy="1030824"/>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2438400" y="4018644"/>
            <a:ext cx="228600" cy="152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51857722"/>
      </p:ext>
    </p:extLst>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2868" name="Rectangle 4"/>
          <p:cNvSpPr>
            <a:spLocks noGrp="1" noChangeArrowheads="1"/>
          </p:cNvSpPr>
          <p:nvPr>
            <p:ph idx="4294967295"/>
            <p:custDataLst>
              <p:tags r:id="rId1"/>
            </p:custDataLst>
          </p:nvPr>
        </p:nvSpPr>
        <p:spPr>
          <a:xfrm>
            <a:off x="936885" y="1371600"/>
            <a:ext cx="7673715" cy="4525963"/>
          </a:xfrm>
        </p:spPr>
        <p:txBody>
          <a:bodyPr/>
          <a:lstStyle/>
          <a:p>
            <a:r>
              <a:rPr lang="en-US" dirty="0"/>
              <a:t>Multiplexers</a:t>
            </a:r>
          </a:p>
          <a:p>
            <a:r>
              <a:rPr lang="en-US" dirty="0"/>
              <a:t>Decoders</a:t>
            </a:r>
          </a:p>
        </p:txBody>
      </p:sp>
      <p:sp>
        <p:nvSpPr>
          <p:cNvPr id="6" name="TextBox 5"/>
          <p:cNvSpPr txBox="1"/>
          <p:nvPr/>
        </p:nvSpPr>
        <p:spPr>
          <a:xfrm>
            <a:off x="457200" y="68759"/>
            <a:ext cx="7924800" cy="769441"/>
          </a:xfrm>
          <a:prstGeom prst="rect">
            <a:avLst/>
          </a:prstGeom>
          <a:noFill/>
        </p:spPr>
        <p:txBody>
          <a:bodyPr wrap="square" rtlCol="0">
            <a:spAutoFit/>
          </a:bodyPr>
          <a:lstStyle/>
          <a:p>
            <a:r>
              <a:rPr lang="en-US" sz="4400" dirty="0">
                <a:solidFill>
                  <a:schemeClr val="bg1"/>
                </a:solidFill>
                <a:latin typeface="+mj-lt"/>
              </a:rPr>
              <a:t>Combinational Building Blocks</a:t>
            </a:r>
          </a:p>
        </p:txBody>
      </p:sp>
    </p:spTree>
    <p:extLst>
      <p:ext uri="{BB962C8B-B14F-4D97-AF65-F5344CB8AC3E}">
        <p14:creationId xmlns:p14="http://schemas.microsoft.com/office/powerpoint/2010/main" val="1183602888"/>
      </p:ext>
    </p:extLst>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83" name="Rectangle 3"/>
          <p:cNvSpPr>
            <a:spLocks noGrp="1" noChangeArrowheads="1"/>
          </p:cNvSpPr>
          <p:nvPr>
            <p:ph sz="half" idx="4294967295"/>
            <p:custDataLst>
              <p:tags r:id="rId1"/>
            </p:custDataLst>
          </p:nvPr>
        </p:nvSpPr>
        <p:spPr>
          <a:xfrm>
            <a:off x="381000" y="990600"/>
            <a:ext cx="7772400" cy="4953000"/>
          </a:xfrm>
        </p:spPr>
        <p:txBody>
          <a:bodyPr/>
          <a:lstStyle/>
          <a:p>
            <a:r>
              <a:rPr lang="en-US" dirty="0"/>
              <a:t>Selects between one of </a:t>
            </a:r>
            <a:r>
              <a:rPr lang="en-US" i="1" dirty="0"/>
              <a:t>N</a:t>
            </a:r>
            <a:r>
              <a:rPr lang="en-US" dirty="0"/>
              <a:t> inputs to connect to output</a:t>
            </a:r>
          </a:p>
          <a:p>
            <a:r>
              <a:rPr lang="en-US" dirty="0"/>
              <a:t>log</a:t>
            </a:r>
            <a:r>
              <a:rPr lang="en-US" baseline="-25000" dirty="0"/>
              <a:t>2</a:t>
            </a:r>
            <a:r>
              <a:rPr lang="en-US" i="1" dirty="0"/>
              <a:t>N</a:t>
            </a:r>
            <a:r>
              <a:rPr lang="en-US" dirty="0"/>
              <a:t>-bit select input – control input</a:t>
            </a:r>
          </a:p>
          <a:p>
            <a:r>
              <a:rPr lang="en-US" sz="2400" b="1" dirty="0"/>
              <a:t>Example:</a:t>
            </a:r>
            <a:r>
              <a:rPr lang="en-US" sz="2400" dirty="0"/>
              <a:t>                     </a:t>
            </a:r>
            <a:r>
              <a:rPr lang="en-US" sz="2400" b="1" dirty="0">
                <a:solidFill>
                  <a:srgbClr val="0070C0"/>
                </a:solidFill>
              </a:rPr>
              <a:t>2:1 Mux</a:t>
            </a:r>
          </a:p>
        </p:txBody>
      </p:sp>
      <p:sp>
        <p:nvSpPr>
          <p:cNvPr id="7" name="TextBox 6"/>
          <p:cNvSpPr txBox="1"/>
          <p:nvPr/>
        </p:nvSpPr>
        <p:spPr>
          <a:xfrm>
            <a:off x="457200" y="68759"/>
            <a:ext cx="7924800" cy="769441"/>
          </a:xfrm>
          <a:prstGeom prst="rect">
            <a:avLst/>
          </a:prstGeom>
          <a:noFill/>
        </p:spPr>
        <p:txBody>
          <a:bodyPr wrap="square" rtlCol="0">
            <a:spAutoFit/>
          </a:bodyPr>
          <a:lstStyle/>
          <a:p>
            <a:r>
              <a:rPr lang="en-US" sz="4400" dirty="0">
                <a:solidFill>
                  <a:schemeClr val="bg1"/>
                </a:solidFill>
                <a:latin typeface="+mj-lt"/>
              </a:rPr>
              <a:t>Multiplexer (Mux)</a:t>
            </a:r>
          </a:p>
        </p:txBody>
      </p:sp>
      <p:graphicFrame>
        <p:nvGraphicFramePr>
          <p:cNvPr id="2" name="Object 1"/>
          <p:cNvGraphicFramePr>
            <a:graphicFrameLocks noChangeAspect="1"/>
          </p:cNvGraphicFramePr>
          <p:nvPr/>
        </p:nvGraphicFramePr>
        <p:xfrm>
          <a:off x="2590800" y="2921663"/>
          <a:ext cx="2362200" cy="3021937"/>
        </p:xfrm>
        <a:graphic>
          <a:graphicData uri="http://schemas.openxmlformats.org/presentationml/2006/ole">
            <mc:AlternateContent xmlns:mc="http://schemas.openxmlformats.org/markup-compatibility/2006">
              <mc:Choice xmlns:v="urn:schemas-microsoft-com:vml" Requires="v">
                <p:oleObj name="VISIO" r:id="rId4" imgW="1517400" imgH="1942200" progId="Visio.Drawing.6">
                  <p:embed/>
                </p:oleObj>
              </mc:Choice>
              <mc:Fallback>
                <p:oleObj name="VISIO" r:id="rId4" imgW="1517400" imgH="1942200" progId="Visio.Drawing.6">
                  <p:embed/>
                  <p:pic>
                    <p:nvPicPr>
                      <p:cNvPr id="2" name="Object 1"/>
                      <p:cNvPicPr/>
                      <p:nvPr/>
                    </p:nvPicPr>
                    <p:blipFill>
                      <a:blip r:embed="rId5"/>
                      <a:stretch>
                        <a:fillRect/>
                      </a:stretch>
                    </p:blipFill>
                    <p:spPr>
                      <a:xfrm>
                        <a:off x="2590800" y="2921663"/>
                        <a:ext cx="2362200" cy="3021937"/>
                      </a:xfrm>
                      <a:prstGeom prst="rect">
                        <a:avLst/>
                      </a:prstGeom>
                    </p:spPr>
                  </p:pic>
                </p:oleObj>
              </mc:Fallback>
            </mc:AlternateContent>
          </a:graphicData>
        </a:graphic>
      </p:graphicFrame>
    </p:spTree>
    <p:extLst>
      <p:ext uri="{BB962C8B-B14F-4D97-AF65-F5344CB8AC3E}">
        <p14:creationId xmlns:p14="http://schemas.microsoft.com/office/powerpoint/2010/main" val="2893508593"/>
      </p:ext>
    </p:extLst>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6"/>
          <p:cNvSpPr>
            <a:spLocks noGrp="1"/>
          </p:cNvSpPr>
          <p:nvPr>
            <p:ph type="sldNum" sz="quarter" idx="4294967295"/>
          </p:nvPr>
        </p:nvSpPr>
        <p:spPr>
          <a:xfrm>
            <a:off x="6790544" y="5867400"/>
            <a:ext cx="1905000" cy="457200"/>
          </a:xfrm>
        </p:spPr>
        <p:txBody>
          <a:bodyPr/>
          <a:lstStyle/>
          <a:p>
            <a:r>
              <a:rPr lang="en-US"/>
              <a:t>2-&lt;</a:t>
            </a:r>
            <a:fld id="{4A5C0BFF-4629-4BAF-A722-EBD678215DEC}" type="slidenum">
              <a:rPr lang="en-US" smtClean="0"/>
              <a:pPr/>
              <a:t>46</a:t>
            </a:fld>
            <a:r>
              <a:rPr lang="en-US"/>
              <a:t>&gt;</a:t>
            </a:r>
          </a:p>
          <a:p>
            <a:endParaRPr lang="en-GB"/>
          </a:p>
        </p:txBody>
      </p:sp>
      <p:sp>
        <p:nvSpPr>
          <p:cNvPr id="1092611" name="Rectangle 3"/>
          <p:cNvSpPr>
            <a:spLocks noGrp="1" noChangeArrowheads="1"/>
          </p:cNvSpPr>
          <p:nvPr>
            <p:ph type="body" sz="half" idx="4294967295"/>
            <p:custDataLst>
              <p:tags r:id="rId1"/>
            </p:custDataLst>
          </p:nvPr>
        </p:nvSpPr>
        <p:spPr>
          <a:xfrm>
            <a:off x="533400" y="858187"/>
            <a:ext cx="3810000" cy="4953000"/>
          </a:xfrm>
        </p:spPr>
        <p:txBody>
          <a:bodyPr/>
          <a:lstStyle/>
          <a:p>
            <a:r>
              <a:rPr lang="en-US" b="1" dirty="0"/>
              <a:t>Logic gates</a:t>
            </a:r>
          </a:p>
          <a:p>
            <a:pPr lvl="1"/>
            <a:r>
              <a:rPr lang="en-US" sz="2000" dirty="0"/>
              <a:t>Sum-of-products form</a:t>
            </a:r>
          </a:p>
        </p:txBody>
      </p:sp>
      <p:graphicFrame>
        <p:nvGraphicFramePr>
          <p:cNvPr id="1092612" name="Object 4"/>
          <p:cNvGraphicFramePr>
            <a:graphicFrameLocks noGrp="1" noChangeAspect="1"/>
          </p:cNvGraphicFramePr>
          <p:nvPr>
            <p:ph sz="quarter" idx="4294967295"/>
            <p:custDataLst>
              <p:tags r:id="rId2"/>
            </p:custDataLst>
          </p:nvPr>
        </p:nvGraphicFramePr>
        <p:xfrm>
          <a:off x="5647544" y="2971800"/>
          <a:ext cx="1647825" cy="2133600"/>
        </p:xfrm>
        <a:graphic>
          <a:graphicData uri="http://schemas.openxmlformats.org/presentationml/2006/ole">
            <mc:AlternateContent xmlns:mc="http://schemas.openxmlformats.org/markup-compatibility/2006">
              <mc:Choice xmlns:v="urn:schemas-microsoft-com:vml" Requires="v">
                <p:oleObj name="VISIO" r:id="rId7" imgW="942840" imgH="1221480" progId="Visio.Drawing.6">
                  <p:embed/>
                </p:oleObj>
              </mc:Choice>
              <mc:Fallback>
                <p:oleObj name="VISIO" r:id="rId7" imgW="942840" imgH="1221480" progId="Visio.Drawing.6">
                  <p:embed/>
                  <p:pic>
                    <p:nvPicPr>
                      <p:cNvPr id="1092612"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47544" y="2971800"/>
                        <a:ext cx="1647825" cy="2133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92614" name="Object 6"/>
          <p:cNvGraphicFramePr>
            <a:graphicFrameLocks noGrp="1" noChangeAspect="1"/>
          </p:cNvGraphicFramePr>
          <p:nvPr>
            <p:ph sz="quarter" idx="4294967295"/>
            <p:custDataLst>
              <p:tags r:id="rId3"/>
            </p:custDataLst>
          </p:nvPr>
        </p:nvGraphicFramePr>
        <p:xfrm>
          <a:off x="1092200" y="1752600"/>
          <a:ext cx="2413000" cy="3962400"/>
        </p:xfrm>
        <a:graphic>
          <a:graphicData uri="http://schemas.openxmlformats.org/presentationml/2006/ole">
            <mc:AlternateContent xmlns:mc="http://schemas.openxmlformats.org/markup-compatibility/2006">
              <mc:Choice xmlns:v="urn:schemas-microsoft-com:vml" Requires="v">
                <p:oleObj name="VISIO" r:id="rId9" imgW="1774800" imgH="2914560" progId="Visio.Drawing.6">
                  <p:embed/>
                </p:oleObj>
              </mc:Choice>
              <mc:Fallback>
                <p:oleObj name="VISIO" r:id="rId9" imgW="1774800" imgH="2914560" progId="Visio.Drawing.6">
                  <p:embed/>
                  <p:pic>
                    <p:nvPicPr>
                      <p:cNvPr id="1092614" name="Object 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92200" y="1752600"/>
                        <a:ext cx="2413000" cy="396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92616" name="Rectangle 8"/>
          <p:cNvSpPr>
            <a:spLocks noChangeArrowheads="1"/>
          </p:cNvSpPr>
          <p:nvPr>
            <p:custDataLst>
              <p:tags r:id="rId4"/>
            </p:custDataLst>
          </p:nvPr>
        </p:nvSpPr>
        <p:spPr bwMode="auto">
          <a:xfrm>
            <a:off x="4352144" y="838200"/>
            <a:ext cx="3810000" cy="495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spcBef>
                <a:spcPct val="20000"/>
              </a:spcBef>
              <a:buFontTx/>
              <a:buChar char="•"/>
            </a:pPr>
            <a:r>
              <a:rPr lang="en-US" sz="3200" b="1" dirty="0" err="1">
                <a:latin typeface="+mj-lt"/>
                <a:cs typeface="Arial" charset="0"/>
              </a:rPr>
              <a:t>Tristates</a:t>
            </a:r>
            <a:endParaRPr lang="en-US" sz="3200" b="1" dirty="0">
              <a:latin typeface="+mj-lt"/>
              <a:cs typeface="Arial" charset="0"/>
            </a:endParaRPr>
          </a:p>
          <a:p>
            <a:pPr marL="742950" lvl="1" indent="-285750">
              <a:spcBef>
                <a:spcPct val="20000"/>
              </a:spcBef>
              <a:buFontTx/>
              <a:buChar char="–"/>
            </a:pPr>
            <a:r>
              <a:rPr lang="en-US" sz="2000" dirty="0">
                <a:latin typeface="+mj-lt"/>
                <a:cs typeface="Arial" charset="0"/>
              </a:rPr>
              <a:t>For an N-input mux, use N </a:t>
            </a:r>
            <a:r>
              <a:rPr lang="en-US" sz="2000" dirty="0" err="1">
                <a:latin typeface="+mj-lt"/>
                <a:cs typeface="Arial" charset="0"/>
              </a:rPr>
              <a:t>tristates</a:t>
            </a:r>
            <a:endParaRPr lang="en-US" sz="2000" dirty="0">
              <a:latin typeface="+mj-lt"/>
              <a:cs typeface="Arial" charset="0"/>
            </a:endParaRPr>
          </a:p>
          <a:p>
            <a:pPr marL="742950" lvl="1" indent="-285750">
              <a:spcBef>
                <a:spcPct val="20000"/>
              </a:spcBef>
              <a:buFontTx/>
              <a:buChar char="–"/>
            </a:pPr>
            <a:r>
              <a:rPr lang="en-US" sz="2000" dirty="0">
                <a:latin typeface="+mj-lt"/>
                <a:cs typeface="Arial" charset="0"/>
              </a:rPr>
              <a:t>Turn on exactly one to select the appropriate input</a:t>
            </a:r>
          </a:p>
        </p:txBody>
      </p:sp>
      <p:sp>
        <p:nvSpPr>
          <p:cNvPr id="9" name="TextBox 8"/>
          <p:cNvSpPr txBox="1"/>
          <p:nvPr/>
        </p:nvSpPr>
        <p:spPr>
          <a:xfrm>
            <a:off x="457200" y="68759"/>
            <a:ext cx="7924800" cy="769441"/>
          </a:xfrm>
          <a:prstGeom prst="rect">
            <a:avLst/>
          </a:prstGeom>
          <a:noFill/>
        </p:spPr>
        <p:txBody>
          <a:bodyPr wrap="square" rtlCol="0">
            <a:spAutoFit/>
          </a:bodyPr>
          <a:lstStyle/>
          <a:p>
            <a:r>
              <a:rPr lang="en-US" sz="4400" dirty="0">
                <a:solidFill>
                  <a:schemeClr val="bg1"/>
                </a:solidFill>
                <a:latin typeface="+mj-lt"/>
              </a:rPr>
              <a:t>Multiplexer Implementations</a:t>
            </a:r>
          </a:p>
        </p:txBody>
      </p:sp>
    </p:spTree>
    <p:extLst>
      <p:ext uri="{BB962C8B-B14F-4D97-AF65-F5344CB8AC3E}">
        <p14:creationId xmlns:p14="http://schemas.microsoft.com/office/powerpoint/2010/main" val="91106729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33894" name="Object 6"/>
          <p:cNvGraphicFramePr>
            <a:graphicFrameLocks noGrp="1" noChangeAspect="1"/>
          </p:cNvGraphicFramePr>
          <p:nvPr>
            <p:ph sz="half" idx="4294967295"/>
            <p:custDataLst>
              <p:tags r:id="rId1"/>
            </p:custDataLst>
          </p:nvPr>
        </p:nvGraphicFramePr>
        <p:xfrm>
          <a:off x="3396911" y="1943100"/>
          <a:ext cx="1709738" cy="3505200"/>
        </p:xfrm>
        <a:graphic>
          <a:graphicData uri="http://schemas.openxmlformats.org/presentationml/2006/ole">
            <mc:AlternateContent xmlns:mc="http://schemas.openxmlformats.org/markup-compatibility/2006">
              <mc:Choice xmlns:v="urn:schemas-microsoft-com:vml" Requires="v">
                <p:oleObj name="VISIO" r:id="rId5" imgW="772920" imgH="1583640" progId="Visio.Drawing.6">
                  <p:embed/>
                </p:oleObj>
              </mc:Choice>
              <mc:Fallback>
                <p:oleObj name="VISIO" r:id="rId5" imgW="772920" imgH="1583640" progId="Visio.Drawing.6">
                  <p:embed/>
                  <p:pic>
                    <p:nvPicPr>
                      <p:cNvPr id="933894"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96911" y="1943100"/>
                        <a:ext cx="1709738" cy="3505200"/>
                      </a:xfrm>
                      <a:prstGeom prst="rect">
                        <a:avLst/>
                      </a:prstGeom>
                    </p:spPr>
                  </p:pic>
                </p:oleObj>
              </mc:Fallback>
            </mc:AlternateContent>
          </a:graphicData>
        </a:graphic>
      </p:graphicFrame>
      <p:sp>
        <p:nvSpPr>
          <p:cNvPr id="933898" name="Rectangle 10"/>
          <p:cNvSpPr>
            <a:spLocks noChangeArrowheads="1"/>
          </p:cNvSpPr>
          <p:nvPr>
            <p:custDataLst>
              <p:tags r:id="rId2"/>
            </p:custDataLst>
          </p:nvPr>
        </p:nvSpPr>
        <p:spPr bwMode="auto">
          <a:xfrm>
            <a:off x="914400" y="1219200"/>
            <a:ext cx="7696200" cy="495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lang="en-US" sz="3200" dirty="0">
                <a:latin typeface="+mj-lt"/>
                <a:cs typeface="Arial" charset="0"/>
              </a:rPr>
              <a:t>Using mux as a lookup table</a:t>
            </a:r>
            <a:endParaRPr lang="en-US" sz="3200" dirty="0">
              <a:solidFill>
                <a:schemeClr val="accent2"/>
              </a:solidFill>
              <a:latin typeface="+mj-lt"/>
              <a:cs typeface="Arial" charset="0"/>
            </a:endParaRPr>
          </a:p>
        </p:txBody>
      </p:sp>
      <p:sp>
        <p:nvSpPr>
          <p:cNvPr id="7" name="TextBox 6"/>
          <p:cNvSpPr txBox="1"/>
          <p:nvPr/>
        </p:nvSpPr>
        <p:spPr>
          <a:xfrm>
            <a:off x="457200" y="68759"/>
            <a:ext cx="7924800" cy="769441"/>
          </a:xfrm>
          <a:prstGeom prst="rect">
            <a:avLst/>
          </a:prstGeom>
          <a:noFill/>
        </p:spPr>
        <p:txBody>
          <a:bodyPr wrap="square" rtlCol="0">
            <a:spAutoFit/>
          </a:bodyPr>
          <a:lstStyle/>
          <a:p>
            <a:r>
              <a:rPr lang="en-US" sz="4400" dirty="0">
                <a:solidFill>
                  <a:schemeClr val="bg1"/>
                </a:solidFill>
                <a:latin typeface="+mj-lt"/>
              </a:rPr>
              <a:t>Logic using Multiplexers</a:t>
            </a:r>
          </a:p>
        </p:txBody>
      </p:sp>
    </p:spTree>
    <p:extLst>
      <p:ext uri="{BB962C8B-B14F-4D97-AF65-F5344CB8AC3E}">
        <p14:creationId xmlns:p14="http://schemas.microsoft.com/office/powerpoint/2010/main" val="2249097582"/>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43108" name="Object 4"/>
          <p:cNvGraphicFramePr>
            <a:graphicFrameLocks noGrp="1" noChangeAspect="1"/>
          </p:cNvGraphicFramePr>
          <p:nvPr>
            <p:ph sz="half" idx="4294967295"/>
            <p:custDataLst>
              <p:tags r:id="rId1"/>
            </p:custDataLst>
          </p:nvPr>
        </p:nvGraphicFramePr>
        <p:xfrm>
          <a:off x="1476375" y="2438400"/>
          <a:ext cx="6572250" cy="1970088"/>
        </p:xfrm>
        <a:graphic>
          <a:graphicData uri="http://schemas.openxmlformats.org/presentationml/2006/ole">
            <mc:AlternateContent xmlns:mc="http://schemas.openxmlformats.org/markup-compatibility/2006">
              <mc:Choice xmlns:v="urn:schemas-microsoft-com:vml" Requires="v">
                <p:oleObj name="VISIO" r:id="rId5" imgW="2322360" imgH="697320" progId="Visio.Drawing.6">
                  <p:embed/>
                </p:oleObj>
              </mc:Choice>
              <mc:Fallback>
                <p:oleObj name="VISIO" r:id="rId5" imgW="2322360" imgH="697320" progId="Visio.Drawing.6">
                  <p:embed/>
                  <p:pic>
                    <p:nvPicPr>
                      <p:cNvPr id="943108"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76375" y="2438400"/>
                        <a:ext cx="6572250" cy="1970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43109" name="Rectangle 5"/>
          <p:cNvSpPr>
            <a:spLocks noChangeArrowheads="1"/>
          </p:cNvSpPr>
          <p:nvPr>
            <p:custDataLst>
              <p:tags r:id="rId2"/>
            </p:custDataLst>
          </p:nvPr>
        </p:nvSpPr>
        <p:spPr bwMode="auto">
          <a:xfrm>
            <a:off x="914400" y="1219200"/>
            <a:ext cx="7696200" cy="495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lang="en-US" sz="3200" dirty="0">
                <a:latin typeface="+mj-lt"/>
                <a:cs typeface="Arial" charset="0"/>
              </a:rPr>
              <a:t>Reducing the size of the mux</a:t>
            </a:r>
            <a:endParaRPr lang="en-US" sz="3200" dirty="0">
              <a:solidFill>
                <a:schemeClr val="accent2"/>
              </a:solidFill>
              <a:latin typeface="+mj-lt"/>
              <a:cs typeface="Arial" charset="0"/>
            </a:endParaRPr>
          </a:p>
        </p:txBody>
      </p:sp>
      <p:sp>
        <p:nvSpPr>
          <p:cNvPr id="7" name="TextBox 6"/>
          <p:cNvSpPr txBox="1"/>
          <p:nvPr/>
        </p:nvSpPr>
        <p:spPr>
          <a:xfrm>
            <a:off x="457200" y="68759"/>
            <a:ext cx="7924800" cy="769441"/>
          </a:xfrm>
          <a:prstGeom prst="rect">
            <a:avLst/>
          </a:prstGeom>
          <a:noFill/>
        </p:spPr>
        <p:txBody>
          <a:bodyPr wrap="square" rtlCol="0">
            <a:spAutoFit/>
          </a:bodyPr>
          <a:lstStyle/>
          <a:p>
            <a:r>
              <a:rPr lang="en-US" sz="4400" dirty="0">
                <a:solidFill>
                  <a:schemeClr val="bg1"/>
                </a:solidFill>
                <a:latin typeface="+mj-lt"/>
              </a:rPr>
              <a:t>Logic using Multiplexers</a:t>
            </a:r>
          </a:p>
        </p:txBody>
      </p:sp>
    </p:spTree>
    <p:extLst>
      <p:ext uri="{BB962C8B-B14F-4D97-AF65-F5344CB8AC3E}">
        <p14:creationId xmlns:p14="http://schemas.microsoft.com/office/powerpoint/2010/main" val="2028894071"/>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3109" name="Rectangle 5"/>
          <p:cNvSpPr>
            <a:spLocks noChangeArrowheads="1"/>
          </p:cNvSpPr>
          <p:nvPr>
            <p:custDataLst>
              <p:tags r:id="rId1"/>
            </p:custDataLst>
          </p:nvPr>
        </p:nvSpPr>
        <p:spPr bwMode="auto">
          <a:xfrm>
            <a:off x="914400" y="1219200"/>
            <a:ext cx="7696200" cy="495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lang="en-US" sz="3200" dirty="0">
                <a:latin typeface="+mj-lt"/>
                <a:cs typeface="Arial" charset="0"/>
              </a:rPr>
              <a:t>Reducing the size of the mux</a:t>
            </a:r>
            <a:endParaRPr lang="en-US" sz="3200" dirty="0">
              <a:solidFill>
                <a:schemeClr val="accent2"/>
              </a:solidFill>
              <a:latin typeface="+mj-lt"/>
              <a:cs typeface="Arial" charset="0"/>
            </a:endParaRPr>
          </a:p>
        </p:txBody>
      </p:sp>
      <p:sp>
        <p:nvSpPr>
          <p:cNvPr id="7" name="TextBox 6"/>
          <p:cNvSpPr txBox="1"/>
          <p:nvPr/>
        </p:nvSpPr>
        <p:spPr>
          <a:xfrm>
            <a:off x="457200" y="68759"/>
            <a:ext cx="7924800" cy="769441"/>
          </a:xfrm>
          <a:prstGeom prst="rect">
            <a:avLst/>
          </a:prstGeom>
          <a:noFill/>
        </p:spPr>
        <p:txBody>
          <a:bodyPr wrap="square" rtlCol="0">
            <a:spAutoFit/>
          </a:bodyPr>
          <a:lstStyle/>
          <a:p>
            <a:r>
              <a:rPr lang="en-US" sz="4400" dirty="0">
                <a:solidFill>
                  <a:schemeClr val="bg1"/>
                </a:solidFill>
                <a:latin typeface="+mj-lt"/>
              </a:rPr>
              <a:t>Logic using Multiplexers</a:t>
            </a:r>
          </a:p>
        </p:txBody>
      </p:sp>
      <p:pic>
        <p:nvPicPr>
          <p:cNvPr id="2" name="Imagen 1">
            <a:extLst>
              <a:ext uri="{FF2B5EF4-FFF2-40B4-BE49-F238E27FC236}">
                <a16:creationId xmlns:a16="http://schemas.microsoft.com/office/drawing/2014/main" id="{0AFFBBAF-6DBB-5E46-AE3B-4F5F0E7A4126}"/>
              </a:ext>
            </a:extLst>
          </p:cNvPr>
          <p:cNvPicPr>
            <a:picLocks noChangeAspect="1"/>
          </p:cNvPicPr>
          <p:nvPr/>
        </p:nvPicPr>
        <p:blipFill>
          <a:blip r:embed="rId4"/>
          <a:stretch>
            <a:fillRect/>
          </a:stretch>
        </p:blipFill>
        <p:spPr>
          <a:xfrm>
            <a:off x="1481627" y="2003251"/>
            <a:ext cx="2159347" cy="2691789"/>
          </a:xfrm>
          <a:prstGeom prst="rect">
            <a:avLst/>
          </a:prstGeom>
        </p:spPr>
      </p:pic>
    </p:spTree>
    <p:extLst>
      <p:ext uri="{BB962C8B-B14F-4D97-AF65-F5344CB8AC3E}">
        <p14:creationId xmlns:p14="http://schemas.microsoft.com/office/powerpoint/2010/main" val="1530107519"/>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18532" name="Object 4"/>
          <p:cNvGraphicFramePr>
            <a:graphicFrameLocks noGrp="1" noChangeAspect="1"/>
          </p:cNvGraphicFramePr>
          <p:nvPr>
            <p:ph sz="half" idx="4294967295"/>
            <p:custDataLst>
              <p:tags r:id="rId1"/>
            </p:custDataLst>
            <p:extLst>
              <p:ext uri="{D42A27DB-BD31-4B8C-83A1-F6EECF244321}">
                <p14:modId xmlns:p14="http://schemas.microsoft.com/office/powerpoint/2010/main" val="2578944459"/>
              </p:ext>
            </p:extLst>
          </p:nvPr>
        </p:nvGraphicFramePr>
        <p:xfrm>
          <a:off x="5867400" y="3886200"/>
          <a:ext cx="2743200" cy="2005012"/>
        </p:xfrm>
        <a:graphic>
          <a:graphicData uri="http://schemas.openxmlformats.org/presentationml/2006/ole">
            <mc:AlternateContent xmlns:mc="http://schemas.openxmlformats.org/markup-compatibility/2006">
              <mc:Choice xmlns:v="urn:schemas-microsoft-com:vml" Requires="v">
                <p:oleObj name="VISIO" r:id="rId6" imgW="1050120" imgH="802080" progId="Visio.Drawing.6">
                  <p:embed/>
                </p:oleObj>
              </mc:Choice>
              <mc:Fallback>
                <p:oleObj name="VISIO" r:id="rId6" imgW="1050120" imgH="802080" progId="Visio.Drawing.6">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867400" y="3886200"/>
                        <a:ext cx="2743200" cy="2005012"/>
                      </a:xfrm>
                      <a:prstGeom prst="rect">
                        <a:avLst/>
                      </a:prstGeom>
                    </p:spPr>
                  </p:pic>
                </p:oleObj>
              </mc:Fallback>
            </mc:AlternateContent>
          </a:graphicData>
        </a:graphic>
      </p:graphicFrame>
      <p:sp>
        <p:nvSpPr>
          <p:cNvPr id="918530" name="Rectangle 2"/>
          <p:cNvSpPr>
            <a:spLocks noChangeArrowheads="1"/>
          </p:cNvSpPr>
          <p:nvPr>
            <p:custDataLst>
              <p:tags r:id="rId2"/>
            </p:custDataLst>
          </p:nvPr>
        </p:nvSpPr>
        <p:spPr bwMode="auto">
          <a:xfrm>
            <a:off x="533400" y="1066800"/>
            <a:ext cx="8077200" cy="51816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342900" indent="-342900">
              <a:spcBef>
                <a:spcPct val="20000"/>
              </a:spcBef>
            </a:pPr>
            <a:endParaRPr lang="en-US" sz="3200">
              <a:latin typeface="Times New Roman" pitchFamily="18" charset="0"/>
              <a:cs typeface="Arial" charset="0"/>
            </a:endParaRPr>
          </a:p>
          <a:p>
            <a:pPr marL="342900" indent="-342900">
              <a:spcBef>
                <a:spcPct val="20000"/>
              </a:spcBef>
            </a:pPr>
            <a:endParaRPr lang="en-US" sz="3200">
              <a:latin typeface="Times New Roman" pitchFamily="18" charset="0"/>
              <a:cs typeface="Arial" charset="0"/>
            </a:endParaRPr>
          </a:p>
          <a:p>
            <a:pPr marL="342900" indent="-342900">
              <a:spcBef>
                <a:spcPct val="20000"/>
              </a:spcBef>
            </a:pPr>
            <a:endParaRPr lang="en-US" sz="3200">
              <a:latin typeface="Times New Roman" pitchFamily="18" charset="0"/>
              <a:cs typeface="Arial" charset="0"/>
            </a:endParaRPr>
          </a:p>
        </p:txBody>
      </p:sp>
      <p:sp>
        <p:nvSpPr>
          <p:cNvPr id="918534" name="Rectangle 6"/>
          <p:cNvSpPr>
            <a:spLocks noChangeArrowheads="1"/>
          </p:cNvSpPr>
          <p:nvPr>
            <p:custDataLst>
              <p:tags r:id="rId3"/>
            </p:custDataLst>
          </p:nvPr>
        </p:nvSpPr>
        <p:spPr bwMode="auto">
          <a:xfrm>
            <a:off x="457200" y="1066800"/>
            <a:ext cx="8077200" cy="51816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342900" indent="-342900">
              <a:spcBef>
                <a:spcPct val="20000"/>
              </a:spcBef>
              <a:buFontTx/>
              <a:buChar char="•"/>
            </a:pPr>
            <a:r>
              <a:rPr lang="en-US" sz="3200" dirty="0">
                <a:latin typeface="+mj-lt"/>
                <a:cs typeface="Arial" charset="0"/>
              </a:rPr>
              <a:t>Types of carry propagate adders (CPAs):</a:t>
            </a:r>
          </a:p>
          <a:p>
            <a:pPr marL="742950" lvl="1" indent="-285750">
              <a:buFontTx/>
              <a:buChar char="–"/>
            </a:pPr>
            <a:r>
              <a:rPr lang="en-US" sz="2600" dirty="0">
                <a:latin typeface="+mj-lt"/>
                <a:cs typeface="Arial" charset="0"/>
              </a:rPr>
              <a:t>Ripple-carry 		(slow)</a:t>
            </a:r>
          </a:p>
          <a:p>
            <a:pPr marL="742950" lvl="1" indent="-285750">
              <a:buFontTx/>
              <a:buChar char="–"/>
            </a:pPr>
            <a:r>
              <a:rPr lang="en-US" sz="2600" dirty="0">
                <a:latin typeface="+mj-lt"/>
                <a:cs typeface="Arial" charset="0"/>
              </a:rPr>
              <a:t>Carry-</a:t>
            </a:r>
            <a:r>
              <a:rPr lang="en-US" sz="2600" dirty="0" err="1">
                <a:latin typeface="+mj-lt"/>
                <a:cs typeface="Arial" charset="0"/>
              </a:rPr>
              <a:t>lookahead</a:t>
            </a:r>
            <a:r>
              <a:rPr lang="en-US" sz="2600" dirty="0">
                <a:latin typeface="+mj-lt"/>
                <a:cs typeface="Arial" charset="0"/>
              </a:rPr>
              <a:t> 	(fast)</a:t>
            </a:r>
          </a:p>
          <a:p>
            <a:pPr marL="742950" lvl="1" indent="-285750">
              <a:buFontTx/>
              <a:buChar char="–"/>
            </a:pPr>
            <a:r>
              <a:rPr lang="en-US" sz="2600" dirty="0">
                <a:latin typeface="+mj-lt"/>
                <a:cs typeface="Arial" charset="0"/>
              </a:rPr>
              <a:t>Prefix 			(faster)</a:t>
            </a:r>
          </a:p>
          <a:p>
            <a:pPr marL="342900" indent="-342900">
              <a:buFontTx/>
              <a:buChar char="•"/>
            </a:pPr>
            <a:r>
              <a:rPr lang="en-US" sz="2600" dirty="0">
                <a:latin typeface="+mj-lt"/>
                <a:cs typeface="Arial" charset="0"/>
              </a:rPr>
              <a:t>Carry-</a:t>
            </a:r>
            <a:r>
              <a:rPr lang="en-US" sz="2600" dirty="0" err="1">
                <a:latin typeface="+mj-lt"/>
                <a:cs typeface="Arial" charset="0"/>
              </a:rPr>
              <a:t>lookahead</a:t>
            </a:r>
            <a:r>
              <a:rPr lang="en-US" sz="2600" dirty="0">
                <a:latin typeface="+mj-lt"/>
                <a:cs typeface="Arial" charset="0"/>
              </a:rPr>
              <a:t> and prefix adders faster for large adders but require more hardware              </a:t>
            </a:r>
          </a:p>
          <a:p>
            <a:r>
              <a:rPr lang="en-US" sz="2600" b="1" dirty="0">
                <a:solidFill>
                  <a:srgbClr val="0070C0"/>
                </a:solidFill>
                <a:latin typeface="+mj-lt"/>
                <a:cs typeface="Arial" charset="0"/>
              </a:rPr>
              <a:t>						          Symbol</a:t>
            </a:r>
          </a:p>
        </p:txBody>
      </p:sp>
      <p:sp>
        <p:nvSpPr>
          <p:cNvPr id="8" name="TextBox 7"/>
          <p:cNvSpPr txBox="1"/>
          <p:nvPr/>
        </p:nvSpPr>
        <p:spPr>
          <a:xfrm>
            <a:off x="457200" y="68759"/>
            <a:ext cx="7924800" cy="769441"/>
          </a:xfrm>
          <a:prstGeom prst="rect">
            <a:avLst/>
          </a:prstGeom>
          <a:noFill/>
        </p:spPr>
        <p:txBody>
          <a:bodyPr wrap="square" rtlCol="0">
            <a:spAutoFit/>
          </a:bodyPr>
          <a:lstStyle/>
          <a:p>
            <a:r>
              <a:rPr lang="en-US" sz="4400" dirty="0" err="1">
                <a:solidFill>
                  <a:schemeClr val="bg1"/>
                </a:solidFill>
                <a:latin typeface="+mj-lt"/>
              </a:rPr>
              <a:t>Multibit</a:t>
            </a:r>
            <a:r>
              <a:rPr lang="en-US" sz="4400" dirty="0">
                <a:solidFill>
                  <a:schemeClr val="bg1"/>
                </a:solidFill>
                <a:latin typeface="+mj-lt"/>
              </a:rPr>
              <a:t> Adders (CPAs)</a:t>
            </a:r>
          </a:p>
        </p:txBody>
      </p:sp>
    </p:spTree>
    <p:extLst>
      <p:ext uri="{BB962C8B-B14F-4D97-AF65-F5344CB8AC3E}">
        <p14:creationId xmlns:p14="http://schemas.microsoft.com/office/powerpoint/2010/main" val="2885722496"/>
      </p:ext>
    </p:extLst>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3109" name="Rectangle 5"/>
          <p:cNvSpPr>
            <a:spLocks noChangeArrowheads="1"/>
          </p:cNvSpPr>
          <p:nvPr>
            <p:custDataLst>
              <p:tags r:id="rId1"/>
            </p:custDataLst>
          </p:nvPr>
        </p:nvSpPr>
        <p:spPr bwMode="auto">
          <a:xfrm>
            <a:off x="914400" y="1219200"/>
            <a:ext cx="7696200" cy="495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lang="en-US" sz="3200" dirty="0">
                <a:latin typeface="+mj-lt"/>
                <a:cs typeface="Arial" charset="0"/>
              </a:rPr>
              <a:t>Reducing the size of the mux</a:t>
            </a:r>
            <a:endParaRPr lang="en-US" sz="3200" dirty="0">
              <a:solidFill>
                <a:schemeClr val="accent2"/>
              </a:solidFill>
              <a:latin typeface="+mj-lt"/>
              <a:cs typeface="Arial" charset="0"/>
            </a:endParaRPr>
          </a:p>
        </p:txBody>
      </p:sp>
      <p:sp>
        <p:nvSpPr>
          <p:cNvPr id="7" name="TextBox 6"/>
          <p:cNvSpPr txBox="1"/>
          <p:nvPr/>
        </p:nvSpPr>
        <p:spPr>
          <a:xfrm>
            <a:off x="457200" y="68759"/>
            <a:ext cx="7924800" cy="769441"/>
          </a:xfrm>
          <a:prstGeom prst="rect">
            <a:avLst/>
          </a:prstGeom>
          <a:noFill/>
        </p:spPr>
        <p:txBody>
          <a:bodyPr wrap="square" rtlCol="0">
            <a:spAutoFit/>
          </a:bodyPr>
          <a:lstStyle/>
          <a:p>
            <a:r>
              <a:rPr lang="en-US" sz="4400" dirty="0">
                <a:solidFill>
                  <a:schemeClr val="bg1"/>
                </a:solidFill>
                <a:latin typeface="+mj-lt"/>
              </a:rPr>
              <a:t>Logic using Multiplexers</a:t>
            </a:r>
          </a:p>
        </p:txBody>
      </p:sp>
      <p:pic>
        <p:nvPicPr>
          <p:cNvPr id="2" name="Imagen 1">
            <a:extLst>
              <a:ext uri="{FF2B5EF4-FFF2-40B4-BE49-F238E27FC236}">
                <a16:creationId xmlns:a16="http://schemas.microsoft.com/office/drawing/2014/main" id="{0AFFBBAF-6DBB-5E46-AE3B-4F5F0E7A4126}"/>
              </a:ext>
            </a:extLst>
          </p:cNvPr>
          <p:cNvPicPr>
            <a:picLocks noChangeAspect="1"/>
          </p:cNvPicPr>
          <p:nvPr/>
        </p:nvPicPr>
        <p:blipFill>
          <a:blip r:embed="rId4"/>
          <a:stretch>
            <a:fillRect/>
          </a:stretch>
        </p:blipFill>
        <p:spPr>
          <a:xfrm>
            <a:off x="1481627" y="2003251"/>
            <a:ext cx="2159347" cy="2691789"/>
          </a:xfrm>
          <a:prstGeom prst="rect">
            <a:avLst/>
          </a:prstGeom>
        </p:spPr>
      </p:pic>
      <p:pic>
        <p:nvPicPr>
          <p:cNvPr id="3" name="Imagen 2">
            <a:extLst>
              <a:ext uri="{FF2B5EF4-FFF2-40B4-BE49-F238E27FC236}">
                <a16:creationId xmlns:a16="http://schemas.microsoft.com/office/drawing/2014/main" id="{1BAE8799-A3B1-934A-B2D0-7272241E786C}"/>
              </a:ext>
            </a:extLst>
          </p:cNvPr>
          <p:cNvPicPr>
            <a:picLocks noChangeAspect="1"/>
          </p:cNvPicPr>
          <p:nvPr/>
        </p:nvPicPr>
        <p:blipFill>
          <a:blip r:embed="rId5"/>
          <a:stretch>
            <a:fillRect/>
          </a:stretch>
        </p:blipFill>
        <p:spPr>
          <a:xfrm>
            <a:off x="3624349" y="2019876"/>
            <a:ext cx="2159347" cy="2662209"/>
          </a:xfrm>
          <a:prstGeom prst="rect">
            <a:avLst/>
          </a:prstGeom>
        </p:spPr>
      </p:pic>
    </p:spTree>
    <p:extLst>
      <p:ext uri="{BB962C8B-B14F-4D97-AF65-F5344CB8AC3E}">
        <p14:creationId xmlns:p14="http://schemas.microsoft.com/office/powerpoint/2010/main" val="1664089787"/>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3109" name="Rectangle 5"/>
          <p:cNvSpPr>
            <a:spLocks noChangeArrowheads="1"/>
          </p:cNvSpPr>
          <p:nvPr>
            <p:custDataLst>
              <p:tags r:id="rId1"/>
            </p:custDataLst>
          </p:nvPr>
        </p:nvSpPr>
        <p:spPr bwMode="auto">
          <a:xfrm>
            <a:off x="914400" y="1219200"/>
            <a:ext cx="7696200" cy="495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lang="en-US" sz="3200" dirty="0">
                <a:latin typeface="+mj-lt"/>
                <a:cs typeface="Arial" charset="0"/>
              </a:rPr>
              <a:t>Reducing the size of the mux</a:t>
            </a:r>
            <a:endParaRPr lang="en-US" sz="3200" dirty="0">
              <a:solidFill>
                <a:schemeClr val="accent2"/>
              </a:solidFill>
              <a:latin typeface="+mj-lt"/>
              <a:cs typeface="Arial" charset="0"/>
            </a:endParaRPr>
          </a:p>
        </p:txBody>
      </p:sp>
      <p:sp>
        <p:nvSpPr>
          <p:cNvPr id="7" name="TextBox 6"/>
          <p:cNvSpPr txBox="1"/>
          <p:nvPr/>
        </p:nvSpPr>
        <p:spPr>
          <a:xfrm>
            <a:off x="457200" y="68759"/>
            <a:ext cx="7924800" cy="769441"/>
          </a:xfrm>
          <a:prstGeom prst="rect">
            <a:avLst/>
          </a:prstGeom>
          <a:noFill/>
        </p:spPr>
        <p:txBody>
          <a:bodyPr wrap="square" rtlCol="0">
            <a:spAutoFit/>
          </a:bodyPr>
          <a:lstStyle/>
          <a:p>
            <a:r>
              <a:rPr lang="en-US" sz="4400" dirty="0">
                <a:solidFill>
                  <a:schemeClr val="bg1"/>
                </a:solidFill>
                <a:latin typeface="+mj-lt"/>
              </a:rPr>
              <a:t>Logic using Multiplexers</a:t>
            </a:r>
          </a:p>
        </p:txBody>
      </p:sp>
      <p:pic>
        <p:nvPicPr>
          <p:cNvPr id="2" name="Imagen 1">
            <a:extLst>
              <a:ext uri="{FF2B5EF4-FFF2-40B4-BE49-F238E27FC236}">
                <a16:creationId xmlns:a16="http://schemas.microsoft.com/office/drawing/2014/main" id="{0AFFBBAF-6DBB-5E46-AE3B-4F5F0E7A4126}"/>
              </a:ext>
            </a:extLst>
          </p:cNvPr>
          <p:cNvPicPr>
            <a:picLocks noChangeAspect="1"/>
          </p:cNvPicPr>
          <p:nvPr/>
        </p:nvPicPr>
        <p:blipFill>
          <a:blip r:embed="rId4"/>
          <a:stretch>
            <a:fillRect/>
          </a:stretch>
        </p:blipFill>
        <p:spPr>
          <a:xfrm>
            <a:off x="1481627" y="2003251"/>
            <a:ext cx="2159347" cy="2691789"/>
          </a:xfrm>
          <a:prstGeom prst="rect">
            <a:avLst/>
          </a:prstGeom>
        </p:spPr>
      </p:pic>
      <p:pic>
        <p:nvPicPr>
          <p:cNvPr id="3" name="Imagen 2">
            <a:extLst>
              <a:ext uri="{FF2B5EF4-FFF2-40B4-BE49-F238E27FC236}">
                <a16:creationId xmlns:a16="http://schemas.microsoft.com/office/drawing/2014/main" id="{1BAE8799-A3B1-934A-B2D0-7272241E786C}"/>
              </a:ext>
            </a:extLst>
          </p:cNvPr>
          <p:cNvPicPr>
            <a:picLocks noChangeAspect="1"/>
          </p:cNvPicPr>
          <p:nvPr/>
        </p:nvPicPr>
        <p:blipFill>
          <a:blip r:embed="rId5"/>
          <a:stretch>
            <a:fillRect/>
          </a:stretch>
        </p:blipFill>
        <p:spPr>
          <a:xfrm>
            <a:off x="3624349" y="2019876"/>
            <a:ext cx="2159347" cy="2662209"/>
          </a:xfrm>
          <a:prstGeom prst="rect">
            <a:avLst/>
          </a:prstGeom>
        </p:spPr>
      </p:pic>
      <p:pic>
        <p:nvPicPr>
          <p:cNvPr id="4" name="Imagen 3">
            <a:extLst>
              <a:ext uri="{FF2B5EF4-FFF2-40B4-BE49-F238E27FC236}">
                <a16:creationId xmlns:a16="http://schemas.microsoft.com/office/drawing/2014/main" id="{CF86012A-2DE3-CB43-BB3B-77438672468B}"/>
              </a:ext>
            </a:extLst>
          </p:cNvPr>
          <p:cNvPicPr>
            <a:picLocks noChangeAspect="1"/>
          </p:cNvPicPr>
          <p:nvPr/>
        </p:nvPicPr>
        <p:blipFill>
          <a:blip r:embed="rId6"/>
          <a:stretch>
            <a:fillRect/>
          </a:stretch>
        </p:blipFill>
        <p:spPr>
          <a:xfrm>
            <a:off x="5969754" y="2019876"/>
            <a:ext cx="2454787" cy="1902460"/>
          </a:xfrm>
          <a:prstGeom prst="rect">
            <a:avLst/>
          </a:prstGeom>
        </p:spPr>
      </p:pic>
    </p:spTree>
    <p:extLst>
      <p:ext uri="{BB962C8B-B14F-4D97-AF65-F5344CB8AC3E}">
        <p14:creationId xmlns:p14="http://schemas.microsoft.com/office/powerpoint/2010/main" val="4207267037"/>
      </p:ext>
    </p:extLst>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35941" name="Object 5"/>
          <p:cNvGraphicFramePr>
            <a:graphicFrameLocks noGrp="1" noChangeAspect="1"/>
          </p:cNvGraphicFramePr>
          <p:nvPr>
            <p:ph idx="4294967295"/>
            <p:custDataLst>
              <p:tags r:id="rId1"/>
            </p:custDataLst>
          </p:nvPr>
        </p:nvGraphicFramePr>
        <p:xfrm>
          <a:off x="2895600" y="1981200"/>
          <a:ext cx="3327400" cy="3962400"/>
        </p:xfrm>
        <a:graphic>
          <a:graphicData uri="http://schemas.openxmlformats.org/presentationml/2006/ole">
            <mc:AlternateContent xmlns:mc="http://schemas.openxmlformats.org/markup-compatibility/2006">
              <mc:Choice xmlns:v="urn:schemas-microsoft-com:vml" Requires="v">
                <p:oleObj name="VISIO" r:id="rId5" imgW="1422000" imgH="1693800" progId="Visio.Drawing.6">
                  <p:embed/>
                </p:oleObj>
              </mc:Choice>
              <mc:Fallback>
                <p:oleObj name="VISIO" r:id="rId5" imgW="1422000" imgH="1693800" progId="Visio.Drawing.6">
                  <p:embed/>
                  <p:pic>
                    <p:nvPicPr>
                      <p:cNvPr id="935941"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95600" y="1981200"/>
                        <a:ext cx="3327400" cy="3962400"/>
                      </a:xfrm>
                      <a:prstGeom prst="rect">
                        <a:avLst/>
                      </a:prstGeom>
                    </p:spPr>
                  </p:pic>
                </p:oleObj>
              </mc:Fallback>
            </mc:AlternateContent>
          </a:graphicData>
        </a:graphic>
      </p:graphicFrame>
      <p:sp>
        <p:nvSpPr>
          <p:cNvPr id="935940" name="Rectangle 4"/>
          <p:cNvSpPr>
            <a:spLocks noChangeArrowheads="1"/>
          </p:cNvSpPr>
          <p:nvPr>
            <p:custDataLst>
              <p:tags r:id="rId2"/>
            </p:custDataLst>
          </p:nvPr>
        </p:nvSpPr>
        <p:spPr bwMode="auto">
          <a:xfrm>
            <a:off x="381000" y="914400"/>
            <a:ext cx="8458200" cy="495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spcBef>
                <a:spcPct val="20000"/>
              </a:spcBef>
              <a:buFontTx/>
              <a:buChar char="•"/>
            </a:pPr>
            <a:r>
              <a:rPr lang="en-US" sz="3200" i="1" dirty="0">
                <a:latin typeface="+mj-lt"/>
                <a:cs typeface="Arial" charset="0"/>
              </a:rPr>
              <a:t>N</a:t>
            </a:r>
            <a:r>
              <a:rPr lang="en-US" sz="3200" dirty="0">
                <a:latin typeface="+mj-lt"/>
                <a:cs typeface="Arial" charset="0"/>
              </a:rPr>
              <a:t> inputs, 2</a:t>
            </a:r>
            <a:r>
              <a:rPr lang="en-US" sz="3200" i="1" baseline="30000" dirty="0">
                <a:latin typeface="+mj-lt"/>
                <a:cs typeface="Arial" charset="0"/>
              </a:rPr>
              <a:t>N</a:t>
            </a:r>
            <a:r>
              <a:rPr lang="en-US" sz="3200" dirty="0">
                <a:latin typeface="+mj-lt"/>
                <a:cs typeface="Arial" charset="0"/>
              </a:rPr>
              <a:t> outputs</a:t>
            </a:r>
          </a:p>
          <a:p>
            <a:pPr marL="342900" indent="-342900">
              <a:spcBef>
                <a:spcPct val="20000"/>
              </a:spcBef>
              <a:buFontTx/>
              <a:buChar char="•"/>
            </a:pPr>
            <a:r>
              <a:rPr lang="en-US" sz="3200" b="1" dirty="0">
                <a:solidFill>
                  <a:srgbClr val="0070C0"/>
                </a:solidFill>
                <a:latin typeface="+mj-lt"/>
                <a:cs typeface="Arial" charset="0"/>
              </a:rPr>
              <a:t>One-hot</a:t>
            </a:r>
            <a:r>
              <a:rPr lang="en-US" sz="3200" dirty="0">
                <a:latin typeface="+mj-lt"/>
                <a:cs typeface="Arial" charset="0"/>
              </a:rPr>
              <a:t> outputs: only one output </a:t>
            </a:r>
            <a:r>
              <a:rPr lang="en-US" sz="3200" b="1" dirty="0">
                <a:solidFill>
                  <a:srgbClr val="0070C0"/>
                </a:solidFill>
                <a:latin typeface="+mj-lt"/>
                <a:cs typeface="Arial" charset="0"/>
              </a:rPr>
              <a:t>HIGH</a:t>
            </a:r>
            <a:r>
              <a:rPr lang="en-US" sz="3200" dirty="0">
                <a:solidFill>
                  <a:srgbClr val="0070C0"/>
                </a:solidFill>
                <a:latin typeface="+mj-lt"/>
                <a:cs typeface="Arial" charset="0"/>
              </a:rPr>
              <a:t> </a:t>
            </a:r>
            <a:r>
              <a:rPr lang="en-US" sz="3200" dirty="0">
                <a:latin typeface="+mj-lt"/>
                <a:cs typeface="Arial" charset="0"/>
              </a:rPr>
              <a:t>at once</a:t>
            </a:r>
            <a:endParaRPr lang="en-US" sz="3200" dirty="0">
              <a:solidFill>
                <a:schemeClr val="accent2"/>
              </a:solidFill>
              <a:latin typeface="+mj-lt"/>
              <a:cs typeface="Arial" charset="0"/>
            </a:endParaRPr>
          </a:p>
        </p:txBody>
      </p:sp>
      <p:sp>
        <p:nvSpPr>
          <p:cNvPr id="7" name="TextBox 6"/>
          <p:cNvSpPr txBox="1"/>
          <p:nvPr/>
        </p:nvSpPr>
        <p:spPr>
          <a:xfrm>
            <a:off x="457200" y="68759"/>
            <a:ext cx="7924800" cy="769441"/>
          </a:xfrm>
          <a:prstGeom prst="rect">
            <a:avLst/>
          </a:prstGeom>
          <a:noFill/>
        </p:spPr>
        <p:txBody>
          <a:bodyPr wrap="square" rtlCol="0">
            <a:spAutoFit/>
          </a:bodyPr>
          <a:lstStyle/>
          <a:p>
            <a:r>
              <a:rPr lang="en-US" sz="4400" dirty="0">
                <a:solidFill>
                  <a:schemeClr val="bg1"/>
                </a:solidFill>
                <a:latin typeface="+mj-lt"/>
              </a:rPr>
              <a:t>Decoders</a:t>
            </a:r>
          </a:p>
        </p:txBody>
      </p:sp>
    </p:spTree>
    <p:extLst>
      <p:ext uri="{BB962C8B-B14F-4D97-AF65-F5344CB8AC3E}">
        <p14:creationId xmlns:p14="http://schemas.microsoft.com/office/powerpoint/2010/main" val="1135473493"/>
      </p:ext>
    </p:extLst>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96708" name="Object 4"/>
          <p:cNvGraphicFramePr>
            <a:graphicFrameLocks noGrp="1" noChangeAspect="1"/>
          </p:cNvGraphicFramePr>
          <p:nvPr>
            <p:ph idx="4294967295"/>
            <p:custDataLst>
              <p:tags r:id="rId1"/>
            </p:custDataLst>
          </p:nvPr>
        </p:nvGraphicFramePr>
        <p:xfrm>
          <a:off x="2438400" y="1066800"/>
          <a:ext cx="4343400" cy="4667534"/>
        </p:xfrm>
        <a:graphic>
          <a:graphicData uri="http://schemas.openxmlformats.org/presentationml/2006/ole">
            <mc:AlternateContent xmlns:mc="http://schemas.openxmlformats.org/markup-compatibility/2006">
              <mc:Choice xmlns:v="urn:schemas-microsoft-com:vml" Requires="v">
                <p:oleObj name="VISIO" r:id="rId4" imgW="1872000" imgH="2011680" progId="Visio.Drawing.6">
                  <p:embed/>
                </p:oleObj>
              </mc:Choice>
              <mc:Fallback>
                <p:oleObj name="VISIO" r:id="rId4" imgW="1872000" imgH="2011680" progId="Visio.Drawing.6">
                  <p:embed/>
                  <p:pic>
                    <p:nvPicPr>
                      <p:cNvPr id="1096708"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38400" y="1066800"/>
                        <a:ext cx="4343400" cy="4667534"/>
                      </a:xfrm>
                      <a:prstGeom prst="rect">
                        <a:avLst/>
                      </a:prstGeom>
                      <a:noFill/>
                      <a:ln>
                        <a:noFill/>
                      </a:ln>
                      <a:effectLst/>
                    </p:spPr>
                  </p:pic>
                </p:oleObj>
              </mc:Fallback>
            </mc:AlternateContent>
          </a:graphicData>
        </a:graphic>
      </p:graphicFrame>
      <p:sp>
        <p:nvSpPr>
          <p:cNvPr id="6" name="TextBox 5"/>
          <p:cNvSpPr txBox="1"/>
          <p:nvPr/>
        </p:nvSpPr>
        <p:spPr>
          <a:xfrm>
            <a:off x="457200" y="68759"/>
            <a:ext cx="7924800" cy="769441"/>
          </a:xfrm>
          <a:prstGeom prst="rect">
            <a:avLst/>
          </a:prstGeom>
          <a:noFill/>
        </p:spPr>
        <p:txBody>
          <a:bodyPr wrap="square" rtlCol="0">
            <a:spAutoFit/>
          </a:bodyPr>
          <a:lstStyle/>
          <a:p>
            <a:r>
              <a:rPr lang="en-US" sz="4400" dirty="0">
                <a:solidFill>
                  <a:schemeClr val="bg1"/>
                </a:solidFill>
                <a:latin typeface="+mj-lt"/>
              </a:rPr>
              <a:t>Decoder Implementation</a:t>
            </a:r>
          </a:p>
        </p:txBody>
      </p:sp>
    </p:spTree>
    <p:extLst>
      <p:ext uri="{BB962C8B-B14F-4D97-AF65-F5344CB8AC3E}">
        <p14:creationId xmlns:p14="http://schemas.microsoft.com/office/powerpoint/2010/main" val="353467541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44133" name="Object 5"/>
          <p:cNvGraphicFramePr>
            <a:graphicFrameLocks noGrp="1" noChangeAspect="1"/>
          </p:cNvGraphicFramePr>
          <p:nvPr>
            <p:ph idx="4294967295"/>
            <p:custDataLst>
              <p:tags r:id="rId1"/>
            </p:custDataLst>
          </p:nvPr>
        </p:nvGraphicFramePr>
        <p:xfrm>
          <a:off x="2514600" y="2133600"/>
          <a:ext cx="4038600" cy="3778250"/>
        </p:xfrm>
        <a:graphic>
          <a:graphicData uri="http://schemas.openxmlformats.org/presentationml/2006/ole">
            <mc:AlternateContent xmlns:mc="http://schemas.openxmlformats.org/markup-compatibility/2006">
              <mc:Choice xmlns:v="urn:schemas-microsoft-com:vml" Requires="v">
                <p:oleObj name="VISIO" r:id="rId5" imgW="1443240" imgH="1350720" progId="Visio.Drawing.6">
                  <p:embed/>
                </p:oleObj>
              </mc:Choice>
              <mc:Fallback>
                <p:oleObj name="VISIO" r:id="rId5" imgW="1443240" imgH="1350720" progId="Visio.Drawing.6">
                  <p:embed/>
                  <p:pic>
                    <p:nvPicPr>
                      <p:cNvPr id="944133"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14600" y="2133600"/>
                        <a:ext cx="4038600" cy="3778250"/>
                      </a:xfrm>
                      <a:prstGeom prst="rect">
                        <a:avLst/>
                      </a:prstGeom>
                    </p:spPr>
                  </p:pic>
                </p:oleObj>
              </mc:Fallback>
            </mc:AlternateContent>
          </a:graphicData>
        </a:graphic>
      </p:graphicFrame>
      <p:sp>
        <p:nvSpPr>
          <p:cNvPr id="944130" name="Rectangle 2"/>
          <p:cNvSpPr>
            <a:spLocks noChangeArrowheads="1"/>
          </p:cNvSpPr>
          <p:nvPr>
            <p:custDataLst>
              <p:tags r:id="rId2"/>
            </p:custDataLst>
          </p:nvPr>
        </p:nvSpPr>
        <p:spPr bwMode="auto">
          <a:xfrm>
            <a:off x="914400" y="1219200"/>
            <a:ext cx="7696200" cy="495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lang="en-US" sz="3200" dirty="0">
                <a:latin typeface="+mj-lt"/>
                <a:cs typeface="Arial" charset="0"/>
              </a:rPr>
              <a:t>OR </a:t>
            </a:r>
            <a:r>
              <a:rPr lang="en-US" sz="3200" dirty="0" err="1">
                <a:latin typeface="+mj-lt"/>
                <a:cs typeface="Arial" charset="0"/>
              </a:rPr>
              <a:t>minterms</a:t>
            </a:r>
            <a:endParaRPr lang="en-US" sz="3200" dirty="0">
              <a:latin typeface="+mj-lt"/>
              <a:cs typeface="Arial" charset="0"/>
            </a:endParaRPr>
          </a:p>
        </p:txBody>
      </p:sp>
      <p:sp>
        <p:nvSpPr>
          <p:cNvPr id="7" name="TextBox 6"/>
          <p:cNvSpPr txBox="1"/>
          <p:nvPr/>
        </p:nvSpPr>
        <p:spPr>
          <a:xfrm>
            <a:off x="457200" y="68759"/>
            <a:ext cx="7924800" cy="769441"/>
          </a:xfrm>
          <a:prstGeom prst="rect">
            <a:avLst/>
          </a:prstGeom>
          <a:noFill/>
        </p:spPr>
        <p:txBody>
          <a:bodyPr wrap="square" rtlCol="0">
            <a:spAutoFit/>
          </a:bodyPr>
          <a:lstStyle/>
          <a:p>
            <a:r>
              <a:rPr lang="en-US" sz="4400" dirty="0">
                <a:solidFill>
                  <a:schemeClr val="bg1"/>
                </a:solidFill>
                <a:latin typeface="+mj-lt"/>
              </a:rPr>
              <a:t>Logic Using Decoders</a:t>
            </a:r>
          </a:p>
        </p:txBody>
      </p:sp>
    </p:spTree>
    <p:extLst>
      <p:ext uri="{BB962C8B-B14F-4D97-AF65-F5344CB8AC3E}">
        <p14:creationId xmlns:p14="http://schemas.microsoft.com/office/powerpoint/2010/main" val="1758001581"/>
      </p:ext>
    </p:extLst>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3"/>
          <p:cNvSpPr>
            <a:spLocks noGrp="1"/>
          </p:cNvSpPr>
          <p:nvPr>
            <p:ph type="ftr" sz="quarter" idx="4294967295"/>
          </p:nvPr>
        </p:nvSpPr>
        <p:spPr>
          <a:xfrm>
            <a:off x="0" y="6356350"/>
            <a:ext cx="2895600" cy="365125"/>
          </a:xfrm>
        </p:spPr>
        <p:txBody>
          <a:bodyPr/>
          <a:lstStyle/>
          <a:p>
            <a:r>
              <a:rPr lang="en-US"/>
              <a:t>Copyright © 2007 Elsevier</a:t>
            </a:r>
            <a:endParaRPr lang="en-GB"/>
          </a:p>
        </p:txBody>
      </p:sp>
      <p:sp>
        <p:nvSpPr>
          <p:cNvPr id="6" name="Slide Number Placeholder 4"/>
          <p:cNvSpPr>
            <a:spLocks noGrp="1"/>
          </p:cNvSpPr>
          <p:nvPr>
            <p:ph type="sldNum" sz="quarter" idx="4294967295"/>
          </p:nvPr>
        </p:nvSpPr>
        <p:spPr>
          <a:xfrm>
            <a:off x="7010400" y="6356350"/>
            <a:ext cx="2133600" cy="365125"/>
          </a:xfrm>
        </p:spPr>
        <p:txBody>
          <a:bodyPr/>
          <a:lstStyle/>
          <a:p>
            <a:r>
              <a:rPr lang="en-US"/>
              <a:t>5-&lt;</a:t>
            </a:r>
            <a:fld id="{E7EE011B-AC2D-4460-83BE-C50325B444AD}" type="slidenum">
              <a:rPr lang="en-US"/>
              <a:pPr/>
              <a:t>55</a:t>
            </a:fld>
            <a:r>
              <a:rPr lang="en-US"/>
              <a:t>&gt;</a:t>
            </a:r>
          </a:p>
          <a:p>
            <a:endParaRPr lang="en-GB"/>
          </a:p>
        </p:txBody>
      </p:sp>
      <p:sp>
        <p:nvSpPr>
          <p:cNvPr id="927748" name="Rectangle 4"/>
          <p:cNvSpPr>
            <a:spLocks noGrp="1" noChangeArrowheads="1"/>
          </p:cNvSpPr>
          <p:nvPr>
            <p:ph idx="4294967295"/>
            <p:custDataLst>
              <p:tags r:id="rId1"/>
            </p:custDataLst>
          </p:nvPr>
        </p:nvSpPr>
        <p:spPr>
          <a:xfrm>
            <a:off x="284285" y="1036637"/>
            <a:ext cx="8783515" cy="4525963"/>
          </a:xfrm>
        </p:spPr>
        <p:txBody>
          <a:bodyPr>
            <a:normAutofit lnSpcReduction="10000"/>
          </a:bodyPr>
          <a:lstStyle/>
          <a:p>
            <a:pPr marL="0" indent="0">
              <a:buNone/>
            </a:pPr>
            <a:r>
              <a:rPr lang="en-US" sz="2200" b="1" dirty="0"/>
              <a:t>Logical shifter: </a:t>
            </a:r>
            <a:r>
              <a:rPr lang="en-US" sz="2200" dirty="0"/>
              <a:t>shifts value to left or right and fills empty spaces with 0’s</a:t>
            </a:r>
          </a:p>
          <a:p>
            <a:pPr lvl="1"/>
            <a:r>
              <a:rPr lang="en-US" sz="1800" dirty="0"/>
              <a:t>Ex: </a:t>
            </a:r>
            <a:r>
              <a:rPr lang="en-US" sz="1800" dirty="0">
                <a:solidFill>
                  <a:schemeClr val="accent1"/>
                </a:solidFill>
              </a:rPr>
              <a:t>11</a:t>
            </a:r>
            <a:r>
              <a:rPr lang="en-US" sz="1800" dirty="0">
                <a:solidFill>
                  <a:srgbClr val="FF3300"/>
                </a:solidFill>
              </a:rPr>
              <a:t>0</a:t>
            </a:r>
            <a:r>
              <a:rPr lang="en-US" sz="1800" dirty="0">
                <a:solidFill>
                  <a:schemeClr val="accent1"/>
                </a:solidFill>
              </a:rPr>
              <a:t>01</a:t>
            </a:r>
            <a:r>
              <a:rPr lang="en-US" sz="1800" dirty="0"/>
              <a:t> &gt;&gt; 2 =  00</a:t>
            </a:r>
            <a:r>
              <a:rPr lang="en-US" sz="1800" dirty="0">
                <a:solidFill>
                  <a:schemeClr val="accent1"/>
                </a:solidFill>
              </a:rPr>
              <a:t>11</a:t>
            </a:r>
            <a:r>
              <a:rPr lang="en-US" sz="1800" dirty="0">
                <a:solidFill>
                  <a:srgbClr val="FF3300"/>
                </a:solidFill>
              </a:rPr>
              <a:t>0</a:t>
            </a:r>
          </a:p>
          <a:p>
            <a:pPr lvl="1"/>
            <a:r>
              <a:rPr lang="en-US" sz="1800" dirty="0"/>
              <a:t>Ex: </a:t>
            </a:r>
            <a:r>
              <a:rPr lang="en-US" sz="1800" dirty="0">
                <a:solidFill>
                  <a:schemeClr val="accent1"/>
                </a:solidFill>
              </a:rPr>
              <a:t>11</a:t>
            </a:r>
            <a:r>
              <a:rPr lang="en-US" sz="1800" dirty="0">
                <a:solidFill>
                  <a:srgbClr val="FF3300"/>
                </a:solidFill>
              </a:rPr>
              <a:t>0</a:t>
            </a:r>
            <a:r>
              <a:rPr lang="en-US" sz="1800" dirty="0">
                <a:solidFill>
                  <a:schemeClr val="accent1"/>
                </a:solidFill>
              </a:rPr>
              <a:t>01</a:t>
            </a:r>
            <a:r>
              <a:rPr lang="en-US" sz="1800" dirty="0"/>
              <a:t> &lt;&lt; 2 =  </a:t>
            </a:r>
            <a:r>
              <a:rPr lang="en-US" sz="1800" dirty="0">
                <a:solidFill>
                  <a:srgbClr val="FF3300"/>
                </a:solidFill>
              </a:rPr>
              <a:t>0</a:t>
            </a:r>
            <a:r>
              <a:rPr lang="en-US" sz="1800" dirty="0">
                <a:solidFill>
                  <a:schemeClr val="accent1"/>
                </a:solidFill>
              </a:rPr>
              <a:t>01</a:t>
            </a:r>
            <a:r>
              <a:rPr lang="en-US" sz="1800" dirty="0"/>
              <a:t>00</a:t>
            </a:r>
          </a:p>
          <a:p>
            <a:endParaRPr lang="en-US" sz="2000" dirty="0"/>
          </a:p>
          <a:p>
            <a:pPr marL="0" indent="0">
              <a:buNone/>
            </a:pPr>
            <a:r>
              <a:rPr lang="en-US" sz="2200" b="1" dirty="0"/>
              <a:t>Arithmetic shifter:</a:t>
            </a:r>
            <a:r>
              <a:rPr lang="en-US" sz="2200" dirty="0"/>
              <a:t> same as logical shifter, but on right shift, fills empty spaces with the old most significant bit (</a:t>
            </a:r>
            <a:r>
              <a:rPr lang="en-US" sz="2200" dirty="0" err="1"/>
              <a:t>msb</a:t>
            </a:r>
            <a:r>
              <a:rPr lang="en-US" sz="2200" dirty="0"/>
              <a:t>)</a:t>
            </a:r>
          </a:p>
          <a:p>
            <a:pPr lvl="1"/>
            <a:r>
              <a:rPr lang="en-US" sz="1800" dirty="0"/>
              <a:t>Ex: </a:t>
            </a:r>
            <a:r>
              <a:rPr lang="en-US" sz="1800" dirty="0">
                <a:solidFill>
                  <a:schemeClr val="accent1"/>
                </a:solidFill>
              </a:rPr>
              <a:t>11</a:t>
            </a:r>
            <a:r>
              <a:rPr lang="en-US" sz="1800" dirty="0">
                <a:solidFill>
                  <a:srgbClr val="FF3300"/>
                </a:solidFill>
              </a:rPr>
              <a:t>0</a:t>
            </a:r>
            <a:r>
              <a:rPr lang="en-US" sz="1800" dirty="0">
                <a:solidFill>
                  <a:schemeClr val="accent1"/>
                </a:solidFill>
              </a:rPr>
              <a:t>01</a:t>
            </a:r>
            <a:r>
              <a:rPr lang="en-US" sz="1800" dirty="0"/>
              <a:t> &gt;&gt;&gt; 2 =  11</a:t>
            </a:r>
            <a:r>
              <a:rPr lang="en-US" sz="1800" dirty="0">
                <a:solidFill>
                  <a:schemeClr val="accent1"/>
                </a:solidFill>
              </a:rPr>
              <a:t>11</a:t>
            </a:r>
            <a:r>
              <a:rPr lang="en-US" sz="1800" dirty="0">
                <a:solidFill>
                  <a:srgbClr val="FF3300"/>
                </a:solidFill>
              </a:rPr>
              <a:t>0</a:t>
            </a:r>
          </a:p>
          <a:p>
            <a:pPr lvl="1"/>
            <a:r>
              <a:rPr lang="en-US" sz="1800" dirty="0"/>
              <a:t>Ex: </a:t>
            </a:r>
            <a:r>
              <a:rPr lang="en-US" sz="1800" dirty="0">
                <a:solidFill>
                  <a:schemeClr val="accent1"/>
                </a:solidFill>
              </a:rPr>
              <a:t>11</a:t>
            </a:r>
            <a:r>
              <a:rPr lang="en-US" sz="1800" dirty="0">
                <a:solidFill>
                  <a:srgbClr val="FF3300"/>
                </a:solidFill>
              </a:rPr>
              <a:t>0</a:t>
            </a:r>
            <a:r>
              <a:rPr lang="en-US" sz="1800" dirty="0">
                <a:solidFill>
                  <a:schemeClr val="accent1"/>
                </a:solidFill>
              </a:rPr>
              <a:t>01</a:t>
            </a:r>
            <a:r>
              <a:rPr lang="en-US" sz="1800" dirty="0"/>
              <a:t> &lt;&lt;&lt; 2 =  </a:t>
            </a:r>
            <a:r>
              <a:rPr lang="en-US" sz="1800" dirty="0">
                <a:solidFill>
                  <a:schemeClr val="accent1"/>
                </a:solidFill>
              </a:rPr>
              <a:t>00</a:t>
            </a:r>
            <a:r>
              <a:rPr lang="en-US" sz="1800" dirty="0">
                <a:solidFill>
                  <a:srgbClr val="FF3300"/>
                </a:solidFill>
              </a:rPr>
              <a:t>1</a:t>
            </a:r>
            <a:r>
              <a:rPr lang="en-US" sz="1800" dirty="0"/>
              <a:t>00</a:t>
            </a:r>
          </a:p>
          <a:p>
            <a:endParaRPr lang="en-US" sz="2000" dirty="0"/>
          </a:p>
          <a:p>
            <a:pPr marL="0" indent="0">
              <a:buNone/>
            </a:pPr>
            <a:r>
              <a:rPr lang="en-US" sz="2200" b="1" dirty="0"/>
              <a:t>Rotator:</a:t>
            </a:r>
            <a:r>
              <a:rPr lang="en-US" sz="2200" dirty="0"/>
              <a:t> rotates bits in a circle, such that bits shifted off one end are shifted into the other end</a:t>
            </a:r>
          </a:p>
          <a:p>
            <a:pPr lvl="1"/>
            <a:r>
              <a:rPr lang="en-US" sz="1800" dirty="0"/>
              <a:t>Ex: </a:t>
            </a:r>
            <a:r>
              <a:rPr lang="en-US" sz="1800" dirty="0">
                <a:solidFill>
                  <a:schemeClr val="accent1"/>
                </a:solidFill>
              </a:rPr>
              <a:t>11</a:t>
            </a:r>
            <a:r>
              <a:rPr lang="en-US" sz="1800" dirty="0">
                <a:solidFill>
                  <a:srgbClr val="FF3300"/>
                </a:solidFill>
              </a:rPr>
              <a:t>0</a:t>
            </a:r>
            <a:r>
              <a:rPr lang="en-US" sz="1800" dirty="0"/>
              <a:t>01 ROR 2 =  01</a:t>
            </a:r>
            <a:r>
              <a:rPr lang="en-US" sz="1800" dirty="0">
                <a:solidFill>
                  <a:schemeClr val="accent1"/>
                </a:solidFill>
              </a:rPr>
              <a:t>11</a:t>
            </a:r>
            <a:r>
              <a:rPr lang="en-US" sz="1800" dirty="0">
                <a:solidFill>
                  <a:srgbClr val="FF3300"/>
                </a:solidFill>
              </a:rPr>
              <a:t>0</a:t>
            </a:r>
          </a:p>
          <a:p>
            <a:pPr lvl="1"/>
            <a:r>
              <a:rPr lang="en-US" sz="1800" dirty="0"/>
              <a:t>Ex: </a:t>
            </a:r>
            <a:r>
              <a:rPr lang="en-US" sz="1800" dirty="0">
                <a:solidFill>
                  <a:schemeClr val="accent1"/>
                </a:solidFill>
              </a:rPr>
              <a:t>11</a:t>
            </a:r>
            <a:r>
              <a:rPr lang="en-US" sz="1800" dirty="0">
                <a:solidFill>
                  <a:srgbClr val="FF3300"/>
                </a:solidFill>
              </a:rPr>
              <a:t>0</a:t>
            </a:r>
            <a:r>
              <a:rPr lang="en-US" sz="1800" dirty="0"/>
              <a:t>01 ROL 2 =  </a:t>
            </a:r>
            <a:r>
              <a:rPr lang="en-US" sz="1800" dirty="0">
                <a:solidFill>
                  <a:srgbClr val="FF3300"/>
                </a:solidFill>
              </a:rPr>
              <a:t>0</a:t>
            </a:r>
            <a:r>
              <a:rPr lang="en-US" sz="1800" dirty="0">
                <a:solidFill>
                  <a:schemeClr val="accent1"/>
                </a:solidFill>
              </a:rPr>
              <a:t>01</a:t>
            </a:r>
            <a:r>
              <a:rPr lang="en-US" sz="1800" dirty="0"/>
              <a:t>11</a:t>
            </a:r>
          </a:p>
        </p:txBody>
      </p:sp>
      <p:sp>
        <p:nvSpPr>
          <p:cNvPr id="927746" name="Rectangle 2"/>
          <p:cNvSpPr>
            <a:spLocks noChangeArrowheads="1"/>
          </p:cNvSpPr>
          <p:nvPr>
            <p:custDataLst>
              <p:tags r:id="rId2"/>
            </p:custDataLst>
          </p:nvPr>
        </p:nvSpPr>
        <p:spPr bwMode="auto">
          <a:xfrm>
            <a:off x="533400" y="1066800"/>
            <a:ext cx="8077200" cy="51816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342900" indent="-342900">
              <a:spcBef>
                <a:spcPct val="20000"/>
              </a:spcBef>
            </a:pPr>
            <a:endParaRPr lang="en-US" sz="3200">
              <a:latin typeface="Times New Roman" pitchFamily="18" charset="0"/>
              <a:cs typeface="Arial" charset="0"/>
            </a:endParaRPr>
          </a:p>
          <a:p>
            <a:pPr marL="342900" indent="-342900">
              <a:spcBef>
                <a:spcPct val="20000"/>
              </a:spcBef>
            </a:pPr>
            <a:endParaRPr lang="en-US" sz="3200">
              <a:latin typeface="Times New Roman" pitchFamily="18" charset="0"/>
              <a:cs typeface="Arial" charset="0"/>
            </a:endParaRPr>
          </a:p>
          <a:p>
            <a:pPr marL="342900" indent="-342900">
              <a:spcBef>
                <a:spcPct val="20000"/>
              </a:spcBef>
            </a:pPr>
            <a:endParaRPr lang="en-US" sz="3200">
              <a:latin typeface="Times New Roman" pitchFamily="18" charset="0"/>
              <a:cs typeface="Arial" charset="0"/>
            </a:endParaRPr>
          </a:p>
        </p:txBody>
      </p:sp>
      <p:sp>
        <p:nvSpPr>
          <p:cNvPr id="7" name="TextBox 6"/>
          <p:cNvSpPr txBox="1"/>
          <p:nvPr/>
        </p:nvSpPr>
        <p:spPr>
          <a:xfrm>
            <a:off x="457200" y="68759"/>
            <a:ext cx="7924800" cy="769441"/>
          </a:xfrm>
          <a:prstGeom prst="rect">
            <a:avLst/>
          </a:prstGeom>
          <a:noFill/>
        </p:spPr>
        <p:txBody>
          <a:bodyPr wrap="square" rtlCol="0">
            <a:spAutoFit/>
          </a:bodyPr>
          <a:lstStyle/>
          <a:p>
            <a:r>
              <a:rPr lang="en-US" sz="4400" dirty="0">
                <a:solidFill>
                  <a:schemeClr val="bg1"/>
                </a:solidFill>
                <a:latin typeface="+mj-lt"/>
              </a:rPr>
              <a:t>Shifters</a:t>
            </a:r>
          </a:p>
        </p:txBody>
      </p:sp>
      <p:sp>
        <p:nvSpPr>
          <p:cNvPr id="8" name="Rectangle 7"/>
          <p:cNvSpPr/>
          <p:nvPr/>
        </p:nvSpPr>
        <p:spPr>
          <a:xfrm>
            <a:off x="2724116" y="1445062"/>
            <a:ext cx="1210979" cy="31108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2735417" y="1769941"/>
            <a:ext cx="1210979" cy="31108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2845160" y="3040013"/>
            <a:ext cx="1210979" cy="31108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2856461" y="3364892"/>
            <a:ext cx="1210979" cy="31108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2860838" y="4623684"/>
            <a:ext cx="1210979" cy="31108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2872139" y="4948563"/>
            <a:ext cx="1210979" cy="31108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1170507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8"/>
                                        </p:tgtEl>
                                      </p:cBhvr>
                                    </p:animEffect>
                                    <p:set>
                                      <p:cBhvr>
                                        <p:cTn id="7" dur="1" fill="hold">
                                          <p:stCondLst>
                                            <p:cond delay="499"/>
                                          </p:stCondLst>
                                        </p:cTn>
                                        <p:tgtEl>
                                          <p:spTgt spid="8"/>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0" nodeType="clickEffect">
                                  <p:stCondLst>
                                    <p:cond delay="0"/>
                                  </p:stCondLst>
                                  <p:childTnLst>
                                    <p:animEffect transition="out" filter="dissolve">
                                      <p:cBhvr>
                                        <p:cTn id="11" dur="500"/>
                                        <p:tgtEl>
                                          <p:spTgt spid="9"/>
                                        </p:tgtEl>
                                      </p:cBhvr>
                                    </p:animEffect>
                                    <p:set>
                                      <p:cBhvr>
                                        <p:cTn id="12" dur="1" fill="hold">
                                          <p:stCondLst>
                                            <p:cond delay="499"/>
                                          </p:stCondLst>
                                        </p:cTn>
                                        <p:tgtEl>
                                          <p:spTgt spid="9"/>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9" presetClass="exit" presetSubtype="0" fill="hold" grpId="0" nodeType="clickEffect">
                                  <p:stCondLst>
                                    <p:cond delay="0"/>
                                  </p:stCondLst>
                                  <p:childTnLst>
                                    <p:animEffect transition="out" filter="dissolve">
                                      <p:cBhvr>
                                        <p:cTn id="16" dur="500"/>
                                        <p:tgtEl>
                                          <p:spTgt spid="10"/>
                                        </p:tgtEl>
                                      </p:cBhvr>
                                    </p:animEffect>
                                    <p:set>
                                      <p:cBhvr>
                                        <p:cTn id="17" dur="1" fill="hold">
                                          <p:stCondLst>
                                            <p:cond delay="499"/>
                                          </p:stCondLst>
                                        </p:cTn>
                                        <p:tgtEl>
                                          <p:spTgt spid="10"/>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9" presetClass="exit" presetSubtype="0" fill="hold" grpId="0" nodeType="clickEffect">
                                  <p:stCondLst>
                                    <p:cond delay="0"/>
                                  </p:stCondLst>
                                  <p:childTnLst>
                                    <p:animEffect transition="out" filter="dissolve">
                                      <p:cBhvr>
                                        <p:cTn id="21" dur="500"/>
                                        <p:tgtEl>
                                          <p:spTgt spid="11"/>
                                        </p:tgtEl>
                                      </p:cBhvr>
                                    </p:animEffect>
                                    <p:set>
                                      <p:cBhvr>
                                        <p:cTn id="22" dur="1" fill="hold">
                                          <p:stCondLst>
                                            <p:cond delay="499"/>
                                          </p:stCondLst>
                                        </p:cTn>
                                        <p:tgtEl>
                                          <p:spTgt spid="11"/>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9" presetClass="exit" presetSubtype="0" fill="hold" grpId="0" nodeType="clickEffect">
                                  <p:stCondLst>
                                    <p:cond delay="0"/>
                                  </p:stCondLst>
                                  <p:childTnLst>
                                    <p:animEffect transition="out" filter="dissolve">
                                      <p:cBhvr>
                                        <p:cTn id="26" dur="500"/>
                                        <p:tgtEl>
                                          <p:spTgt spid="12"/>
                                        </p:tgtEl>
                                      </p:cBhvr>
                                    </p:animEffect>
                                    <p:set>
                                      <p:cBhvr>
                                        <p:cTn id="27" dur="1" fill="hold">
                                          <p:stCondLst>
                                            <p:cond delay="499"/>
                                          </p:stCondLst>
                                        </p:cTn>
                                        <p:tgtEl>
                                          <p:spTgt spid="12"/>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9" presetClass="exit" presetSubtype="0" fill="hold" grpId="0" nodeType="clickEffect">
                                  <p:stCondLst>
                                    <p:cond delay="0"/>
                                  </p:stCondLst>
                                  <p:childTnLst>
                                    <p:animEffect transition="out" filter="dissolve">
                                      <p:cBhvr>
                                        <p:cTn id="31" dur="500"/>
                                        <p:tgtEl>
                                          <p:spTgt spid="13"/>
                                        </p:tgtEl>
                                      </p:cBhvr>
                                    </p:animEffect>
                                    <p:set>
                                      <p:cBhvr>
                                        <p:cTn id="32" dur="1" fill="hold">
                                          <p:stCondLst>
                                            <p:cond delay="499"/>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13"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28772" name="Object 4"/>
          <p:cNvGraphicFramePr>
            <a:graphicFrameLocks noGrp="1" noChangeAspect="1"/>
          </p:cNvGraphicFramePr>
          <p:nvPr>
            <p:ph sz="half" idx="4294967295"/>
            <p:custDataLst>
              <p:tags r:id="rId1"/>
            </p:custDataLst>
            <p:extLst>
              <p:ext uri="{D42A27DB-BD31-4B8C-83A1-F6EECF244321}">
                <p14:modId xmlns:p14="http://schemas.microsoft.com/office/powerpoint/2010/main" val="3595379155"/>
              </p:ext>
            </p:extLst>
          </p:nvPr>
        </p:nvGraphicFramePr>
        <p:xfrm>
          <a:off x="1447800" y="2133600"/>
          <a:ext cx="3810000" cy="1797050"/>
        </p:xfrm>
        <a:graphic>
          <a:graphicData uri="http://schemas.openxmlformats.org/presentationml/2006/ole">
            <mc:AlternateContent xmlns:mc="http://schemas.openxmlformats.org/markup-compatibility/2006">
              <mc:Choice xmlns:v="urn:schemas-microsoft-com:vml" Requires="v">
                <p:oleObj name="VISIO" r:id="rId6" imgW="1046880" imgH="515160" progId="Visio.Drawing.6">
                  <p:embed/>
                </p:oleObj>
              </mc:Choice>
              <mc:Fallback>
                <p:oleObj name="VISIO" r:id="rId6" imgW="1046880" imgH="515160" progId="Visio.Drawing.6">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47800" y="2133600"/>
                        <a:ext cx="3810000" cy="1797050"/>
                      </a:xfrm>
                      <a:prstGeom prst="rect">
                        <a:avLst/>
                      </a:prstGeom>
                    </p:spPr>
                  </p:pic>
                </p:oleObj>
              </mc:Fallback>
            </mc:AlternateContent>
          </a:graphicData>
        </a:graphic>
      </p:graphicFrame>
      <p:graphicFrame>
        <p:nvGraphicFramePr>
          <p:cNvPr id="928773" name="Object 5"/>
          <p:cNvGraphicFramePr>
            <a:graphicFrameLocks noGrp="1" noChangeAspect="1"/>
          </p:cNvGraphicFramePr>
          <p:nvPr>
            <p:ph sz="half" idx="4294967295"/>
            <p:custDataLst>
              <p:tags r:id="rId2"/>
            </p:custDataLst>
            <p:extLst>
              <p:ext uri="{D42A27DB-BD31-4B8C-83A1-F6EECF244321}">
                <p14:modId xmlns:p14="http://schemas.microsoft.com/office/powerpoint/2010/main" val="3172033406"/>
              </p:ext>
            </p:extLst>
          </p:nvPr>
        </p:nvGraphicFramePr>
        <p:xfrm>
          <a:off x="5334000" y="990600"/>
          <a:ext cx="2765425" cy="4953000"/>
        </p:xfrm>
        <a:graphic>
          <a:graphicData uri="http://schemas.openxmlformats.org/presentationml/2006/ole">
            <mc:AlternateContent xmlns:mc="http://schemas.openxmlformats.org/markup-compatibility/2006">
              <mc:Choice xmlns:v="urn:schemas-microsoft-com:vml" Requires="v">
                <p:oleObj name="VISIO" r:id="rId8" imgW="1354320" imgH="2536560" progId="Visio.Drawing.6">
                  <p:embed/>
                </p:oleObj>
              </mc:Choice>
              <mc:Fallback>
                <p:oleObj name="VISIO" r:id="rId8" imgW="1354320" imgH="2536560" progId="Visio.Drawing.6">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334000" y="990600"/>
                        <a:ext cx="2765425" cy="4953000"/>
                      </a:xfrm>
                      <a:prstGeom prst="rect">
                        <a:avLst/>
                      </a:prstGeom>
                    </p:spPr>
                  </p:pic>
                </p:oleObj>
              </mc:Fallback>
            </mc:AlternateContent>
          </a:graphicData>
        </a:graphic>
      </p:graphicFrame>
      <p:sp>
        <p:nvSpPr>
          <p:cNvPr id="928770" name="Rectangle 2"/>
          <p:cNvSpPr>
            <a:spLocks noChangeArrowheads="1"/>
          </p:cNvSpPr>
          <p:nvPr>
            <p:custDataLst>
              <p:tags r:id="rId3"/>
            </p:custDataLst>
          </p:nvPr>
        </p:nvSpPr>
        <p:spPr bwMode="auto">
          <a:xfrm>
            <a:off x="533400" y="1066800"/>
            <a:ext cx="8077200" cy="51816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342900" indent="-342900">
              <a:spcBef>
                <a:spcPct val="20000"/>
              </a:spcBef>
            </a:pPr>
            <a:endParaRPr lang="en-US" sz="3200">
              <a:latin typeface="Times New Roman" pitchFamily="18" charset="0"/>
              <a:cs typeface="Arial" charset="0"/>
            </a:endParaRPr>
          </a:p>
          <a:p>
            <a:pPr marL="342900" indent="-342900">
              <a:spcBef>
                <a:spcPct val="20000"/>
              </a:spcBef>
            </a:pPr>
            <a:endParaRPr lang="en-US" sz="3200">
              <a:latin typeface="Times New Roman" pitchFamily="18" charset="0"/>
              <a:cs typeface="Arial" charset="0"/>
            </a:endParaRPr>
          </a:p>
          <a:p>
            <a:pPr marL="342900" indent="-342900">
              <a:spcBef>
                <a:spcPct val="20000"/>
              </a:spcBef>
            </a:pPr>
            <a:endParaRPr lang="en-US" sz="3200">
              <a:latin typeface="Times New Roman" pitchFamily="18" charset="0"/>
              <a:cs typeface="Arial" charset="0"/>
            </a:endParaRPr>
          </a:p>
        </p:txBody>
      </p:sp>
      <p:sp>
        <p:nvSpPr>
          <p:cNvPr id="8" name="TextBox 7"/>
          <p:cNvSpPr txBox="1"/>
          <p:nvPr/>
        </p:nvSpPr>
        <p:spPr>
          <a:xfrm>
            <a:off x="457200" y="68759"/>
            <a:ext cx="7924800" cy="769441"/>
          </a:xfrm>
          <a:prstGeom prst="rect">
            <a:avLst/>
          </a:prstGeom>
          <a:noFill/>
        </p:spPr>
        <p:txBody>
          <a:bodyPr wrap="square" rtlCol="0">
            <a:spAutoFit/>
          </a:bodyPr>
          <a:lstStyle/>
          <a:p>
            <a:r>
              <a:rPr lang="en-US" sz="4400" dirty="0">
                <a:solidFill>
                  <a:schemeClr val="bg1"/>
                </a:solidFill>
                <a:latin typeface="+mj-lt"/>
              </a:rPr>
              <a:t>Shifter Design</a:t>
            </a:r>
          </a:p>
        </p:txBody>
      </p:sp>
    </p:spTree>
    <p:extLst>
      <p:ext uri="{BB962C8B-B14F-4D97-AF65-F5344CB8AC3E}">
        <p14:creationId xmlns:p14="http://schemas.microsoft.com/office/powerpoint/2010/main" val="4169891088"/>
      </p:ext>
    </p:extLst>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28772" name="Object 4"/>
          <p:cNvGraphicFramePr>
            <a:graphicFrameLocks noGrp="1" noChangeAspect="1"/>
          </p:cNvGraphicFramePr>
          <p:nvPr>
            <p:ph sz="half" idx="4294967295"/>
            <p:custDataLst>
              <p:tags r:id="rId1"/>
            </p:custDataLst>
          </p:nvPr>
        </p:nvGraphicFramePr>
        <p:xfrm>
          <a:off x="1447800" y="2133600"/>
          <a:ext cx="3810000" cy="1797050"/>
        </p:xfrm>
        <a:graphic>
          <a:graphicData uri="http://schemas.openxmlformats.org/presentationml/2006/ole">
            <mc:AlternateContent xmlns:mc="http://schemas.openxmlformats.org/markup-compatibility/2006">
              <mc:Choice xmlns:v="urn:schemas-microsoft-com:vml" Requires="v">
                <p:oleObj name="VISIO" r:id="rId6" imgW="1046880" imgH="515160" progId="Visio.Drawing.6">
                  <p:embed/>
                </p:oleObj>
              </mc:Choice>
              <mc:Fallback>
                <p:oleObj name="VISIO" r:id="rId6" imgW="1046880" imgH="515160" progId="Visio.Drawing.6">
                  <p:embed/>
                  <p:pic>
                    <p:nvPicPr>
                      <p:cNvPr id="928772" name="Object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47800" y="2133600"/>
                        <a:ext cx="3810000" cy="1797050"/>
                      </a:xfrm>
                      <a:prstGeom prst="rect">
                        <a:avLst/>
                      </a:prstGeom>
                    </p:spPr>
                  </p:pic>
                </p:oleObj>
              </mc:Fallback>
            </mc:AlternateContent>
          </a:graphicData>
        </a:graphic>
      </p:graphicFrame>
      <p:graphicFrame>
        <p:nvGraphicFramePr>
          <p:cNvPr id="928773" name="Object 5"/>
          <p:cNvGraphicFramePr>
            <a:graphicFrameLocks noGrp="1" noChangeAspect="1"/>
          </p:cNvGraphicFramePr>
          <p:nvPr>
            <p:ph sz="half" idx="4294967295"/>
            <p:custDataLst>
              <p:tags r:id="rId2"/>
            </p:custDataLst>
            <p:extLst>
              <p:ext uri="{D42A27DB-BD31-4B8C-83A1-F6EECF244321}">
                <p14:modId xmlns:p14="http://schemas.microsoft.com/office/powerpoint/2010/main" val="411865538"/>
              </p:ext>
            </p:extLst>
          </p:nvPr>
        </p:nvGraphicFramePr>
        <p:xfrm>
          <a:off x="5333999" y="952500"/>
          <a:ext cx="2765425" cy="4953000"/>
        </p:xfrm>
        <a:graphic>
          <a:graphicData uri="http://schemas.openxmlformats.org/presentationml/2006/ole">
            <mc:AlternateContent xmlns:mc="http://schemas.openxmlformats.org/markup-compatibility/2006">
              <mc:Choice xmlns:v="urn:schemas-microsoft-com:vml" Requires="v">
                <p:oleObj name="VISIO" r:id="rId8" imgW="1354320" imgH="2536560" progId="Visio.Drawing.6">
                  <p:embed/>
                </p:oleObj>
              </mc:Choice>
              <mc:Fallback>
                <p:oleObj name="VISIO" r:id="rId8" imgW="1354320" imgH="2536560" progId="Visio.Drawing.6">
                  <p:embed/>
                  <p:pic>
                    <p:nvPicPr>
                      <p:cNvPr id="928773" name="Object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333999" y="952500"/>
                        <a:ext cx="2765425" cy="4953000"/>
                      </a:xfrm>
                      <a:prstGeom prst="rect">
                        <a:avLst/>
                      </a:prstGeom>
                    </p:spPr>
                  </p:pic>
                </p:oleObj>
              </mc:Fallback>
            </mc:AlternateContent>
          </a:graphicData>
        </a:graphic>
      </p:graphicFrame>
      <p:sp>
        <p:nvSpPr>
          <p:cNvPr id="928770" name="Rectangle 2"/>
          <p:cNvSpPr>
            <a:spLocks noChangeArrowheads="1"/>
          </p:cNvSpPr>
          <p:nvPr>
            <p:custDataLst>
              <p:tags r:id="rId3"/>
            </p:custDataLst>
          </p:nvPr>
        </p:nvSpPr>
        <p:spPr bwMode="auto">
          <a:xfrm>
            <a:off x="533400" y="1066800"/>
            <a:ext cx="8077200" cy="51816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342900" indent="-342900">
              <a:spcBef>
                <a:spcPct val="20000"/>
              </a:spcBef>
            </a:pPr>
            <a:endParaRPr lang="en-US" sz="3200">
              <a:latin typeface="Times New Roman" pitchFamily="18" charset="0"/>
              <a:cs typeface="Arial" charset="0"/>
            </a:endParaRPr>
          </a:p>
          <a:p>
            <a:pPr marL="342900" indent="-342900">
              <a:spcBef>
                <a:spcPct val="20000"/>
              </a:spcBef>
            </a:pPr>
            <a:endParaRPr lang="en-US" sz="3200">
              <a:latin typeface="Times New Roman" pitchFamily="18" charset="0"/>
              <a:cs typeface="Arial" charset="0"/>
            </a:endParaRPr>
          </a:p>
          <a:p>
            <a:pPr marL="342900" indent="-342900">
              <a:spcBef>
                <a:spcPct val="20000"/>
              </a:spcBef>
            </a:pPr>
            <a:endParaRPr lang="en-US" sz="3200">
              <a:latin typeface="Times New Roman" pitchFamily="18" charset="0"/>
              <a:cs typeface="Arial" charset="0"/>
            </a:endParaRPr>
          </a:p>
        </p:txBody>
      </p:sp>
      <p:sp>
        <p:nvSpPr>
          <p:cNvPr id="8" name="TextBox 7"/>
          <p:cNvSpPr txBox="1"/>
          <p:nvPr/>
        </p:nvSpPr>
        <p:spPr>
          <a:xfrm>
            <a:off x="457200" y="68759"/>
            <a:ext cx="7924800" cy="769441"/>
          </a:xfrm>
          <a:prstGeom prst="rect">
            <a:avLst/>
          </a:prstGeom>
          <a:noFill/>
        </p:spPr>
        <p:txBody>
          <a:bodyPr wrap="square" rtlCol="0">
            <a:spAutoFit/>
          </a:bodyPr>
          <a:lstStyle/>
          <a:p>
            <a:r>
              <a:rPr lang="en-US" sz="4400" dirty="0">
                <a:solidFill>
                  <a:schemeClr val="bg1"/>
                </a:solidFill>
                <a:latin typeface="+mj-lt"/>
              </a:rPr>
              <a:t>Shifter Design</a:t>
            </a:r>
          </a:p>
        </p:txBody>
      </p:sp>
      <p:cxnSp>
        <p:nvCxnSpPr>
          <p:cNvPr id="3" name="Conector recto 2">
            <a:extLst>
              <a:ext uri="{FF2B5EF4-FFF2-40B4-BE49-F238E27FC236}">
                <a16:creationId xmlns:a16="http://schemas.microsoft.com/office/drawing/2014/main" id="{9A83ABA3-8B55-564A-81F0-8029BB7B3072}"/>
              </a:ext>
            </a:extLst>
          </p:cNvPr>
          <p:cNvCxnSpPr>
            <a:cxnSpLocks/>
          </p:cNvCxnSpPr>
          <p:nvPr/>
        </p:nvCxnSpPr>
        <p:spPr>
          <a:xfrm>
            <a:off x="5597236" y="1288473"/>
            <a:ext cx="0" cy="26112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 name="Conector recto 5">
            <a:extLst>
              <a:ext uri="{FF2B5EF4-FFF2-40B4-BE49-F238E27FC236}">
                <a16:creationId xmlns:a16="http://schemas.microsoft.com/office/drawing/2014/main" id="{16FF36AB-E520-FB42-98E1-698C98244B79}"/>
              </a:ext>
            </a:extLst>
          </p:cNvPr>
          <p:cNvCxnSpPr/>
          <p:nvPr/>
        </p:nvCxnSpPr>
        <p:spPr>
          <a:xfrm>
            <a:off x="5597236" y="1528654"/>
            <a:ext cx="1361976"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Conector recto 10">
            <a:extLst>
              <a:ext uri="{FF2B5EF4-FFF2-40B4-BE49-F238E27FC236}">
                <a16:creationId xmlns:a16="http://schemas.microsoft.com/office/drawing/2014/main" id="{0E06B49A-C3BE-9E40-B445-06087A417F82}"/>
              </a:ext>
            </a:extLst>
          </p:cNvPr>
          <p:cNvCxnSpPr>
            <a:cxnSpLocks/>
          </p:cNvCxnSpPr>
          <p:nvPr/>
        </p:nvCxnSpPr>
        <p:spPr>
          <a:xfrm>
            <a:off x="5891249" y="2644315"/>
            <a:ext cx="106796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Conector recto 12">
            <a:extLst>
              <a:ext uri="{FF2B5EF4-FFF2-40B4-BE49-F238E27FC236}">
                <a16:creationId xmlns:a16="http://schemas.microsoft.com/office/drawing/2014/main" id="{37378961-7C1F-4048-A70B-2FD32B60CA00}"/>
              </a:ext>
            </a:extLst>
          </p:cNvPr>
          <p:cNvCxnSpPr>
            <a:cxnSpLocks/>
          </p:cNvCxnSpPr>
          <p:nvPr/>
        </p:nvCxnSpPr>
        <p:spPr>
          <a:xfrm>
            <a:off x="6184415" y="3766958"/>
            <a:ext cx="774797"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Conector recto 14">
            <a:extLst>
              <a:ext uri="{FF2B5EF4-FFF2-40B4-BE49-F238E27FC236}">
                <a16:creationId xmlns:a16="http://schemas.microsoft.com/office/drawing/2014/main" id="{006E7BB9-E4BC-F544-9EF1-AE6D4B9A3CDF}"/>
              </a:ext>
            </a:extLst>
          </p:cNvPr>
          <p:cNvCxnSpPr>
            <a:cxnSpLocks/>
          </p:cNvCxnSpPr>
          <p:nvPr/>
        </p:nvCxnSpPr>
        <p:spPr>
          <a:xfrm>
            <a:off x="6477582" y="4896579"/>
            <a:ext cx="48163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Conector recto 16">
            <a:extLst>
              <a:ext uri="{FF2B5EF4-FFF2-40B4-BE49-F238E27FC236}">
                <a16:creationId xmlns:a16="http://schemas.microsoft.com/office/drawing/2014/main" id="{B88F1D86-9B4F-DC4F-8997-A07D898C8308}"/>
              </a:ext>
            </a:extLst>
          </p:cNvPr>
          <p:cNvCxnSpPr>
            <a:cxnSpLocks/>
          </p:cNvCxnSpPr>
          <p:nvPr/>
        </p:nvCxnSpPr>
        <p:spPr>
          <a:xfrm>
            <a:off x="5891249" y="1288473"/>
            <a:ext cx="0" cy="139772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Conector recto 17">
            <a:extLst>
              <a:ext uri="{FF2B5EF4-FFF2-40B4-BE49-F238E27FC236}">
                <a16:creationId xmlns:a16="http://schemas.microsoft.com/office/drawing/2014/main" id="{C0AB9A52-9C90-344A-A740-B47D1041F7C1}"/>
              </a:ext>
            </a:extLst>
          </p:cNvPr>
          <p:cNvCxnSpPr>
            <a:cxnSpLocks/>
          </p:cNvCxnSpPr>
          <p:nvPr/>
        </p:nvCxnSpPr>
        <p:spPr>
          <a:xfrm>
            <a:off x="6184415" y="1288473"/>
            <a:ext cx="0" cy="252734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Conector recto 18">
            <a:extLst>
              <a:ext uri="{FF2B5EF4-FFF2-40B4-BE49-F238E27FC236}">
                <a16:creationId xmlns:a16="http://schemas.microsoft.com/office/drawing/2014/main" id="{88AD69AB-3F3D-0649-9D6E-76996B07AEE9}"/>
              </a:ext>
            </a:extLst>
          </p:cNvPr>
          <p:cNvCxnSpPr>
            <a:cxnSpLocks/>
          </p:cNvCxnSpPr>
          <p:nvPr/>
        </p:nvCxnSpPr>
        <p:spPr>
          <a:xfrm>
            <a:off x="6477582" y="1288473"/>
            <a:ext cx="0" cy="364300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1" name="CuadroTexto 20">
            <a:extLst>
              <a:ext uri="{FF2B5EF4-FFF2-40B4-BE49-F238E27FC236}">
                <a16:creationId xmlns:a16="http://schemas.microsoft.com/office/drawing/2014/main" id="{2651A24B-28A0-B44F-8C2A-7982F1999749}"/>
              </a:ext>
            </a:extLst>
          </p:cNvPr>
          <p:cNvSpPr txBox="1"/>
          <p:nvPr/>
        </p:nvSpPr>
        <p:spPr>
          <a:xfrm>
            <a:off x="7849593" y="1626274"/>
            <a:ext cx="625305" cy="3785652"/>
          </a:xfrm>
          <a:prstGeom prst="rect">
            <a:avLst/>
          </a:prstGeom>
          <a:noFill/>
        </p:spPr>
        <p:txBody>
          <a:bodyPr wrap="square" rtlCol="0">
            <a:spAutoFit/>
          </a:bodyPr>
          <a:lstStyle/>
          <a:p>
            <a:r>
              <a:rPr lang="es-CL" dirty="0">
                <a:solidFill>
                  <a:srgbClr val="FF0000"/>
                </a:solidFill>
              </a:rPr>
              <a:t>= A</a:t>
            </a:r>
            <a:r>
              <a:rPr lang="es-CL" baseline="-25000" dirty="0">
                <a:solidFill>
                  <a:srgbClr val="FF0000"/>
                </a:solidFill>
              </a:rPr>
              <a:t>3</a:t>
            </a:r>
          </a:p>
          <a:p>
            <a:endParaRPr lang="es-CL" baseline="-25000" dirty="0">
              <a:solidFill>
                <a:srgbClr val="FF0000"/>
              </a:solidFill>
            </a:endParaRPr>
          </a:p>
          <a:p>
            <a:endParaRPr lang="es-CL" baseline="-25000" dirty="0">
              <a:solidFill>
                <a:srgbClr val="FF0000"/>
              </a:solidFill>
            </a:endParaRPr>
          </a:p>
          <a:p>
            <a:endParaRPr lang="es-CL" baseline="-25000" dirty="0">
              <a:solidFill>
                <a:srgbClr val="FF0000"/>
              </a:solidFill>
            </a:endParaRPr>
          </a:p>
          <a:p>
            <a:endParaRPr lang="es-CL" baseline="-25000" dirty="0">
              <a:solidFill>
                <a:srgbClr val="FF0000"/>
              </a:solidFill>
            </a:endParaRPr>
          </a:p>
          <a:p>
            <a:endParaRPr lang="es-CL" baseline="-25000" dirty="0">
              <a:solidFill>
                <a:srgbClr val="FF0000"/>
              </a:solidFill>
            </a:endParaRPr>
          </a:p>
          <a:p>
            <a:r>
              <a:rPr lang="es-CL" dirty="0">
                <a:solidFill>
                  <a:srgbClr val="FF0000"/>
                </a:solidFill>
              </a:rPr>
              <a:t>= A</a:t>
            </a:r>
            <a:r>
              <a:rPr lang="es-CL" baseline="-25000" dirty="0">
                <a:solidFill>
                  <a:srgbClr val="FF0000"/>
                </a:solidFill>
              </a:rPr>
              <a:t>2</a:t>
            </a:r>
          </a:p>
          <a:p>
            <a:endParaRPr lang="es-CL" dirty="0">
              <a:solidFill>
                <a:srgbClr val="FF0000"/>
              </a:solidFill>
            </a:endParaRPr>
          </a:p>
          <a:p>
            <a:endParaRPr lang="es-CL" dirty="0">
              <a:solidFill>
                <a:srgbClr val="FF0000"/>
              </a:solidFill>
            </a:endParaRPr>
          </a:p>
          <a:p>
            <a:endParaRPr lang="es-CL" dirty="0">
              <a:solidFill>
                <a:srgbClr val="FF0000"/>
              </a:solidFill>
            </a:endParaRPr>
          </a:p>
          <a:p>
            <a:r>
              <a:rPr lang="es-CL" dirty="0">
                <a:solidFill>
                  <a:srgbClr val="FF0000"/>
                </a:solidFill>
              </a:rPr>
              <a:t>= A</a:t>
            </a:r>
            <a:r>
              <a:rPr lang="es-CL" baseline="-25000" dirty="0">
                <a:solidFill>
                  <a:srgbClr val="FF0000"/>
                </a:solidFill>
              </a:rPr>
              <a:t>1</a:t>
            </a:r>
          </a:p>
          <a:p>
            <a:endParaRPr lang="es-CL" dirty="0">
              <a:solidFill>
                <a:srgbClr val="FF0000"/>
              </a:solidFill>
            </a:endParaRPr>
          </a:p>
          <a:p>
            <a:endParaRPr lang="es-CL" dirty="0">
              <a:solidFill>
                <a:srgbClr val="FF0000"/>
              </a:solidFill>
            </a:endParaRPr>
          </a:p>
          <a:p>
            <a:endParaRPr lang="es-CL" dirty="0">
              <a:solidFill>
                <a:srgbClr val="FF0000"/>
              </a:solidFill>
            </a:endParaRPr>
          </a:p>
          <a:p>
            <a:r>
              <a:rPr lang="es-CL" dirty="0">
                <a:solidFill>
                  <a:srgbClr val="FF0000"/>
                </a:solidFill>
              </a:rPr>
              <a:t>= A</a:t>
            </a:r>
            <a:r>
              <a:rPr lang="es-CL" baseline="-25000" dirty="0">
                <a:solidFill>
                  <a:srgbClr val="FF0000"/>
                </a:solidFill>
              </a:rPr>
              <a:t>0</a:t>
            </a:r>
          </a:p>
        </p:txBody>
      </p:sp>
    </p:spTree>
    <p:extLst>
      <p:ext uri="{BB962C8B-B14F-4D97-AF65-F5344CB8AC3E}">
        <p14:creationId xmlns:p14="http://schemas.microsoft.com/office/powerpoint/2010/main" val="3302218704"/>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28772" name="Object 4"/>
          <p:cNvGraphicFramePr>
            <a:graphicFrameLocks noGrp="1" noChangeAspect="1"/>
          </p:cNvGraphicFramePr>
          <p:nvPr>
            <p:ph sz="half" idx="4294967295"/>
            <p:custDataLst>
              <p:tags r:id="rId1"/>
            </p:custDataLst>
          </p:nvPr>
        </p:nvGraphicFramePr>
        <p:xfrm>
          <a:off x="1447800" y="2133600"/>
          <a:ext cx="3810000" cy="1797050"/>
        </p:xfrm>
        <a:graphic>
          <a:graphicData uri="http://schemas.openxmlformats.org/presentationml/2006/ole">
            <mc:AlternateContent xmlns:mc="http://schemas.openxmlformats.org/markup-compatibility/2006">
              <mc:Choice xmlns:v="urn:schemas-microsoft-com:vml" Requires="v">
                <p:oleObj name="VISIO" r:id="rId6" imgW="1046880" imgH="515160" progId="Visio.Drawing.6">
                  <p:embed/>
                </p:oleObj>
              </mc:Choice>
              <mc:Fallback>
                <p:oleObj name="VISIO" r:id="rId6" imgW="1046880" imgH="515160" progId="Visio.Drawing.6">
                  <p:embed/>
                  <p:pic>
                    <p:nvPicPr>
                      <p:cNvPr id="928772" name="Object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47800" y="2133600"/>
                        <a:ext cx="3810000" cy="1797050"/>
                      </a:xfrm>
                      <a:prstGeom prst="rect">
                        <a:avLst/>
                      </a:prstGeom>
                    </p:spPr>
                  </p:pic>
                </p:oleObj>
              </mc:Fallback>
            </mc:AlternateContent>
          </a:graphicData>
        </a:graphic>
      </p:graphicFrame>
      <p:graphicFrame>
        <p:nvGraphicFramePr>
          <p:cNvPr id="928773" name="Object 5"/>
          <p:cNvGraphicFramePr>
            <a:graphicFrameLocks noGrp="1" noChangeAspect="1"/>
          </p:cNvGraphicFramePr>
          <p:nvPr>
            <p:ph sz="half" idx="4294967295"/>
            <p:custDataLst>
              <p:tags r:id="rId2"/>
            </p:custDataLst>
          </p:nvPr>
        </p:nvGraphicFramePr>
        <p:xfrm>
          <a:off x="5333999" y="952500"/>
          <a:ext cx="2765425" cy="4953000"/>
        </p:xfrm>
        <a:graphic>
          <a:graphicData uri="http://schemas.openxmlformats.org/presentationml/2006/ole">
            <mc:AlternateContent xmlns:mc="http://schemas.openxmlformats.org/markup-compatibility/2006">
              <mc:Choice xmlns:v="urn:schemas-microsoft-com:vml" Requires="v">
                <p:oleObj name="VISIO" r:id="rId8" imgW="1354320" imgH="2536560" progId="Visio.Drawing.6">
                  <p:embed/>
                </p:oleObj>
              </mc:Choice>
              <mc:Fallback>
                <p:oleObj name="VISIO" r:id="rId8" imgW="1354320" imgH="2536560" progId="Visio.Drawing.6">
                  <p:embed/>
                  <p:pic>
                    <p:nvPicPr>
                      <p:cNvPr id="928773" name="Object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333999" y="952500"/>
                        <a:ext cx="2765425" cy="4953000"/>
                      </a:xfrm>
                      <a:prstGeom prst="rect">
                        <a:avLst/>
                      </a:prstGeom>
                    </p:spPr>
                  </p:pic>
                </p:oleObj>
              </mc:Fallback>
            </mc:AlternateContent>
          </a:graphicData>
        </a:graphic>
      </p:graphicFrame>
      <p:sp>
        <p:nvSpPr>
          <p:cNvPr id="928770" name="Rectangle 2"/>
          <p:cNvSpPr>
            <a:spLocks noChangeArrowheads="1"/>
          </p:cNvSpPr>
          <p:nvPr>
            <p:custDataLst>
              <p:tags r:id="rId3"/>
            </p:custDataLst>
          </p:nvPr>
        </p:nvSpPr>
        <p:spPr bwMode="auto">
          <a:xfrm>
            <a:off x="533400" y="1066800"/>
            <a:ext cx="8077200" cy="51816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342900" indent="-342900">
              <a:spcBef>
                <a:spcPct val="20000"/>
              </a:spcBef>
            </a:pPr>
            <a:endParaRPr lang="en-US" sz="3200">
              <a:latin typeface="Times New Roman" pitchFamily="18" charset="0"/>
              <a:cs typeface="Arial" charset="0"/>
            </a:endParaRPr>
          </a:p>
          <a:p>
            <a:pPr marL="342900" indent="-342900">
              <a:spcBef>
                <a:spcPct val="20000"/>
              </a:spcBef>
            </a:pPr>
            <a:endParaRPr lang="en-US" sz="3200">
              <a:latin typeface="Times New Roman" pitchFamily="18" charset="0"/>
              <a:cs typeface="Arial" charset="0"/>
            </a:endParaRPr>
          </a:p>
          <a:p>
            <a:pPr marL="342900" indent="-342900">
              <a:spcBef>
                <a:spcPct val="20000"/>
              </a:spcBef>
            </a:pPr>
            <a:endParaRPr lang="en-US" sz="3200">
              <a:latin typeface="Times New Roman" pitchFamily="18" charset="0"/>
              <a:cs typeface="Arial" charset="0"/>
            </a:endParaRPr>
          </a:p>
        </p:txBody>
      </p:sp>
      <p:sp>
        <p:nvSpPr>
          <p:cNvPr id="8" name="TextBox 7"/>
          <p:cNvSpPr txBox="1"/>
          <p:nvPr/>
        </p:nvSpPr>
        <p:spPr>
          <a:xfrm>
            <a:off x="457200" y="68759"/>
            <a:ext cx="7924800" cy="769441"/>
          </a:xfrm>
          <a:prstGeom prst="rect">
            <a:avLst/>
          </a:prstGeom>
          <a:noFill/>
        </p:spPr>
        <p:txBody>
          <a:bodyPr wrap="square" rtlCol="0">
            <a:spAutoFit/>
          </a:bodyPr>
          <a:lstStyle/>
          <a:p>
            <a:r>
              <a:rPr lang="en-US" sz="4400" dirty="0">
                <a:solidFill>
                  <a:schemeClr val="bg1"/>
                </a:solidFill>
                <a:latin typeface="+mj-lt"/>
              </a:rPr>
              <a:t>Shifter Design</a:t>
            </a:r>
          </a:p>
        </p:txBody>
      </p:sp>
      <p:cxnSp>
        <p:nvCxnSpPr>
          <p:cNvPr id="3" name="Conector recto 2">
            <a:extLst>
              <a:ext uri="{FF2B5EF4-FFF2-40B4-BE49-F238E27FC236}">
                <a16:creationId xmlns:a16="http://schemas.microsoft.com/office/drawing/2014/main" id="{9A83ABA3-8B55-564A-81F0-8029BB7B3072}"/>
              </a:ext>
            </a:extLst>
          </p:cNvPr>
          <p:cNvCxnSpPr>
            <a:cxnSpLocks/>
          </p:cNvCxnSpPr>
          <p:nvPr/>
        </p:nvCxnSpPr>
        <p:spPr>
          <a:xfrm>
            <a:off x="5597236" y="1288473"/>
            <a:ext cx="0" cy="156524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 name="Conector recto 5">
            <a:extLst>
              <a:ext uri="{FF2B5EF4-FFF2-40B4-BE49-F238E27FC236}">
                <a16:creationId xmlns:a16="http://schemas.microsoft.com/office/drawing/2014/main" id="{16FF36AB-E520-FB42-98E1-698C98244B79}"/>
              </a:ext>
            </a:extLst>
          </p:cNvPr>
          <p:cNvCxnSpPr>
            <a:cxnSpLocks/>
          </p:cNvCxnSpPr>
          <p:nvPr/>
        </p:nvCxnSpPr>
        <p:spPr>
          <a:xfrm>
            <a:off x="6700947" y="1731079"/>
            <a:ext cx="258265"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Conector recto 10">
            <a:extLst>
              <a:ext uri="{FF2B5EF4-FFF2-40B4-BE49-F238E27FC236}">
                <a16:creationId xmlns:a16="http://schemas.microsoft.com/office/drawing/2014/main" id="{0E06B49A-C3BE-9E40-B445-06087A417F82}"/>
              </a:ext>
            </a:extLst>
          </p:cNvPr>
          <p:cNvCxnSpPr>
            <a:cxnSpLocks/>
          </p:cNvCxnSpPr>
          <p:nvPr/>
        </p:nvCxnSpPr>
        <p:spPr>
          <a:xfrm>
            <a:off x="5597236" y="2853717"/>
            <a:ext cx="1361976"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Conector recto 12">
            <a:extLst>
              <a:ext uri="{FF2B5EF4-FFF2-40B4-BE49-F238E27FC236}">
                <a16:creationId xmlns:a16="http://schemas.microsoft.com/office/drawing/2014/main" id="{37378961-7C1F-4048-A70B-2FD32B60CA00}"/>
              </a:ext>
            </a:extLst>
          </p:cNvPr>
          <p:cNvCxnSpPr>
            <a:cxnSpLocks/>
          </p:cNvCxnSpPr>
          <p:nvPr/>
        </p:nvCxnSpPr>
        <p:spPr>
          <a:xfrm>
            <a:off x="5891249" y="3983339"/>
            <a:ext cx="106796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Conector recto 14">
            <a:extLst>
              <a:ext uri="{FF2B5EF4-FFF2-40B4-BE49-F238E27FC236}">
                <a16:creationId xmlns:a16="http://schemas.microsoft.com/office/drawing/2014/main" id="{006E7BB9-E4BC-F544-9EF1-AE6D4B9A3CDF}"/>
              </a:ext>
            </a:extLst>
          </p:cNvPr>
          <p:cNvCxnSpPr>
            <a:cxnSpLocks/>
          </p:cNvCxnSpPr>
          <p:nvPr/>
        </p:nvCxnSpPr>
        <p:spPr>
          <a:xfrm>
            <a:off x="6184415" y="5126919"/>
            <a:ext cx="774797"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Conector recto 16">
            <a:extLst>
              <a:ext uri="{FF2B5EF4-FFF2-40B4-BE49-F238E27FC236}">
                <a16:creationId xmlns:a16="http://schemas.microsoft.com/office/drawing/2014/main" id="{B88F1D86-9B4F-DC4F-8997-A07D898C8308}"/>
              </a:ext>
            </a:extLst>
          </p:cNvPr>
          <p:cNvCxnSpPr>
            <a:cxnSpLocks/>
          </p:cNvCxnSpPr>
          <p:nvPr/>
        </p:nvCxnSpPr>
        <p:spPr>
          <a:xfrm>
            <a:off x="5891249" y="1288473"/>
            <a:ext cx="0" cy="269486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Conector recto 17">
            <a:extLst>
              <a:ext uri="{FF2B5EF4-FFF2-40B4-BE49-F238E27FC236}">
                <a16:creationId xmlns:a16="http://schemas.microsoft.com/office/drawing/2014/main" id="{C0AB9A52-9C90-344A-A740-B47D1041F7C1}"/>
              </a:ext>
            </a:extLst>
          </p:cNvPr>
          <p:cNvCxnSpPr>
            <a:cxnSpLocks/>
          </p:cNvCxnSpPr>
          <p:nvPr/>
        </p:nvCxnSpPr>
        <p:spPr>
          <a:xfrm>
            <a:off x="6184415" y="1288473"/>
            <a:ext cx="0" cy="383844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Conector recto 18">
            <a:extLst>
              <a:ext uri="{FF2B5EF4-FFF2-40B4-BE49-F238E27FC236}">
                <a16:creationId xmlns:a16="http://schemas.microsoft.com/office/drawing/2014/main" id="{88AD69AB-3F3D-0649-9D6E-76996B07AEE9}"/>
              </a:ext>
            </a:extLst>
          </p:cNvPr>
          <p:cNvCxnSpPr>
            <a:cxnSpLocks/>
          </p:cNvCxnSpPr>
          <p:nvPr/>
        </p:nvCxnSpPr>
        <p:spPr>
          <a:xfrm>
            <a:off x="6714908" y="1731079"/>
            <a:ext cx="0" cy="406244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1" name="CuadroTexto 20">
            <a:extLst>
              <a:ext uri="{FF2B5EF4-FFF2-40B4-BE49-F238E27FC236}">
                <a16:creationId xmlns:a16="http://schemas.microsoft.com/office/drawing/2014/main" id="{2651A24B-28A0-B44F-8C2A-7982F1999749}"/>
              </a:ext>
            </a:extLst>
          </p:cNvPr>
          <p:cNvSpPr txBox="1"/>
          <p:nvPr/>
        </p:nvSpPr>
        <p:spPr>
          <a:xfrm>
            <a:off x="7849593" y="1626274"/>
            <a:ext cx="625305" cy="3785652"/>
          </a:xfrm>
          <a:prstGeom prst="rect">
            <a:avLst/>
          </a:prstGeom>
          <a:noFill/>
        </p:spPr>
        <p:txBody>
          <a:bodyPr wrap="square" rtlCol="0">
            <a:spAutoFit/>
          </a:bodyPr>
          <a:lstStyle/>
          <a:p>
            <a:r>
              <a:rPr lang="es-CL" dirty="0">
                <a:solidFill>
                  <a:srgbClr val="FF0000"/>
                </a:solidFill>
              </a:rPr>
              <a:t>= 0</a:t>
            </a:r>
            <a:endParaRPr lang="es-CL" baseline="-25000" dirty="0">
              <a:solidFill>
                <a:srgbClr val="FF0000"/>
              </a:solidFill>
            </a:endParaRPr>
          </a:p>
          <a:p>
            <a:endParaRPr lang="es-CL" baseline="-25000" dirty="0">
              <a:solidFill>
                <a:srgbClr val="FF0000"/>
              </a:solidFill>
            </a:endParaRPr>
          </a:p>
          <a:p>
            <a:endParaRPr lang="es-CL" baseline="-25000" dirty="0">
              <a:solidFill>
                <a:srgbClr val="FF0000"/>
              </a:solidFill>
            </a:endParaRPr>
          </a:p>
          <a:p>
            <a:endParaRPr lang="es-CL" baseline="-25000" dirty="0">
              <a:solidFill>
                <a:srgbClr val="FF0000"/>
              </a:solidFill>
            </a:endParaRPr>
          </a:p>
          <a:p>
            <a:endParaRPr lang="es-CL" baseline="-25000" dirty="0">
              <a:solidFill>
                <a:srgbClr val="FF0000"/>
              </a:solidFill>
            </a:endParaRPr>
          </a:p>
          <a:p>
            <a:endParaRPr lang="es-CL" baseline="-25000" dirty="0">
              <a:solidFill>
                <a:srgbClr val="FF0000"/>
              </a:solidFill>
            </a:endParaRPr>
          </a:p>
          <a:p>
            <a:r>
              <a:rPr lang="es-CL" dirty="0">
                <a:solidFill>
                  <a:srgbClr val="FF0000"/>
                </a:solidFill>
              </a:rPr>
              <a:t>= A</a:t>
            </a:r>
            <a:r>
              <a:rPr lang="es-CL" baseline="-25000" dirty="0">
                <a:solidFill>
                  <a:srgbClr val="FF0000"/>
                </a:solidFill>
              </a:rPr>
              <a:t>3</a:t>
            </a:r>
          </a:p>
          <a:p>
            <a:endParaRPr lang="es-CL" dirty="0">
              <a:solidFill>
                <a:srgbClr val="FF0000"/>
              </a:solidFill>
            </a:endParaRPr>
          </a:p>
          <a:p>
            <a:endParaRPr lang="es-CL" dirty="0">
              <a:solidFill>
                <a:srgbClr val="FF0000"/>
              </a:solidFill>
            </a:endParaRPr>
          </a:p>
          <a:p>
            <a:endParaRPr lang="es-CL" dirty="0">
              <a:solidFill>
                <a:srgbClr val="FF0000"/>
              </a:solidFill>
            </a:endParaRPr>
          </a:p>
          <a:p>
            <a:r>
              <a:rPr lang="es-CL" dirty="0">
                <a:solidFill>
                  <a:srgbClr val="FF0000"/>
                </a:solidFill>
              </a:rPr>
              <a:t>= A</a:t>
            </a:r>
            <a:r>
              <a:rPr lang="es-CL" baseline="-25000" dirty="0">
                <a:solidFill>
                  <a:srgbClr val="FF0000"/>
                </a:solidFill>
              </a:rPr>
              <a:t>2</a:t>
            </a:r>
          </a:p>
          <a:p>
            <a:endParaRPr lang="es-CL" dirty="0">
              <a:solidFill>
                <a:srgbClr val="FF0000"/>
              </a:solidFill>
            </a:endParaRPr>
          </a:p>
          <a:p>
            <a:endParaRPr lang="es-CL" dirty="0">
              <a:solidFill>
                <a:srgbClr val="FF0000"/>
              </a:solidFill>
            </a:endParaRPr>
          </a:p>
          <a:p>
            <a:endParaRPr lang="es-CL" dirty="0">
              <a:solidFill>
                <a:srgbClr val="FF0000"/>
              </a:solidFill>
            </a:endParaRPr>
          </a:p>
          <a:p>
            <a:r>
              <a:rPr lang="es-CL" dirty="0">
                <a:solidFill>
                  <a:srgbClr val="FF0000"/>
                </a:solidFill>
              </a:rPr>
              <a:t>= A</a:t>
            </a:r>
            <a:r>
              <a:rPr lang="es-CL" baseline="-25000" dirty="0">
                <a:solidFill>
                  <a:srgbClr val="FF0000"/>
                </a:solidFill>
              </a:rPr>
              <a:t>1</a:t>
            </a:r>
          </a:p>
        </p:txBody>
      </p:sp>
    </p:spTree>
    <p:extLst>
      <p:ext uri="{BB962C8B-B14F-4D97-AF65-F5344CB8AC3E}">
        <p14:creationId xmlns:p14="http://schemas.microsoft.com/office/powerpoint/2010/main" val="341807894"/>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28772" name="Object 4"/>
          <p:cNvGraphicFramePr>
            <a:graphicFrameLocks noGrp="1" noChangeAspect="1"/>
          </p:cNvGraphicFramePr>
          <p:nvPr>
            <p:ph sz="half" idx="4294967295"/>
            <p:custDataLst>
              <p:tags r:id="rId1"/>
            </p:custDataLst>
          </p:nvPr>
        </p:nvGraphicFramePr>
        <p:xfrm>
          <a:off x="1447800" y="2133600"/>
          <a:ext cx="3810000" cy="1797050"/>
        </p:xfrm>
        <a:graphic>
          <a:graphicData uri="http://schemas.openxmlformats.org/presentationml/2006/ole">
            <mc:AlternateContent xmlns:mc="http://schemas.openxmlformats.org/markup-compatibility/2006">
              <mc:Choice xmlns:v="urn:schemas-microsoft-com:vml" Requires="v">
                <p:oleObj name="VISIO" r:id="rId6" imgW="1046880" imgH="515160" progId="Visio.Drawing.6">
                  <p:embed/>
                </p:oleObj>
              </mc:Choice>
              <mc:Fallback>
                <p:oleObj name="VISIO" r:id="rId6" imgW="1046880" imgH="515160" progId="Visio.Drawing.6">
                  <p:embed/>
                  <p:pic>
                    <p:nvPicPr>
                      <p:cNvPr id="928772" name="Object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47800" y="2133600"/>
                        <a:ext cx="3810000" cy="1797050"/>
                      </a:xfrm>
                      <a:prstGeom prst="rect">
                        <a:avLst/>
                      </a:prstGeom>
                    </p:spPr>
                  </p:pic>
                </p:oleObj>
              </mc:Fallback>
            </mc:AlternateContent>
          </a:graphicData>
        </a:graphic>
      </p:graphicFrame>
      <p:graphicFrame>
        <p:nvGraphicFramePr>
          <p:cNvPr id="928773" name="Object 5"/>
          <p:cNvGraphicFramePr>
            <a:graphicFrameLocks noGrp="1" noChangeAspect="1"/>
          </p:cNvGraphicFramePr>
          <p:nvPr>
            <p:ph sz="half" idx="4294967295"/>
            <p:custDataLst>
              <p:tags r:id="rId2"/>
            </p:custDataLst>
          </p:nvPr>
        </p:nvGraphicFramePr>
        <p:xfrm>
          <a:off x="5333999" y="952500"/>
          <a:ext cx="2765425" cy="4953000"/>
        </p:xfrm>
        <a:graphic>
          <a:graphicData uri="http://schemas.openxmlformats.org/presentationml/2006/ole">
            <mc:AlternateContent xmlns:mc="http://schemas.openxmlformats.org/markup-compatibility/2006">
              <mc:Choice xmlns:v="urn:schemas-microsoft-com:vml" Requires="v">
                <p:oleObj name="VISIO" r:id="rId8" imgW="1354320" imgH="2536560" progId="Visio.Drawing.6">
                  <p:embed/>
                </p:oleObj>
              </mc:Choice>
              <mc:Fallback>
                <p:oleObj name="VISIO" r:id="rId8" imgW="1354320" imgH="2536560" progId="Visio.Drawing.6">
                  <p:embed/>
                  <p:pic>
                    <p:nvPicPr>
                      <p:cNvPr id="928773" name="Object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333999" y="952500"/>
                        <a:ext cx="2765425" cy="4953000"/>
                      </a:xfrm>
                      <a:prstGeom prst="rect">
                        <a:avLst/>
                      </a:prstGeom>
                    </p:spPr>
                  </p:pic>
                </p:oleObj>
              </mc:Fallback>
            </mc:AlternateContent>
          </a:graphicData>
        </a:graphic>
      </p:graphicFrame>
      <p:sp>
        <p:nvSpPr>
          <p:cNvPr id="928770" name="Rectangle 2"/>
          <p:cNvSpPr>
            <a:spLocks noChangeArrowheads="1"/>
          </p:cNvSpPr>
          <p:nvPr>
            <p:custDataLst>
              <p:tags r:id="rId3"/>
            </p:custDataLst>
          </p:nvPr>
        </p:nvSpPr>
        <p:spPr bwMode="auto">
          <a:xfrm>
            <a:off x="533400" y="1066800"/>
            <a:ext cx="8077200" cy="51816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342900" indent="-342900">
              <a:spcBef>
                <a:spcPct val="20000"/>
              </a:spcBef>
            </a:pPr>
            <a:endParaRPr lang="en-US" sz="3200">
              <a:latin typeface="Times New Roman" pitchFamily="18" charset="0"/>
              <a:cs typeface="Arial" charset="0"/>
            </a:endParaRPr>
          </a:p>
          <a:p>
            <a:pPr marL="342900" indent="-342900">
              <a:spcBef>
                <a:spcPct val="20000"/>
              </a:spcBef>
            </a:pPr>
            <a:endParaRPr lang="en-US" sz="3200">
              <a:latin typeface="Times New Roman" pitchFamily="18" charset="0"/>
              <a:cs typeface="Arial" charset="0"/>
            </a:endParaRPr>
          </a:p>
          <a:p>
            <a:pPr marL="342900" indent="-342900">
              <a:spcBef>
                <a:spcPct val="20000"/>
              </a:spcBef>
            </a:pPr>
            <a:endParaRPr lang="en-US" sz="3200">
              <a:latin typeface="Times New Roman" pitchFamily="18" charset="0"/>
              <a:cs typeface="Arial" charset="0"/>
            </a:endParaRPr>
          </a:p>
        </p:txBody>
      </p:sp>
      <p:sp>
        <p:nvSpPr>
          <p:cNvPr id="8" name="TextBox 7"/>
          <p:cNvSpPr txBox="1"/>
          <p:nvPr/>
        </p:nvSpPr>
        <p:spPr>
          <a:xfrm>
            <a:off x="457200" y="68759"/>
            <a:ext cx="7924800" cy="769441"/>
          </a:xfrm>
          <a:prstGeom prst="rect">
            <a:avLst/>
          </a:prstGeom>
          <a:noFill/>
        </p:spPr>
        <p:txBody>
          <a:bodyPr wrap="square" rtlCol="0">
            <a:spAutoFit/>
          </a:bodyPr>
          <a:lstStyle/>
          <a:p>
            <a:r>
              <a:rPr lang="en-US" sz="4400" dirty="0">
                <a:solidFill>
                  <a:schemeClr val="bg1"/>
                </a:solidFill>
                <a:latin typeface="+mj-lt"/>
              </a:rPr>
              <a:t>Shifter Design</a:t>
            </a:r>
          </a:p>
        </p:txBody>
      </p:sp>
      <p:cxnSp>
        <p:nvCxnSpPr>
          <p:cNvPr id="3" name="Conector recto 2">
            <a:extLst>
              <a:ext uri="{FF2B5EF4-FFF2-40B4-BE49-F238E27FC236}">
                <a16:creationId xmlns:a16="http://schemas.microsoft.com/office/drawing/2014/main" id="{9A83ABA3-8B55-564A-81F0-8029BB7B3072}"/>
              </a:ext>
            </a:extLst>
          </p:cNvPr>
          <p:cNvCxnSpPr>
            <a:cxnSpLocks/>
          </p:cNvCxnSpPr>
          <p:nvPr/>
        </p:nvCxnSpPr>
        <p:spPr>
          <a:xfrm>
            <a:off x="5597236" y="1288473"/>
            <a:ext cx="0" cy="291125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 name="Conector recto 5">
            <a:extLst>
              <a:ext uri="{FF2B5EF4-FFF2-40B4-BE49-F238E27FC236}">
                <a16:creationId xmlns:a16="http://schemas.microsoft.com/office/drawing/2014/main" id="{16FF36AB-E520-FB42-98E1-698C98244B79}"/>
              </a:ext>
            </a:extLst>
          </p:cNvPr>
          <p:cNvCxnSpPr>
            <a:cxnSpLocks/>
          </p:cNvCxnSpPr>
          <p:nvPr/>
        </p:nvCxnSpPr>
        <p:spPr>
          <a:xfrm>
            <a:off x="6700947" y="1968404"/>
            <a:ext cx="258265"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Conector recto 10">
            <a:extLst>
              <a:ext uri="{FF2B5EF4-FFF2-40B4-BE49-F238E27FC236}">
                <a16:creationId xmlns:a16="http://schemas.microsoft.com/office/drawing/2014/main" id="{0E06B49A-C3BE-9E40-B445-06087A417F82}"/>
              </a:ext>
            </a:extLst>
          </p:cNvPr>
          <p:cNvCxnSpPr>
            <a:cxnSpLocks/>
          </p:cNvCxnSpPr>
          <p:nvPr/>
        </p:nvCxnSpPr>
        <p:spPr>
          <a:xfrm>
            <a:off x="6714908" y="3084062"/>
            <a:ext cx="258265"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Conector recto 12">
            <a:extLst>
              <a:ext uri="{FF2B5EF4-FFF2-40B4-BE49-F238E27FC236}">
                <a16:creationId xmlns:a16="http://schemas.microsoft.com/office/drawing/2014/main" id="{37378961-7C1F-4048-A70B-2FD32B60CA00}"/>
              </a:ext>
            </a:extLst>
          </p:cNvPr>
          <p:cNvCxnSpPr>
            <a:cxnSpLocks/>
          </p:cNvCxnSpPr>
          <p:nvPr/>
        </p:nvCxnSpPr>
        <p:spPr>
          <a:xfrm>
            <a:off x="5597236" y="4199723"/>
            <a:ext cx="1361976"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Conector recto 14">
            <a:extLst>
              <a:ext uri="{FF2B5EF4-FFF2-40B4-BE49-F238E27FC236}">
                <a16:creationId xmlns:a16="http://schemas.microsoft.com/office/drawing/2014/main" id="{006E7BB9-E4BC-F544-9EF1-AE6D4B9A3CDF}"/>
              </a:ext>
            </a:extLst>
          </p:cNvPr>
          <p:cNvCxnSpPr>
            <a:cxnSpLocks/>
          </p:cNvCxnSpPr>
          <p:nvPr/>
        </p:nvCxnSpPr>
        <p:spPr>
          <a:xfrm>
            <a:off x="5891249" y="5332837"/>
            <a:ext cx="106796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Conector recto 16">
            <a:extLst>
              <a:ext uri="{FF2B5EF4-FFF2-40B4-BE49-F238E27FC236}">
                <a16:creationId xmlns:a16="http://schemas.microsoft.com/office/drawing/2014/main" id="{B88F1D86-9B4F-DC4F-8997-A07D898C8308}"/>
              </a:ext>
            </a:extLst>
          </p:cNvPr>
          <p:cNvCxnSpPr>
            <a:cxnSpLocks/>
          </p:cNvCxnSpPr>
          <p:nvPr/>
        </p:nvCxnSpPr>
        <p:spPr>
          <a:xfrm>
            <a:off x="5891249" y="1288473"/>
            <a:ext cx="0" cy="404436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Conector recto 18">
            <a:extLst>
              <a:ext uri="{FF2B5EF4-FFF2-40B4-BE49-F238E27FC236}">
                <a16:creationId xmlns:a16="http://schemas.microsoft.com/office/drawing/2014/main" id="{88AD69AB-3F3D-0649-9D6E-76996B07AEE9}"/>
              </a:ext>
            </a:extLst>
          </p:cNvPr>
          <p:cNvCxnSpPr>
            <a:cxnSpLocks/>
          </p:cNvCxnSpPr>
          <p:nvPr/>
        </p:nvCxnSpPr>
        <p:spPr>
          <a:xfrm>
            <a:off x="6714908" y="1968404"/>
            <a:ext cx="0" cy="382512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1" name="CuadroTexto 20">
            <a:extLst>
              <a:ext uri="{FF2B5EF4-FFF2-40B4-BE49-F238E27FC236}">
                <a16:creationId xmlns:a16="http://schemas.microsoft.com/office/drawing/2014/main" id="{2651A24B-28A0-B44F-8C2A-7982F1999749}"/>
              </a:ext>
            </a:extLst>
          </p:cNvPr>
          <p:cNvSpPr txBox="1"/>
          <p:nvPr/>
        </p:nvSpPr>
        <p:spPr>
          <a:xfrm>
            <a:off x="7849593" y="1626274"/>
            <a:ext cx="625305" cy="3785652"/>
          </a:xfrm>
          <a:prstGeom prst="rect">
            <a:avLst/>
          </a:prstGeom>
          <a:noFill/>
        </p:spPr>
        <p:txBody>
          <a:bodyPr wrap="square" rtlCol="0">
            <a:spAutoFit/>
          </a:bodyPr>
          <a:lstStyle/>
          <a:p>
            <a:r>
              <a:rPr lang="es-CL" dirty="0">
                <a:solidFill>
                  <a:srgbClr val="FF0000"/>
                </a:solidFill>
              </a:rPr>
              <a:t>= 0</a:t>
            </a:r>
            <a:endParaRPr lang="es-CL" baseline="-25000" dirty="0">
              <a:solidFill>
                <a:srgbClr val="FF0000"/>
              </a:solidFill>
            </a:endParaRPr>
          </a:p>
          <a:p>
            <a:endParaRPr lang="es-CL" baseline="-25000" dirty="0">
              <a:solidFill>
                <a:srgbClr val="FF0000"/>
              </a:solidFill>
            </a:endParaRPr>
          </a:p>
          <a:p>
            <a:endParaRPr lang="es-CL" baseline="-25000" dirty="0">
              <a:solidFill>
                <a:srgbClr val="FF0000"/>
              </a:solidFill>
            </a:endParaRPr>
          </a:p>
          <a:p>
            <a:endParaRPr lang="es-CL" baseline="-25000" dirty="0">
              <a:solidFill>
                <a:srgbClr val="FF0000"/>
              </a:solidFill>
            </a:endParaRPr>
          </a:p>
          <a:p>
            <a:endParaRPr lang="es-CL" baseline="-25000" dirty="0">
              <a:solidFill>
                <a:srgbClr val="FF0000"/>
              </a:solidFill>
            </a:endParaRPr>
          </a:p>
          <a:p>
            <a:endParaRPr lang="es-CL" baseline="-25000" dirty="0">
              <a:solidFill>
                <a:srgbClr val="FF0000"/>
              </a:solidFill>
            </a:endParaRPr>
          </a:p>
          <a:p>
            <a:r>
              <a:rPr lang="es-CL" dirty="0">
                <a:solidFill>
                  <a:srgbClr val="FF0000"/>
                </a:solidFill>
              </a:rPr>
              <a:t>= 0</a:t>
            </a:r>
            <a:endParaRPr lang="es-CL" baseline="-25000" dirty="0">
              <a:solidFill>
                <a:srgbClr val="FF0000"/>
              </a:solidFill>
            </a:endParaRPr>
          </a:p>
          <a:p>
            <a:endParaRPr lang="es-CL" dirty="0">
              <a:solidFill>
                <a:srgbClr val="FF0000"/>
              </a:solidFill>
            </a:endParaRPr>
          </a:p>
          <a:p>
            <a:endParaRPr lang="es-CL" dirty="0">
              <a:solidFill>
                <a:srgbClr val="FF0000"/>
              </a:solidFill>
            </a:endParaRPr>
          </a:p>
          <a:p>
            <a:endParaRPr lang="es-CL" dirty="0">
              <a:solidFill>
                <a:srgbClr val="FF0000"/>
              </a:solidFill>
            </a:endParaRPr>
          </a:p>
          <a:p>
            <a:r>
              <a:rPr lang="es-CL" dirty="0">
                <a:solidFill>
                  <a:srgbClr val="FF0000"/>
                </a:solidFill>
              </a:rPr>
              <a:t>= A</a:t>
            </a:r>
            <a:r>
              <a:rPr lang="es-CL" baseline="-25000" dirty="0">
                <a:solidFill>
                  <a:srgbClr val="FF0000"/>
                </a:solidFill>
              </a:rPr>
              <a:t>3</a:t>
            </a:r>
          </a:p>
          <a:p>
            <a:endParaRPr lang="es-CL" dirty="0">
              <a:solidFill>
                <a:srgbClr val="FF0000"/>
              </a:solidFill>
            </a:endParaRPr>
          </a:p>
          <a:p>
            <a:endParaRPr lang="es-CL" dirty="0">
              <a:solidFill>
                <a:srgbClr val="FF0000"/>
              </a:solidFill>
            </a:endParaRPr>
          </a:p>
          <a:p>
            <a:endParaRPr lang="es-CL" dirty="0">
              <a:solidFill>
                <a:srgbClr val="FF0000"/>
              </a:solidFill>
            </a:endParaRPr>
          </a:p>
          <a:p>
            <a:r>
              <a:rPr lang="es-CL" dirty="0">
                <a:solidFill>
                  <a:srgbClr val="FF0000"/>
                </a:solidFill>
              </a:rPr>
              <a:t>= A</a:t>
            </a:r>
            <a:r>
              <a:rPr lang="es-CL" baseline="-25000" dirty="0">
                <a:solidFill>
                  <a:srgbClr val="FF0000"/>
                </a:solidFill>
              </a:rPr>
              <a:t>2</a:t>
            </a:r>
          </a:p>
        </p:txBody>
      </p:sp>
    </p:spTree>
    <p:extLst>
      <p:ext uri="{BB962C8B-B14F-4D97-AF65-F5344CB8AC3E}">
        <p14:creationId xmlns:p14="http://schemas.microsoft.com/office/powerpoint/2010/main" val="3850785012"/>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19556" name="Object 4"/>
          <p:cNvGraphicFramePr>
            <a:graphicFrameLocks noGrp="1" noChangeAspect="1"/>
          </p:cNvGraphicFramePr>
          <p:nvPr>
            <p:ph sz="half" idx="4294967295"/>
            <p:custDataLst>
              <p:tags r:id="rId1"/>
            </p:custDataLst>
            <p:extLst>
              <p:ext uri="{D42A27DB-BD31-4B8C-83A1-F6EECF244321}">
                <p14:modId xmlns:p14="http://schemas.microsoft.com/office/powerpoint/2010/main" val="3163161891"/>
              </p:ext>
            </p:extLst>
          </p:nvPr>
        </p:nvGraphicFramePr>
        <p:xfrm>
          <a:off x="838200" y="3429000"/>
          <a:ext cx="8153400" cy="1779588"/>
        </p:xfrm>
        <a:graphic>
          <a:graphicData uri="http://schemas.openxmlformats.org/presentationml/2006/ole">
            <mc:AlternateContent xmlns:mc="http://schemas.openxmlformats.org/markup-compatibility/2006">
              <mc:Choice xmlns:v="urn:schemas-microsoft-com:vml" Requires="v">
                <p:oleObj name="VISIO" r:id="rId5" imgW="3135960" imgH="684360" progId="Visio.Drawing.6">
                  <p:embed/>
                </p:oleObj>
              </mc:Choice>
              <mc:Fallback>
                <p:oleObj name="VISIO" r:id="rId5" imgW="3135960" imgH="684360" progId="Visio.Drawing.6">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8200" y="3429000"/>
                        <a:ext cx="8153400" cy="1779588"/>
                      </a:xfrm>
                      <a:prstGeom prst="rect">
                        <a:avLst/>
                      </a:prstGeom>
                    </p:spPr>
                  </p:pic>
                </p:oleObj>
              </mc:Fallback>
            </mc:AlternateContent>
          </a:graphicData>
        </a:graphic>
      </p:graphicFrame>
      <p:sp>
        <p:nvSpPr>
          <p:cNvPr id="919554" name="Rectangle 2"/>
          <p:cNvSpPr>
            <a:spLocks noChangeArrowheads="1"/>
          </p:cNvSpPr>
          <p:nvPr>
            <p:custDataLst>
              <p:tags r:id="rId2"/>
            </p:custDataLst>
          </p:nvPr>
        </p:nvSpPr>
        <p:spPr bwMode="auto">
          <a:xfrm>
            <a:off x="914400" y="1134208"/>
            <a:ext cx="8077200" cy="51816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342900" indent="-342900">
              <a:spcBef>
                <a:spcPct val="20000"/>
              </a:spcBef>
              <a:buFontTx/>
              <a:buChar char="•"/>
            </a:pPr>
            <a:r>
              <a:rPr lang="en-US" sz="3200" dirty="0">
                <a:latin typeface="+mj-lt"/>
                <a:cs typeface="Arial" charset="0"/>
              </a:rPr>
              <a:t>Chain 1-bit adders together</a:t>
            </a:r>
          </a:p>
          <a:p>
            <a:pPr marL="342900" indent="-342900">
              <a:spcBef>
                <a:spcPct val="20000"/>
              </a:spcBef>
              <a:buFontTx/>
              <a:buChar char="•"/>
            </a:pPr>
            <a:r>
              <a:rPr lang="en-US" sz="3200" dirty="0">
                <a:latin typeface="+mj-lt"/>
                <a:cs typeface="Arial" charset="0"/>
              </a:rPr>
              <a:t>Carry ripples through entire chain</a:t>
            </a:r>
          </a:p>
          <a:p>
            <a:pPr marL="342900" indent="-342900">
              <a:spcBef>
                <a:spcPct val="20000"/>
              </a:spcBef>
              <a:buFontTx/>
              <a:buChar char="•"/>
            </a:pPr>
            <a:r>
              <a:rPr lang="en-US" sz="3200" dirty="0">
                <a:latin typeface="+mj-lt"/>
                <a:cs typeface="Arial" charset="0"/>
              </a:rPr>
              <a:t>Disadvantage: </a:t>
            </a:r>
            <a:r>
              <a:rPr lang="en-US" sz="3200" b="1" dirty="0">
                <a:solidFill>
                  <a:srgbClr val="0070C0"/>
                </a:solidFill>
                <a:latin typeface="+mj-lt"/>
                <a:cs typeface="Arial" charset="0"/>
              </a:rPr>
              <a:t>slow</a:t>
            </a:r>
          </a:p>
        </p:txBody>
      </p:sp>
      <p:sp>
        <p:nvSpPr>
          <p:cNvPr id="7" name="TextBox 6"/>
          <p:cNvSpPr txBox="1"/>
          <p:nvPr/>
        </p:nvSpPr>
        <p:spPr>
          <a:xfrm>
            <a:off x="457200" y="68759"/>
            <a:ext cx="7924800" cy="769441"/>
          </a:xfrm>
          <a:prstGeom prst="rect">
            <a:avLst/>
          </a:prstGeom>
          <a:noFill/>
        </p:spPr>
        <p:txBody>
          <a:bodyPr wrap="square" rtlCol="0">
            <a:spAutoFit/>
          </a:bodyPr>
          <a:lstStyle/>
          <a:p>
            <a:r>
              <a:rPr lang="en-US" sz="4400" dirty="0">
                <a:solidFill>
                  <a:schemeClr val="bg1"/>
                </a:solidFill>
                <a:latin typeface="+mj-lt"/>
              </a:rPr>
              <a:t>Ripple-Carry Adder</a:t>
            </a:r>
          </a:p>
        </p:txBody>
      </p:sp>
    </p:spTree>
    <p:extLst>
      <p:ext uri="{BB962C8B-B14F-4D97-AF65-F5344CB8AC3E}">
        <p14:creationId xmlns:p14="http://schemas.microsoft.com/office/powerpoint/2010/main" val="702448628"/>
      </p:ext>
    </p:extLst>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28772" name="Object 4"/>
          <p:cNvGraphicFramePr>
            <a:graphicFrameLocks noGrp="1" noChangeAspect="1"/>
          </p:cNvGraphicFramePr>
          <p:nvPr>
            <p:ph sz="half" idx="4294967295"/>
            <p:custDataLst>
              <p:tags r:id="rId1"/>
            </p:custDataLst>
          </p:nvPr>
        </p:nvGraphicFramePr>
        <p:xfrm>
          <a:off x="1447800" y="2133600"/>
          <a:ext cx="3810000" cy="1797050"/>
        </p:xfrm>
        <a:graphic>
          <a:graphicData uri="http://schemas.openxmlformats.org/presentationml/2006/ole">
            <mc:AlternateContent xmlns:mc="http://schemas.openxmlformats.org/markup-compatibility/2006">
              <mc:Choice xmlns:v="urn:schemas-microsoft-com:vml" Requires="v">
                <p:oleObj name="VISIO" r:id="rId6" imgW="1046880" imgH="515160" progId="Visio.Drawing.6">
                  <p:embed/>
                </p:oleObj>
              </mc:Choice>
              <mc:Fallback>
                <p:oleObj name="VISIO" r:id="rId6" imgW="1046880" imgH="515160" progId="Visio.Drawing.6">
                  <p:embed/>
                  <p:pic>
                    <p:nvPicPr>
                      <p:cNvPr id="928772" name="Object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47800" y="2133600"/>
                        <a:ext cx="3810000" cy="1797050"/>
                      </a:xfrm>
                      <a:prstGeom prst="rect">
                        <a:avLst/>
                      </a:prstGeom>
                    </p:spPr>
                  </p:pic>
                </p:oleObj>
              </mc:Fallback>
            </mc:AlternateContent>
          </a:graphicData>
        </a:graphic>
      </p:graphicFrame>
      <p:graphicFrame>
        <p:nvGraphicFramePr>
          <p:cNvPr id="928773" name="Object 5"/>
          <p:cNvGraphicFramePr>
            <a:graphicFrameLocks noGrp="1" noChangeAspect="1"/>
          </p:cNvGraphicFramePr>
          <p:nvPr>
            <p:ph sz="half" idx="4294967295"/>
            <p:custDataLst>
              <p:tags r:id="rId2"/>
            </p:custDataLst>
          </p:nvPr>
        </p:nvGraphicFramePr>
        <p:xfrm>
          <a:off x="5333999" y="952500"/>
          <a:ext cx="2765425" cy="4953000"/>
        </p:xfrm>
        <a:graphic>
          <a:graphicData uri="http://schemas.openxmlformats.org/presentationml/2006/ole">
            <mc:AlternateContent xmlns:mc="http://schemas.openxmlformats.org/markup-compatibility/2006">
              <mc:Choice xmlns:v="urn:schemas-microsoft-com:vml" Requires="v">
                <p:oleObj name="VISIO" r:id="rId8" imgW="1354320" imgH="2536560" progId="Visio.Drawing.6">
                  <p:embed/>
                </p:oleObj>
              </mc:Choice>
              <mc:Fallback>
                <p:oleObj name="VISIO" r:id="rId8" imgW="1354320" imgH="2536560" progId="Visio.Drawing.6">
                  <p:embed/>
                  <p:pic>
                    <p:nvPicPr>
                      <p:cNvPr id="928773" name="Object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333999" y="952500"/>
                        <a:ext cx="2765425" cy="4953000"/>
                      </a:xfrm>
                      <a:prstGeom prst="rect">
                        <a:avLst/>
                      </a:prstGeom>
                    </p:spPr>
                  </p:pic>
                </p:oleObj>
              </mc:Fallback>
            </mc:AlternateContent>
          </a:graphicData>
        </a:graphic>
      </p:graphicFrame>
      <p:sp>
        <p:nvSpPr>
          <p:cNvPr id="928770" name="Rectangle 2"/>
          <p:cNvSpPr>
            <a:spLocks noChangeArrowheads="1"/>
          </p:cNvSpPr>
          <p:nvPr>
            <p:custDataLst>
              <p:tags r:id="rId3"/>
            </p:custDataLst>
          </p:nvPr>
        </p:nvSpPr>
        <p:spPr bwMode="auto">
          <a:xfrm>
            <a:off x="533400" y="1066800"/>
            <a:ext cx="8077200" cy="51816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342900" indent="-342900">
              <a:spcBef>
                <a:spcPct val="20000"/>
              </a:spcBef>
            </a:pPr>
            <a:endParaRPr lang="en-US" sz="3200">
              <a:latin typeface="Times New Roman" pitchFamily="18" charset="0"/>
              <a:cs typeface="Arial" charset="0"/>
            </a:endParaRPr>
          </a:p>
          <a:p>
            <a:pPr marL="342900" indent="-342900">
              <a:spcBef>
                <a:spcPct val="20000"/>
              </a:spcBef>
            </a:pPr>
            <a:endParaRPr lang="en-US" sz="3200">
              <a:latin typeface="Times New Roman" pitchFamily="18" charset="0"/>
              <a:cs typeface="Arial" charset="0"/>
            </a:endParaRPr>
          </a:p>
          <a:p>
            <a:pPr marL="342900" indent="-342900">
              <a:spcBef>
                <a:spcPct val="20000"/>
              </a:spcBef>
            </a:pPr>
            <a:endParaRPr lang="en-US" sz="3200">
              <a:latin typeface="Times New Roman" pitchFamily="18" charset="0"/>
              <a:cs typeface="Arial" charset="0"/>
            </a:endParaRPr>
          </a:p>
        </p:txBody>
      </p:sp>
      <p:sp>
        <p:nvSpPr>
          <p:cNvPr id="8" name="TextBox 7"/>
          <p:cNvSpPr txBox="1"/>
          <p:nvPr/>
        </p:nvSpPr>
        <p:spPr>
          <a:xfrm>
            <a:off x="457200" y="68759"/>
            <a:ext cx="7924800" cy="769441"/>
          </a:xfrm>
          <a:prstGeom prst="rect">
            <a:avLst/>
          </a:prstGeom>
          <a:noFill/>
        </p:spPr>
        <p:txBody>
          <a:bodyPr wrap="square" rtlCol="0">
            <a:spAutoFit/>
          </a:bodyPr>
          <a:lstStyle/>
          <a:p>
            <a:r>
              <a:rPr lang="en-US" sz="4400" dirty="0">
                <a:solidFill>
                  <a:schemeClr val="bg1"/>
                </a:solidFill>
                <a:latin typeface="+mj-lt"/>
              </a:rPr>
              <a:t>Shifter Design</a:t>
            </a:r>
          </a:p>
        </p:txBody>
      </p:sp>
      <p:cxnSp>
        <p:nvCxnSpPr>
          <p:cNvPr id="3" name="Conector recto 2">
            <a:extLst>
              <a:ext uri="{FF2B5EF4-FFF2-40B4-BE49-F238E27FC236}">
                <a16:creationId xmlns:a16="http://schemas.microsoft.com/office/drawing/2014/main" id="{9A83ABA3-8B55-564A-81F0-8029BB7B3072}"/>
              </a:ext>
            </a:extLst>
          </p:cNvPr>
          <p:cNvCxnSpPr>
            <a:cxnSpLocks/>
          </p:cNvCxnSpPr>
          <p:nvPr/>
        </p:nvCxnSpPr>
        <p:spPr>
          <a:xfrm>
            <a:off x="5597236" y="1288473"/>
            <a:ext cx="0" cy="427471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 name="Conector recto 5">
            <a:extLst>
              <a:ext uri="{FF2B5EF4-FFF2-40B4-BE49-F238E27FC236}">
                <a16:creationId xmlns:a16="http://schemas.microsoft.com/office/drawing/2014/main" id="{16FF36AB-E520-FB42-98E1-698C98244B79}"/>
              </a:ext>
            </a:extLst>
          </p:cNvPr>
          <p:cNvCxnSpPr>
            <a:cxnSpLocks/>
          </p:cNvCxnSpPr>
          <p:nvPr/>
        </p:nvCxnSpPr>
        <p:spPr>
          <a:xfrm>
            <a:off x="6714908" y="2198749"/>
            <a:ext cx="258265"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Conector recto 10">
            <a:extLst>
              <a:ext uri="{FF2B5EF4-FFF2-40B4-BE49-F238E27FC236}">
                <a16:creationId xmlns:a16="http://schemas.microsoft.com/office/drawing/2014/main" id="{0E06B49A-C3BE-9E40-B445-06087A417F82}"/>
              </a:ext>
            </a:extLst>
          </p:cNvPr>
          <p:cNvCxnSpPr>
            <a:cxnSpLocks/>
          </p:cNvCxnSpPr>
          <p:nvPr/>
        </p:nvCxnSpPr>
        <p:spPr>
          <a:xfrm>
            <a:off x="6714908" y="3314407"/>
            <a:ext cx="258265"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Conector recto 12">
            <a:extLst>
              <a:ext uri="{FF2B5EF4-FFF2-40B4-BE49-F238E27FC236}">
                <a16:creationId xmlns:a16="http://schemas.microsoft.com/office/drawing/2014/main" id="{37378961-7C1F-4048-A70B-2FD32B60CA00}"/>
              </a:ext>
            </a:extLst>
          </p:cNvPr>
          <p:cNvCxnSpPr>
            <a:cxnSpLocks/>
          </p:cNvCxnSpPr>
          <p:nvPr/>
        </p:nvCxnSpPr>
        <p:spPr>
          <a:xfrm>
            <a:off x="6714908" y="4437048"/>
            <a:ext cx="258265"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Conector recto 14">
            <a:extLst>
              <a:ext uri="{FF2B5EF4-FFF2-40B4-BE49-F238E27FC236}">
                <a16:creationId xmlns:a16="http://schemas.microsoft.com/office/drawing/2014/main" id="{006E7BB9-E4BC-F544-9EF1-AE6D4B9A3CDF}"/>
              </a:ext>
            </a:extLst>
          </p:cNvPr>
          <p:cNvCxnSpPr>
            <a:cxnSpLocks/>
          </p:cNvCxnSpPr>
          <p:nvPr/>
        </p:nvCxnSpPr>
        <p:spPr>
          <a:xfrm>
            <a:off x="5597236" y="5563183"/>
            <a:ext cx="1361976"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Conector recto 18">
            <a:extLst>
              <a:ext uri="{FF2B5EF4-FFF2-40B4-BE49-F238E27FC236}">
                <a16:creationId xmlns:a16="http://schemas.microsoft.com/office/drawing/2014/main" id="{88AD69AB-3F3D-0649-9D6E-76996B07AEE9}"/>
              </a:ext>
            </a:extLst>
          </p:cNvPr>
          <p:cNvCxnSpPr>
            <a:cxnSpLocks/>
          </p:cNvCxnSpPr>
          <p:nvPr/>
        </p:nvCxnSpPr>
        <p:spPr>
          <a:xfrm>
            <a:off x="6714908" y="2198749"/>
            <a:ext cx="0" cy="359477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1" name="CuadroTexto 20">
            <a:extLst>
              <a:ext uri="{FF2B5EF4-FFF2-40B4-BE49-F238E27FC236}">
                <a16:creationId xmlns:a16="http://schemas.microsoft.com/office/drawing/2014/main" id="{2651A24B-28A0-B44F-8C2A-7982F1999749}"/>
              </a:ext>
            </a:extLst>
          </p:cNvPr>
          <p:cNvSpPr txBox="1"/>
          <p:nvPr/>
        </p:nvSpPr>
        <p:spPr>
          <a:xfrm>
            <a:off x="7849593" y="1626274"/>
            <a:ext cx="625305" cy="3785652"/>
          </a:xfrm>
          <a:prstGeom prst="rect">
            <a:avLst/>
          </a:prstGeom>
          <a:noFill/>
        </p:spPr>
        <p:txBody>
          <a:bodyPr wrap="square" rtlCol="0">
            <a:spAutoFit/>
          </a:bodyPr>
          <a:lstStyle/>
          <a:p>
            <a:r>
              <a:rPr lang="es-CL" dirty="0">
                <a:solidFill>
                  <a:srgbClr val="FF0000"/>
                </a:solidFill>
              </a:rPr>
              <a:t>= 0</a:t>
            </a:r>
            <a:endParaRPr lang="es-CL" baseline="-25000" dirty="0">
              <a:solidFill>
                <a:srgbClr val="FF0000"/>
              </a:solidFill>
            </a:endParaRPr>
          </a:p>
          <a:p>
            <a:endParaRPr lang="es-CL" baseline="-25000" dirty="0">
              <a:solidFill>
                <a:srgbClr val="FF0000"/>
              </a:solidFill>
            </a:endParaRPr>
          </a:p>
          <a:p>
            <a:endParaRPr lang="es-CL" baseline="-25000" dirty="0">
              <a:solidFill>
                <a:srgbClr val="FF0000"/>
              </a:solidFill>
            </a:endParaRPr>
          </a:p>
          <a:p>
            <a:endParaRPr lang="es-CL" baseline="-25000" dirty="0">
              <a:solidFill>
                <a:srgbClr val="FF0000"/>
              </a:solidFill>
            </a:endParaRPr>
          </a:p>
          <a:p>
            <a:endParaRPr lang="es-CL" baseline="-25000" dirty="0">
              <a:solidFill>
                <a:srgbClr val="FF0000"/>
              </a:solidFill>
            </a:endParaRPr>
          </a:p>
          <a:p>
            <a:endParaRPr lang="es-CL" baseline="-25000" dirty="0">
              <a:solidFill>
                <a:srgbClr val="FF0000"/>
              </a:solidFill>
            </a:endParaRPr>
          </a:p>
          <a:p>
            <a:r>
              <a:rPr lang="es-CL" dirty="0">
                <a:solidFill>
                  <a:srgbClr val="FF0000"/>
                </a:solidFill>
              </a:rPr>
              <a:t>= 0</a:t>
            </a:r>
            <a:endParaRPr lang="es-CL" baseline="-25000" dirty="0">
              <a:solidFill>
                <a:srgbClr val="FF0000"/>
              </a:solidFill>
            </a:endParaRPr>
          </a:p>
          <a:p>
            <a:endParaRPr lang="es-CL" dirty="0">
              <a:solidFill>
                <a:srgbClr val="FF0000"/>
              </a:solidFill>
            </a:endParaRPr>
          </a:p>
          <a:p>
            <a:endParaRPr lang="es-CL" dirty="0">
              <a:solidFill>
                <a:srgbClr val="FF0000"/>
              </a:solidFill>
            </a:endParaRPr>
          </a:p>
          <a:p>
            <a:endParaRPr lang="es-CL" dirty="0">
              <a:solidFill>
                <a:srgbClr val="FF0000"/>
              </a:solidFill>
            </a:endParaRPr>
          </a:p>
          <a:p>
            <a:r>
              <a:rPr lang="es-CL" dirty="0">
                <a:solidFill>
                  <a:srgbClr val="FF0000"/>
                </a:solidFill>
              </a:rPr>
              <a:t>= 0</a:t>
            </a:r>
            <a:endParaRPr lang="es-CL" baseline="-25000" dirty="0">
              <a:solidFill>
                <a:srgbClr val="FF0000"/>
              </a:solidFill>
            </a:endParaRPr>
          </a:p>
          <a:p>
            <a:endParaRPr lang="es-CL" dirty="0">
              <a:solidFill>
                <a:srgbClr val="FF0000"/>
              </a:solidFill>
            </a:endParaRPr>
          </a:p>
          <a:p>
            <a:endParaRPr lang="es-CL" dirty="0">
              <a:solidFill>
                <a:srgbClr val="FF0000"/>
              </a:solidFill>
            </a:endParaRPr>
          </a:p>
          <a:p>
            <a:endParaRPr lang="es-CL" dirty="0">
              <a:solidFill>
                <a:srgbClr val="FF0000"/>
              </a:solidFill>
            </a:endParaRPr>
          </a:p>
          <a:p>
            <a:r>
              <a:rPr lang="es-CL" dirty="0">
                <a:solidFill>
                  <a:srgbClr val="FF0000"/>
                </a:solidFill>
              </a:rPr>
              <a:t>= A</a:t>
            </a:r>
            <a:r>
              <a:rPr lang="es-CL" baseline="-25000" dirty="0">
                <a:solidFill>
                  <a:srgbClr val="FF0000"/>
                </a:solidFill>
              </a:rPr>
              <a:t>3</a:t>
            </a:r>
          </a:p>
        </p:txBody>
      </p:sp>
    </p:spTree>
    <p:extLst>
      <p:ext uri="{BB962C8B-B14F-4D97-AF65-F5344CB8AC3E}">
        <p14:creationId xmlns:p14="http://schemas.microsoft.com/office/powerpoint/2010/main" val="3090111063"/>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7204" name="Rectangle 4"/>
          <p:cNvSpPr>
            <a:spLocks noGrp="1" noChangeArrowheads="1"/>
          </p:cNvSpPr>
          <p:nvPr>
            <p:ph idx="4294967295"/>
            <p:custDataLst>
              <p:tags r:id="rId1"/>
            </p:custDataLst>
          </p:nvPr>
        </p:nvSpPr>
        <p:spPr>
          <a:xfrm>
            <a:off x="914400" y="1394618"/>
            <a:ext cx="8229600" cy="4525963"/>
          </a:xfrm>
        </p:spPr>
        <p:txBody>
          <a:bodyPr/>
          <a:lstStyle/>
          <a:p>
            <a:r>
              <a:rPr lang="en-US" b="1" i="1" dirty="0">
                <a:solidFill>
                  <a:schemeClr val="accent1"/>
                </a:solidFill>
              </a:rPr>
              <a:t>A</a:t>
            </a:r>
            <a:r>
              <a:rPr lang="en-US" b="1" dirty="0">
                <a:solidFill>
                  <a:schemeClr val="accent1"/>
                </a:solidFill>
              </a:rPr>
              <a:t> &lt;&lt; </a:t>
            </a:r>
            <a:r>
              <a:rPr lang="en-US" b="1" i="1" dirty="0">
                <a:solidFill>
                  <a:schemeClr val="accent1"/>
                </a:solidFill>
              </a:rPr>
              <a:t>N</a:t>
            </a:r>
            <a:r>
              <a:rPr lang="en-US" b="1" dirty="0">
                <a:solidFill>
                  <a:schemeClr val="accent1"/>
                </a:solidFill>
              </a:rPr>
              <a:t> = </a:t>
            </a:r>
            <a:r>
              <a:rPr lang="en-US" b="1" i="1" dirty="0">
                <a:solidFill>
                  <a:schemeClr val="accent1"/>
                </a:solidFill>
              </a:rPr>
              <a:t>A</a:t>
            </a:r>
            <a:r>
              <a:rPr lang="en-US" b="1" dirty="0">
                <a:solidFill>
                  <a:schemeClr val="accent1"/>
                </a:solidFill>
              </a:rPr>
              <a:t> </a:t>
            </a:r>
            <a:r>
              <a:rPr lang="en-US" b="1" dirty="0">
                <a:solidFill>
                  <a:schemeClr val="accent1"/>
                </a:solidFill>
                <a:cs typeface="Times New Roman" pitchFamily="18" charset="0"/>
              </a:rPr>
              <a:t>×</a:t>
            </a:r>
            <a:r>
              <a:rPr lang="en-US" b="1" dirty="0">
                <a:solidFill>
                  <a:schemeClr val="accent1"/>
                </a:solidFill>
              </a:rPr>
              <a:t> 2</a:t>
            </a:r>
            <a:r>
              <a:rPr lang="en-US" b="1" i="1" baseline="30000" dirty="0">
                <a:solidFill>
                  <a:schemeClr val="accent1"/>
                </a:solidFill>
              </a:rPr>
              <a:t>N</a:t>
            </a:r>
          </a:p>
          <a:p>
            <a:pPr lvl="1"/>
            <a:r>
              <a:rPr lang="en-US" sz="2600" b="1" dirty="0"/>
              <a:t>Example:</a:t>
            </a:r>
            <a:r>
              <a:rPr lang="en-US" sz="2600" dirty="0"/>
              <a:t> 00001 &lt;&lt; 2  = 00100  (1 </a:t>
            </a:r>
            <a:r>
              <a:rPr lang="en-US" sz="2600" dirty="0">
                <a:cs typeface="Times New Roman" pitchFamily="18" charset="0"/>
              </a:rPr>
              <a:t>× 2</a:t>
            </a:r>
            <a:r>
              <a:rPr lang="en-US" sz="2600" baseline="30000" dirty="0">
                <a:cs typeface="Times New Roman" pitchFamily="18" charset="0"/>
              </a:rPr>
              <a:t>2</a:t>
            </a:r>
            <a:r>
              <a:rPr lang="en-US" sz="2600" dirty="0">
                <a:cs typeface="Times New Roman" pitchFamily="18" charset="0"/>
              </a:rPr>
              <a:t> = 4)</a:t>
            </a:r>
          </a:p>
          <a:p>
            <a:pPr lvl="1"/>
            <a:r>
              <a:rPr lang="en-US" sz="2600" b="1" dirty="0"/>
              <a:t>Example: </a:t>
            </a:r>
            <a:r>
              <a:rPr lang="en-US" sz="2600" dirty="0"/>
              <a:t>11101 &lt;&lt; 2  = 10100  (-3 </a:t>
            </a:r>
            <a:r>
              <a:rPr lang="en-US" sz="2600" dirty="0">
                <a:cs typeface="Times New Roman" pitchFamily="18" charset="0"/>
              </a:rPr>
              <a:t>× 2</a:t>
            </a:r>
            <a:r>
              <a:rPr lang="en-US" sz="2600" baseline="30000" dirty="0">
                <a:cs typeface="Times New Roman" pitchFamily="18" charset="0"/>
              </a:rPr>
              <a:t>2</a:t>
            </a:r>
            <a:r>
              <a:rPr lang="en-US" sz="2600" dirty="0">
                <a:cs typeface="Times New Roman" pitchFamily="18" charset="0"/>
              </a:rPr>
              <a:t> = -12)</a:t>
            </a:r>
            <a:endParaRPr lang="en-US" sz="2600" dirty="0"/>
          </a:p>
          <a:p>
            <a:r>
              <a:rPr lang="en-US" b="1" i="1" dirty="0">
                <a:solidFill>
                  <a:schemeClr val="accent1"/>
                </a:solidFill>
              </a:rPr>
              <a:t>A</a:t>
            </a:r>
            <a:r>
              <a:rPr lang="en-US" b="1" dirty="0">
                <a:solidFill>
                  <a:schemeClr val="accent1"/>
                </a:solidFill>
              </a:rPr>
              <a:t> &gt;&gt;&gt; </a:t>
            </a:r>
            <a:r>
              <a:rPr lang="en-US" b="1" i="1" dirty="0">
                <a:solidFill>
                  <a:schemeClr val="accent1"/>
                </a:solidFill>
              </a:rPr>
              <a:t>N</a:t>
            </a:r>
            <a:r>
              <a:rPr lang="en-US" b="1" dirty="0">
                <a:solidFill>
                  <a:schemeClr val="accent1"/>
                </a:solidFill>
              </a:rPr>
              <a:t> = </a:t>
            </a:r>
            <a:r>
              <a:rPr lang="en-US" b="1" i="1" dirty="0">
                <a:solidFill>
                  <a:schemeClr val="accent1"/>
                </a:solidFill>
              </a:rPr>
              <a:t>A</a:t>
            </a:r>
            <a:r>
              <a:rPr lang="en-US" b="1" dirty="0">
                <a:solidFill>
                  <a:schemeClr val="accent1"/>
                </a:solidFill>
              </a:rPr>
              <a:t> </a:t>
            </a:r>
            <a:r>
              <a:rPr lang="en-US" b="1" dirty="0">
                <a:solidFill>
                  <a:schemeClr val="accent1"/>
                </a:solidFill>
                <a:cs typeface="Times New Roman" pitchFamily="18" charset="0"/>
              </a:rPr>
              <a:t>÷</a:t>
            </a:r>
            <a:r>
              <a:rPr lang="en-US" b="1" dirty="0">
                <a:solidFill>
                  <a:schemeClr val="accent1"/>
                </a:solidFill>
              </a:rPr>
              <a:t> 2</a:t>
            </a:r>
            <a:r>
              <a:rPr lang="en-US" b="1" i="1" baseline="30000" dirty="0">
                <a:solidFill>
                  <a:schemeClr val="accent1"/>
                </a:solidFill>
              </a:rPr>
              <a:t>N</a:t>
            </a:r>
          </a:p>
          <a:p>
            <a:pPr lvl="1"/>
            <a:r>
              <a:rPr lang="en-US" sz="2600" b="1" dirty="0"/>
              <a:t>Example:</a:t>
            </a:r>
            <a:r>
              <a:rPr lang="en-US" sz="2600" dirty="0"/>
              <a:t> 01000 &gt;&gt;&gt; 2 = 00010  (8 </a:t>
            </a:r>
            <a:r>
              <a:rPr lang="en-US" sz="2600" dirty="0">
                <a:cs typeface="Times New Roman" pitchFamily="18" charset="0"/>
              </a:rPr>
              <a:t>÷ 2</a:t>
            </a:r>
            <a:r>
              <a:rPr lang="en-US" sz="2600" baseline="30000" dirty="0">
                <a:cs typeface="Times New Roman" pitchFamily="18" charset="0"/>
              </a:rPr>
              <a:t>2</a:t>
            </a:r>
            <a:r>
              <a:rPr lang="en-US" sz="2600" dirty="0">
                <a:cs typeface="Times New Roman" pitchFamily="18" charset="0"/>
              </a:rPr>
              <a:t> = 2)</a:t>
            </a:r>
            <a:endParaRPr lang="en-US" sz="2600" dirty="0"/>
          </a:p>
          <a:p>
            <a:pPr lvl="1"/>
            <a:r>
              <a:rPr lang="en-US" sz="2600" b="1" dirty="0"/>
              <a:t>Example:</a:t>
            </a:r>
            <a:r>
              <a:rPr lang="en-US" sz="2600" dirty="0"/>
              <a:t> 10000 &gt;&gt;&gt; 2 = 11100  (-16 </a:t>
            </a:r>
            <a:r>
              <a:rPr lang="en-US" sz="2600" dirty="0">
                <a:cs typeface="Times New Roman" pitchFamily="18" charset="0"/>
              </a:rPr>
              <a:t>÷ 2</a:t>
            </a:r>
            <a:r>
              <a:rPr lang="en-US" sz="2600" baseline="30000" dirty="0">
                <a:cs typeface="Times New Roman" pitchFamily="18" charset="0"/>
              </a:rPr>
              <a:t>2</a:t>
            </a:r>
            <a:r>
              <a:rPr lang="en-US" sz="2600" dirty="0">
                <a:cs typeface="Times New Roman" pitchFamily="18" charset="0"/>
              </a:rPr>
              <a:t> = -4)</a:t>
            </a:r>
          </a:p>
        </p:txBody>
      </p:sp>
      <p:sp>
        <p:nvSpPr>
          <p:cNvPr id="947202" name="Rectangle 2"/>
          <p:cNvSpPr>
            <a:spLocks noChangeArrowheads="1"/>
          </p:cNvSpPr>
          <p:nvPr>
            <p:custDataLst>
              <p:tags r:id="rId2"/>
            </p:custDataLst>
          </p:nvPr>
        </p:nvSpPr>
        <p:spPr bwMode="auto">
          <a:xfrm>
            <a:off x="533400" y="1066800"/>
            <a:ext cx="8077200" cy="51816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342900" indent="-342900">
              <a:spcBef>
                <a:spcPct val="20000"/>
              </a:spcBef>
            </a:pPr>
            <a:endParaRPr lang="en-US" sz="3200">
              <a:latin typeface="Times New Roman" pitchFamily="18" charset="0"/>
              <a:cs typeface="Arial" charset="0"/>
            </a:endParaRPr>
          </a:p>
          <a:p>
            <a:pPr marL="342900" indent="-342900">
              <a:spcBef>
                <a:spcPct val="20000"/>
              </a:spcBef>
            </a:pPr>
            <a:endParaRPr lang="en-US" sz="3200">
              <a:latin typeface="Times New Roman" pitchFamily="18" charset="0"/>
              <a:cs typeface="Arial" charset="0"/>
            </a:endParaRPr>
          </a:p>
          <a:p>
            <a:pPr marL="342900" indent="-342900">
              <a:spcBef>
                <a:spcPct val="20000"/>
              </a:spcBef>
            </a:pPr>
            <a:endParaRPr lang="en-US" sz="3200">
              <a:latin typeface="Times New Roman" pitchFamily="18" charset="0"/>
              <a:cs typeface="Arial" charset="0"/>
            </a:endParaRPr>
          </a:p>
        </p:txBody>
      </p:sp>
      <p:sp>
        <p:nvSpPr>
          <p:cNvPr id="7" name="TextBox 6"/>
          <p:cNvSpPr txBox="1"/>
          <p:nvPr/>
        </p:nvSpPr>
        <p:spPr>
          <a:xfrm>
            <a:off x="457200" y="68759"/>
            <a:ext cx="7924800" cy="769441"/>
          </a:xfrm>
          <a:prstGeom prst="rect">
            <a:avLst/>
          </a:prstGeom>
          <a:noFill/>
        </p:spPr>
        <p:txBody>
          <a:bodyPr wrap="square" rtlCol="0">
            <a:spAutoFit/>
          </a:bodyPr>
          <a:lstStyle/>
          <a:p>
            <a:r>
              <a:rPr lang="en-US" sz="4400" dirty="0">
                <a:solidFill>
                  <a:schemeClr val="bg1"/>
                </a:solidFill>
                <a:latin typeface="+mj-lt"/>
              </a:rPr>
              <a:t>Shifters as Multipliers, Dividers</a:t>
            </a:r>
          </a:p>
        </p:txBody>
      </p:sp>
    </p:spTree>
    <p:extLst>
      <p:ext uri="{BB962C8B-B14F-4D97-AF65-F5344CB8AC3E}">
        <p14:creationId xmlns:p14="http://schemas.microsoft.com/office/powerpoint/2010/main" val="1283203334"/>
      </p:ext>
    </p:extLst>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6180" name="Rectangle 4"/>
          <p:cNvSpPr>
            <a:spLocks noGrp="1" noChangeArrowheads="1"/>
          </p:cNvSpPr>
          <p:nvPr>
            <p:ph sz="half" idx="4294967295"/>
            <p:custDataLst>
              <p:tags r:id="rId1"/>
            </p:custDataLst>
          </p:nvPr>
        </p:nvSpPr>
        <p:spPr>
          <a:xfrm>
            <a:off x="457200" y="978877"/>
            <a:ext cx="7467600" cy="4953000"/>
          </a:xfrm>
        </p:spPr>
        <p:txBody>
          <a:bodyPr>
            <a:normAutofit/>
          </a:bodyPr>
          <a:lstStyle/>
          <a:p>
            <a:r>
              <a:rPr lang="en-US" sz="2800" b="1" dirty="0"/>
              <a:t>Partial products </a:t>
            </a:r>
            <a:r>
              <a:rPr lang="en-US" sz="2800" dirty="0"/>
              <a:t>formed by multiplying a single digit of the multiplier with multiplicand</a:t>
            </a:r>
          </a:p>
          <a:p>
            <a:r>
              <a:rPr lang="en-US" sz="2800" b="1" dirty="0"/>
              <a:t>Shifted</a:t>
            </a:r>
            <a:r>
              <a:rPr lang="en-US" sz="2800" dirty="0"/>
              <a:t> partial products </a:t>
            </a:r>
            <a:r>
              <a:rPr lang="en-US" sz="2800" b="1" dirty="0"/>
              <a:t>summed</a:t>
            </a:r>
            <a:r>
              <a:rPr lang="en-US" sz="2800" dirty="0"/>
              <a:t> to form result</a:t>
            </a:r>
            <a:endParaRPr lang="en-US" sz="2800" dirty="0">
              <a:solidFill>
                <a:schemeClr val="accent2"/>
              </a:solidFill>
            </a:endParaRPr>
          </a:p>
        </p:txBody>
      </p:sp>
      <p:graphicFrame>
        <p:nvGraphicFramePr>
          <p:cNvPr id="946183" name="Object 7"/>
          <p:cNvGraphicFramePr>
            <a:graphicFrameLocks noGrp="1" noChangeAspect="1"/>
          </p:cNvGraphicFramePr>
          <p:nvPr>
            <p:ph sz="half" idx="4294967295"/>
            <p:custDataLst>
              <p:tags r:id="rId2"/>
            </p:custDataLst>
            <p:extLst>
              <p:ext uri="{D42A27DB-BD31-4B8C-83A1-F6EECF244321}">
                <p14:modId xmlns:p14="http://schemas.microsoft.com/office/powerpoint/2010/main" val="3034744644"/>
              </p:ext>
            </p:extLst>
          </p:nvPr>
        </p:nvGraphicFramePr>
        <p:xfrm>
          <a:off x="1371600" y="2209800"/>
          <a:ext cx="5446565" cy="3581400"/>
        </p:xfrm>
        <a:graphic>
          <a:graphicData uri="http://schemas.openxmlformats.org/presentationml/2006/ole">
            <mc:AlternateContent xmlns:mc="http://schemas.openxmlformats.org/markup-compatibility/2006">
              <mc:Choice xmlns:v="urn:schemas-microsoft-com:vml" Requires="v">
                <p:oleObj name="VISIO" r:id="rId6" imgW="2223360" imgH="1461600" progId="Visio.Drawing.6">
                  <p:embed/>
                </p:oleObj>
              </mc:Choice>
              <mc:Fallback>
                <p:oleObj name="VISIO" r:id="rId6" imgW="2223360" imgH="1461600" progId="Visio.Drawing.6">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71600" y="2209800"/>
                        <a:ext cx="5446565" cy="3581400"/>
                      </a:xfrm>
                      <a:prstGeom prst="rect">
                        <a:avLst/>
                      </a:prstGeom>
                    </p:spPr>
                  </p:pic>
                </p:oleObj>
              </mc:Fallback>
            </mc:AlternateContent>
          </a:graphicData>
        </a:graphic>
      </p:graphicFrame>
      <p:sp>
        <p:nvSpPr>
          <p:cNvPr id="946178" name="Rectangle 2"/>
          <p:cNvSpPr>
            <a:spLocks noChangeArrowheads="1"/>
          </p:cNvSpPr>
          <p:nvPr>
            <p:custDataLst>
              <p:tags r:id="rId3"/>
            </p:custDataLst>
          </p:nvPr>
        </p:nvSpPr>
        <p:spPr bwMode="auto">
          <a:xfrm>
            <a:off x="76200" y="762000"/>
            <a:ext cx="8077200" cy="51816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342900" indent="-342900">
              <a:spcBef>
                <a:spcPct val="20000"/>
              </a:spcBef>
            </a:pPr>
            <a:endParaRPr lang="en-US" sz="3200">
              <a:latin typeface="Times New Roman" pitchFamily="18" charset="0"/>
              <a:cs typeface="Arial" charset="0"/>
            </a:endParaRPr>
          </a:p>
          <a:p>
            <a:pPr marL="342900" indent="-342900">
              <a:spcBef>
                <a:spcPct val="20000"/>
              </a:spcBef>
            </a:pPr>
            <a:endParaRPr lang="en-US" sz="3200">
              <a:latin typeface="Times New Roman" pitchFamily="18" charset="0"/>
              <a:cs typeface="Arial" charset="0"/>
            </a:endParaRPr>
          </a:p>
          <a:p>
            <a:pPr marL="342900" indent="-342900">
              <a:spcBef>
                <a:spcPct val="20000"/>
              </a:spcBef>
            </a:pPr>
            <a:endParaRPr lang="en-US" sz="3200">
              <a:latin typeface="Times New Roman" pitchFamily="18" charset="0"/>
              <a:cs typeface="Arial" charset="0"/>
            </a:endParaRPr>
          </a:p>
        </p:txBody>
      </p:sp>
      <p:sp>
        <p:nvSpPr>
          <p:cNvPr id="8" name="TextBox 7"/>
          <p:cNvSpPr txBox="1"/>
          <p:nvPr/>
        </p:nvSpPr>
        <p:spPr>
          <a:xfrm>
            <a:off x="457200" y="68759"/>
            <a:ext cx="7924800" cy="769441"/>
          </a:xfrm>
          <a:prstGeom prst="rect">
            <a:avLst/>
          </a:prstGeom>
          <a:noFill/>
        </p:spPr>
        <p:txBody>
          <a:bodyPr wrap="square" rtlCol="0">
            <a:spAutoFit/>
          </a:bodyPr>
          <a:lstStyle/>
          <a:p>
            <a:r>
              <a:rPr lang="en-US" sz="4400" dirty="0">
                <a:solidFill>
                  <a:schemeClr val="bg1"/>
                </a:solidFill>
                <a:latin typeface="+mj-lt"/>
              </a:rPr>
              <a:t>Multipliers</a:t>
            </a:r>
          </a:p>
        </p:txBody>
      </p:sp>
    </p:spTree>
    <p:extLst>
      <p:ext uri="{BB962C8B-B14F-4D97-AF65-F5344CB8AC3E}">
        <p14:creationId xmlns:p14="http://schemas.microsoft.com/office/powerpoint/2010/main" val="2052702218"/>
      </p:ext>
    </p:extLst>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6180" name="Rectangle 4"/>
          <p:cNvSpPr>
            <a:spLocks noGrp="1" noChangeArrowheads="1"/>
          </p:cNvSpPr>
          <p:nvPr>
            <p:ph sz="half" idx="4294967295"/>
            <p:custDataLst>
              <p:tags r:id="rId1"/>
            </p:custDataLst>
          </p:nvPr>
        </p:nvSpPr>
        <p:spPr>
          <a:xfrm>
            <a:off x="457200" y="978877"/>
            <a:ext cx="7467600" cy="4953000"/>
          </a:xfrm>
        </p:spPr>
        <p:txBody>
          <a:bodyPr>
            <a:normAutofit/>
          </a:bodyPr>
          <a:lstStyle/>
          <a:p>
            <a:r>
              <a:rPr lang="en-US" sz="2800" b="1" dirty="0"/>
              <a:t>Partial products </a:t>
            </a:r>
            <a:r>
              <a:rPr lang="en-US" sz="2800" dirty="0"/>
              <a:t>formed by multiplying a single digit of the multiplier with multiplicand</a:t>
            </a:r>
          </a:p>
          <a:p>
            <a:r>
              <a:rPr lang="en-US" sz="2800" b="1" dirty="0"/>
              <a:t>Shifted</a:t>
            </a:r>
            <a:r>
              <a:rPr lang="en-US" sz="2800" dirty="0"/>
              <a:t> partial products </a:t>
            </a:r>
            <a:r>
              <a:rPr lang="en-US" sz="2800" b="1" dirty="0"/>
              <a:t>summed</a:t>
            </a:r>
            <a:r>
              <a:rPr lang="en-US" sz="2800" dirty="0"/>
              <a:t> to form result</a:t>
            </a:r>
            <a:endParaRPr lang="en-US" sz="2800" dirty="0">
              <a:solidFill>
                <a:schemeClr val="accent2"/>
              </a:solidFill>
            </a:endParaRPr>
          </a:p>
        </p:txBody>
      </p:sp>
      <p:graphicFrame>
        <p:nvGraphicFramePr>
          <p:cNvPr id="946183" name="Object 7"/>
          <p:cNvGraphicFramePr>
            <a:graphicFrameLocks noGrp="1" noChangeAspect="1"/>
          </p:cNvGraphicFramePr>
          <p:nvPr>
            <p:ph sz="half" idx="4294967295"/>
            <p:custDataLst>
              <p:tags r:id="rId2"/>
            </p:custDataLst>
          </p:nvPr>
        </p:nvGraphicFramePr>
        <p:xfrm>
          <a:off x="1371600" y="2209800"/>
          <a:ext cx="5446565" cy="3581400"/>
        </p:xfrm>
        <a:graphic>
          <a:graphicData uri="http://schemas.openxmlformats.org/presentationml/2006/ole">
            <mc:AlternateContent xmlns:mc="http://schemas.openxmlformats.org/markup-compatibility/2006">
              <mc:Choice xmlns:v="urn:schemas-microsoft-com:vml" Requires="v">
                <p:oleObj name="VISIO" r:id="rId6" imgW="2223360" imgH="1461600" progId="Visio.Drawing.6">
                  <p:embed/>
                </p:oleObj>
              </mc:Choice>
              <mc:Fallback>
                <p:oleObj name="VISIO" r:id="rId6" imgW="2223360" imgH="1461600" progId="Visio.Drawing.6">
                  <p:embed/>
                  <p:pic>
                    <p:nvPicPr>
                      <p:cNvPr id="946183" name="Object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71600" y="2209800"/>
                        <a:ext cx="5446565" cy="3581400"/>
                      </a:xfrm>
                      <a:prstGeom prst="rect">
                        <a:avLst/>
                      </a:prstGeom>
                    </p:spPr>
                  </p:pic>
                </p:oleObj>
              </mc:Fallback>
            </mc:AlternateContent>
          </a:graphicData>
        </a:graphic>
      </p:graphicFrame>
      <p:sp>
        <p:nvSpPr>
          <p:cNvPr id="946178" name="Rectangle 2"/>
          <p:cNvSpPr>
            <a:spLocks noChangeArrowheads="1"/>
          </p:cNvSpPr>
          <p:nvPr>
            <p:custDataLst>
              <p:tags r:id="rId3"/>
            </p:custDataLst>
          </p:nvPr>
        </p:nvSpPr>
        <p:spPr bwMode="auto">
          <a:xfrm>
            <a:off x="76200" y="762000"/>
            <a:ext cx="8077200" cy="51816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342900" indent="-342900">
              <a:spcBef>
                <a:spcPct val="20000"/>
              </a:spcBef>
            </a:pPr>
            <a:endParaRPr lang="en-US" sz="3200">
              <a:latin typeface="Times New Roman" pitchFamily="18" charset="0"/>
              <a:cs typeface="Arial" charset="0"/>
            </a:endParaRPr>
          </a:p>
          <a:p>
            <a:pPr marL="342900" indent="-342900">
              <a:spcBef>
                <a:spcPct val="20000"/>
              </a:spcBef>
            </a:pPr>
            <a:endParaRPr lang="en-US" sz="3200">
              <a:latin typeface="Times New Roman" pitchFamily="18" charset="0"/>
              <a:cs typeface="Arial" charset="0"/>
            </a:endParaRPr>
          </a:p>
          <a:p>
            <a:pPr marL="342900" indent="-342900">
              <a:spcBef>
                <a:spcPct val="20000"/>
              </a:spcBef>
            </a:pPr>
            <a:endParaRPr lang="en-US" sz="3200">
              <a:latin typeface="Times New Roman" pitchFamily="18" charset="0"/>
              <a:cs typeface="Arial" charset="0"/>
            </a:endParaRPr>
          </a:p>
        </p:txBody>
      </p:sp>
      <p:sp>
        <p:nvSpPr>
          <p:cNvPr id="8" name="TextBox 7"/>
          <p:cNvSpPr txBox="1"/>
          <p:nvPr/>
        </p:nvSpPr>
        <p:spPr>
          <a:xfrm>
            <a:off x="457200" y="68759"/>
            <a:ext cx="7924800" cy="769441"/>
          </a:xfrm>
          <a:prstGeom prst="rect">
            <a:avLst/>
          </a:prstGeom>
          <a:noFill/>
        </p:spPr>
        <p:txBody>
          <a:bodyPr wrap="square" rtlCol="0">
            <a:spAutoFit/>
          </a:bodyPr>
          <a:lstStyle/>
          <a:p>
            <a:r>
              <a:rPr lang="en-US" sz="4400" dirty="0">
                <a:solidFill>
                  <a:schemeClr val="bg1"/>
                </a:solidFill>
                <a:latin typeface="+mj-lt"/>
              </a:rPr>
              <a:t>Multipliers</a:t>
            </a:r>
          </a:p>
        </p:txBody>
      </p:sp>
      <mc:AlternateContent xmlns:mc="http://schemas.openxmlformats.org/markup-compatibility/2006" xmlns:p14="http://schemas.microsoft.com/office/powerpoint/2010/main">
        <mc:Choice Requires="p14">
          <p:contentPart p14:bwMode="auto" r:id="rId8">
            <p14:nvContentPartPr>
              <p14:cNvPr id="7" name="Entrada de lápiz 6">
                <a:extLst>
                  <a:ext uri="{FF2B5EF4-FFF2-40B4-BE49-F238E27FC236}">
                    <a16:creationId xmlns:a16="http://schemas.microsoft.com/office/drawing/2014/main" id="{8C8B3885-DE0D-564A-94AA-872B10EC9BDB}"/>
                  </a:ext>
                </a:extLst>
              </p14:cNvPr>
              <p14:cNvContentPartPr/>
              <p14:nvPr/>
            </p14:nvContentPartPr>
            <p14:xfrm>
              <a:off x="5260696" y="3265956"/>
              <a:ext cx="561240" cy="15840"/>
            </p14:xfrm>
          </p:contentPart>
        </mc:Choice>
        <mc:Fallback xmlns="">
          <p:pic>
            <p:nvPicPr>
              <p:cNvPr id="7" name="Entrada de lápiz 6">
                <a:extLst>
                  <a:ext uri="{FF2B5EF4-FFF2-40B4-BE49-F238E27FC236}">
                    <a16:creationId xmlns:a16="http://schemas.microsoft.com/office/drawing/2014/main" id="{8C8B3885-DE0D-564A-94AA-872B10EC9BDB}"/>
                  </a:ext>
                </a:extLst>
              </p:cNvPr>
              <p:cNvPicPr/>
              <p:nvPr/>
            </p:nvPicPr>
            <p:blipFill>
              <a:blip r:embed="rId10"/>
              <a:stretch>
                <a:fillRect/>
              </a:stretch>
            </p:blipFill>
            <p:spPr>
              <a:xfrm>
                <a:off x="5207056" y="3158316"/>
                <a:ext cx="668880" cy="2314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9" name="Entrada de lápiz 8">
                <a:extLst>
                  <a:ext uri="{FF2B5EF4-FFF2-40B4-BE49-F238E27FC236}">
                    <a16:creationId xmlns:a16="http://schemas.microsoft.com/office/drawing/2014/main" id="{6EADB522-E287-0F46-B792-1639E50F5C28}"/>
                  </a:ext>
                </a:extLst>
              </p14:cNvPr>
              <p14:cNvContentPartPr/>
              <p14:nvPr/>
            </p14:nvContentPartPr>
            <p14:xfrm>
              <a:off x="5742016" y="3540276"/>
              <a:ext cx="106920" cy="29520"/>
            </p14:xfrm>
          </p:contentPart>
        </mc:Choice>
        <mc:Fallback xmlns="">
          <p:pic>
            <p:nvPicPr>
              <p:cNvPr id="9" name="Entrada de lápiz 8">
                <a:extLst>
                  <a:ext uri="{FF2B5EF4-FFF2-40B4-BE49-F238E27FC236}">
                    <a16:creationId xmlns:a16="http://schemas.microsoft.com/office/drawing/2014/main" id="{6EADB522-E287-0F46-B792-1639E50F5C28}"/>
                  </a:ext>
                </a:extLst>
              </p:cNvPr>
              <p:cNvPicPr/>
              <p:nvPr/>
            </p:nvPicPr>
            <p:blipFill>
              <a:blip r:embed="rId12"/>
              <a:stretch>
                <a:fillRect/>
              </a:stretch>
            </p:blipFill>
            <p:spPr>
              <a:xfrm>
                <a:off x="5688376" y="3432276"/>
                <a:ext cx="214560" cy="2451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0" name="Entrada de lápiz 9">
                <a:extLst>
                  <a:ext uri="{FF2B5EF4-FFF2-40B4-BE49-F238E27FC236}">
                    <a16:creationId xmlns:a16="http://schemas.microsoft.com/office/drawing/2014/main" id="{C2ADB837-674B-114D-ADD6-6885EBE477D4}"/>
                  </a:ext>
                </a:extLst>
              </p14:cNvPr>
              <p14:cNvContentPartPr/>
              <p14:nvPr/>
            </p14:nvContentPartPr>
            <p14:xfrm>
              <a:off x="5212816" y="3835836"/>
              <a:ext cx="658800" cy="20520"/>
            </p14:xfrm>
          </p:contentPart>
        </mc:Choice>
        <mc:Fallback xmlns="">
          <p:pic>
            <p:nvPicPr>
              <p:cNvPr id="10" name="Entrada de lápiz 9">
                <a:extLst>
                  <a:ext uri="{FF2B5EF4-FFF2-40B4-BE49-F238E27FC236}">
                    <a16:creationId xmlns:a16="http://schemas.microsoft.com/office/drawing/2014/main" id="{C2ADB837-674B-114D-ADD6-6885EBE477D4}"/>
                  </a:ext>
                </a:extLst>
              </p:cNvPr>
              <p:cNvPicPr/>
              <p:nvPr/>
            </p:nvPicPr>
            <p:blipFill>
              <a:blip r:embed="rId14"/>
              <a:stretch>
                <a:fillRect/>
              </a:stretch>
            </p:blipFill>
            <p:spPr>
              <a:xfrm>
                <a:off x="5158816" y="3727836"/>
                <a:ext cx="766440" cy="2361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1" name="Entrada de lápiz 10">
                <a:extLst>
                  <a:ext uri="{FF2B5EF4-FFF2-40B4-BE49-F238E27FC236}">
                    <a16:creationId xmlns:a16="http://schemas.microsoft.com/office/drawing/2014/main" id="{7926F5E5-27C8-EF47-8424-59D92EC18CF6}"/>
                  </a:ext>
                </a:extLst>
              </p14:cNvPr>
              <p14:cNvContentPartPr/>
              <p14:nvPr/>
            </p14:nvContentPartPr>
            <p14:xfrm>
              <a:off x="2396176" y="3248316"/>
              <a:ext cx="354240" cy="20880"/>
            </p14:xfrm>
          </p:contentPart>
        </mc:Choice>
        <mc:Fallback xmlns="">
          <p:pic>
            <p:nvPicPr>
              <p:cNvPr id="11" name="Entrada de lápiz 10">
                <a:extLst>
                  <a:ext uri="{FF2B5EF4-FFF2-40B4-BE49-F238E27FC236}">
                    <a16:creationId xmlns:a16="http://schemas.microsoft.com/office/drawing/2014/main" id="{7926F5E5-27C8-EF47-8424-59D92EC18CF6}"/>
                  </a:ext>
                </a:extLst>
              </p:cNvPr>
              <p:cNvPicPr/>
              <p:nvPr/>
            </p:nvPicPr>
            <p:blipFill>
              <a:blip r:embed="rId16"/>
              <a:stretch>
                <a:fillRect/>
              </a:stretch>
            </p:blipFill>
            <p:spPr>
              <a:xfrm>
                <a:off x="2342176" y="3140676"/>
                <a:ext cx="461880" cy="2365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2" name="Entrada de lápiz 11">
                <a:extLst>
                  <a:ext uri="{FF2B5EF4-FFF2-40B4-BE49-F238E27FC236}">
                    <a16:creationId xmlns:a16="http://schemas.microsoft.com/office/drawing/2014/main" id="{E2800156-C49A-E244-B7B4-A7AB3B6F322B}"/>
                  </a:ext>
                </a:extLst>
              </p14:cNvPr>
              <p14:cNvContentPartPr/>
              <p14:nvPr/>
            </p14:nvContentPartPr>
            <p14:xfrm>
              <a:off x="2724136" y="3520116"/>
              <a:ext cx="68760" cy="3960"/>
            </p14:xfrm>
          </p:contentPart>
        </mc:Choice>
        <mc:Fallback xmlns="">
          <p:pic>
            <p:nvPicPr>
              <p:cNvPr id="12" name="Entrada de lápiz 11">
                <a:extLst>
                  <a:ext uri="{FF2B5EF4-FFF2-40B4-BE49-F238E27FC236}">
                    <a16:creationId xmlns:a16="http://schemas.microsoft.com/office/drawing/2014/main" id="{E2800156-C49A-E244-B7B4-A7AB3B6F322B}"/>
                  </a:ext>
                </a:extLst>
              </p:cNvPr>
              <p:cNvPicPr/>
              <p:nvPr/>
            </p:nvPicPr>
            <p:blipFill>
              <a:blip r:embed="rId18"/>
              <a:stretch>
                <a:fillRect/>
              </a:stretch>
            </p:blipFill>
            <p:spPr>
              <a:xfrm>
                <a:off x="2670496" y="3412476"/>
                <a:ext cx="176400" cy="2196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3" name="Entrada de lápiz 12">
                <a:extLst>
                  <a:ext uri="{FF2B5EF4-FFF2-40B4-BE49-F238E27FC236}">
                    <a16:creationId xmlns:a16="http://schemas.microsoft.com/office/drawing/2014/main" id="{1FBE31EF-7A6F-F24B-A1C1-DD5563BA9A3B}"/>
                  </a:ext>
                </a:extLst>
              </p14:cNvPr>
              <p14:cNvContentPartPr/>
              <p14:nvPr/>
            </p14:nvContentPartPr>
            <p14:xfrm>
              <a:off x="2449816" y="3824676"/>
              <a:ext cx="337680" cy="23040"/>
            </p14:xfrm>
          </p:contentPart>
        </mc:Choice>
        <mc:Fallback xmlns="">
          <p:pic>
            <p:nvPicPr>
              <p:cNvPr id="13" name="Entrada de lápiz 12">
                <a:extLst>
                  <a:ext uri="{FF2B5EF4-FFF2-40B4-BE49-F238E27FC236}">
                    <a16:creationId xmlns:a16="http://schemas.microsoft.com/office/drawing/2014/main" id="{1FBE31EF-7A6F-F24B-A1C1-DD5563BA9A3B}"/>
                  </a:ext>
                </a:extLst>
              </p:cNvPr>
              <p:cNvPicPr/>
              <p:nvPr/>
            </p:nvPicPr>
            <p:blipFill>
              <a:blip r:embed="rId20"/>
              <a:stretch>
                <a:fillRect/>
              </a:stretch>
            </p:blipFill>
            <p:spPr>
              <a:xfrm>
                <a:off x="2396176" y="3717036"/>
                <a:ext cx="445320" cy="238680"/>
              </a:xfrm>
              <a:prstGeom prst="rect">
                <a:avLst/>
              </a:prstGeom>
            </p:spPr>
          </p:pic>
        </mc:Fallback>
      </mc:AlternateContent>
    </p:spTree>
    <p:extLst>
      <p:ext uri="{BB962C8B-B14F-4D97-AF65-F5344CB8AC3E}">
        <p14:creationId xmlns:p14="http://schemas.microsoft.com/office/powerpoint/2010/main" val="318792272"/>
      </p:ext>
    </p:extLst>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6180" name="Rectangle 4"/>
          <p:cNvSpPr>
            <a:spLocks noGrp="1" noChangeArrowheads="1"/>
          </p:cNvSpPr>
          <p:nvPr>
            <p:ph sz="half" idx="4294967295"/>
            <p:custDataLst>
              <p:tags r:id="rId1"/>
            </p:custDataLst>
          </p:nvPr>
        </p:nvSpPr>
        <p:spPr>
          <a:xfrm>
            <a:off x="457200" y="978877"/>
            <a:ext cx="7467600" cy="4953000"/>
          </a:xfrm>
        </p:spPr>
        <p:txBody>
          <a:bodyPr>
            <a:normAutofit/>
          </a:bodyPr>
          <a:lstStyle/>
          <a:p>
            <a:r>
              <a:rPr lang="en-US" sz="2800" b="1" dirty="0"/>
              <a:t>Partial products </a:t>
            </a:r>
            <a:r>
              <a:rPr lang="en-US" sz="2800" dirty="0"/>
              <a:t>formed by multiplying a single digit of the multiplier with multiplicand</a:t>
            </a:r>
          </a:p>
          <a:p>
            <a:r>
              <a:rPr lang="en-US" sz="2800" b="1" dirty="0"/>
              <a:t>Shifted</a:t>
            </a:r>
            <a:r>
              <a:rPr lang="en-US" sz="2800" dirty="0"/>
              <a:t> partial products </a:t>
            </a:r>
            <a:r>
              <a:rPr lang="en-US" sz="2800" b="1" dirty="0"/>
              <a:t>summed</a:t>
            </a:r>
            <a:r>
              <a:rPr lang="en-US" sz="2800" dirty="0"/>
              <a:t> to form result</a:t>
            </a:r>
            <a:endParaRPr lang="en-US" sz="2800" dirty="0">
              <a:solidFill>
                <a:schemeClr val="accent2"/>
              </a:solidFill>
            </a:endParaRPr>
          </a:p>
        </p:txBody>
      </p:sp>
      <p:graphicFrame>
        <p:nvGraphicFramePr>
          <p:cNvPr id="946183" name="Object 7"/>
          <p:cNvGraphicFramePr>
            <a:graphicFrameLocks noGrp="1" noChangeAspect="1"/>
          </p:cNvGraphicFramePr>
          <p:nvPr>
            <p:ph sz="half" idx="4294967295"/>
            <p:custDataLst>
              <p:tags r:id="rId2"/>
            </p:custDataLst>
          </p:nvPr>
        </p:nvGraphicFramePr>
        <p:xfrm>
          <a:off x="1371600" y="2209800"/>
          <a:ext cx="5446565" cy="3581400"/>
        </p:xfrm>
        <a:graphic>
          <a:graphicData uri="http://schemas.openxmlformats.org/presentationml/2006/ole">
            <mc:AlternateContent xmlns:mc="http://schemas.openxmlformats.org/markup-compatibility/2006">
              <mc:Choice xmlns:v="urn:schemas-microsoft-com:vml" Requires="v">
                <p:oleObj name="VISIO" r:id="rId6" imgW="2223360" imgH="1461600" progId="Visio.Drawing.6">
                  <p:embed/>
                </p:oleObj>
              </mc:Choice>
              <mc:Fallback>
                <p:oleObj name="VISIO" r:id="rId6" imgW="2223360" imgH="1461600" progId="Visio.Drawing.6">
                  <p:embed/>
                  <p:pic>
                    <p:nvPicPr>
                      <p:cNvPr id="946183" name="Object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71600" y="2209800"/>
                        <a:ext cx="5446565" cy="3581400"/>
                      </a:xfrm>
                      <a:prstGeom prst="rect">
                        <a:avLst/>
                      </a:prstGeom>
                    </p:spPr>
                  </p:pic>
                </p:oleObj>
              </mc:Fallback>
            </mc:AlternateContent>
          </a:graphicData>
        </a:graphic>
      </p:graphicFrame>
      <p:sp>
        <p:nvSpPr>
          <p:cNvPr id="946178" name="Rectangle 2"/>
          <p:cNvSpPr>
            <a:spLocks noChangeArrowheads="1"/>
          </p:cNvSpPr>
          <p:nvPr>
            <p:custDataLst>
              <p:tags r:id="rId3"/>
            </p:custDataLst>
          </p:nvPr>
        </p:nvSpPr>
        <p:spPr bwMode="auto">
          <a:xfrm>
            <a:off x="76200" y="762000"/>
            <a:ext cx="8077200" cy="51816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342900" indent="-342900">
              <a:spcBef>
                <a:spcPct val="20000"/>
              </a:spcBef>
            </a:pPr>
            <a:endParaRPr lang="en-US" sz="3200">
              <a:latin typeface="Times New Roman" pitchFamily="18" charset="0"/>
              <a:cs typeface="Arial" charset="0"/>
            </a:endParaRPr>
          </a:p>
          <a:p>
            <a:pPr marL="342900" indent="-342900">
              <a:spcBef>
                <a:spcPct val="20000"/>
              </a:spcBef>
            </a:pPr>
            <a:endParaRPr lang="en-US" sz="3200">
              <a:latin typeface="Times New Roman" pitchFamily="18" charset="0"/>
              <a:cs typeface="Arial" charset="0"/>
            </a:endParaRPr>
          </a:p>
          <a:p>
            <a:pPr marL="342900" indent="-342900">
              <a:spcBef>
                <a:spcPct val="20000"/>
              </a:spcBef>
            </a:pPr>
            <a:endParaRPr lang="en-US" sz="3200">
              <a:latin typeface="Times New Roman" pitchFamily="18" charset="0"/>
              <a:cs typeface="Arial" charset="0"/>
            </a:endParaRPr>
          </a:p>
        </p:txBody>
      </p:sp>
      <p:sp>
        <p:nvSpPr>
          <p:cNvPr id="8" name="TextBox 7"/>
          <p:cNvSpPr txBox="1"/>
          <p:nvPr/>
        </p:nvSpPr>
        <p:spPr>
          <a:xfrm>
            <a:off x="457200" y="68759"/>
            <a:ext cx="7924800" cy="769441"/>
          </a:xfrm>
          <a:prstGeom prst="rect">
            <a:avLst/>
          </a:prstGeom>
          <a:noFill/>
        </p:spPr>
        <p:txBody>
          <a:bodyPr wrap="square" rtlCol="0">
            <a:spAutoFit/>
          </a:bodyPr>
          <a:lstStyle/>
          <a:p>
            <a:r>
              <a:rPr lang="en-US" sz="4400" dirty="0">
                <a:solidFill>
                  <a:schemeClr val="bg1"/>
                </a:solidFill>
                <a:latin typeface="+mj-lt"/>
              </a:rPr>
              <a:t>Multipliers</a:t>
            </a:r>
          </a:p>
        </p:txBody>
      </p:sp>
      <mc:AlternateContent xmlns:mc="http://schemas.openxmlformats.org/markup-compatibility/2006" xmlns:p14="http://schemas.microsoft.com/office/powerpoint/2010/main">
        <mc:Choice Requires="p14">
          <p:contentPart p14:bwMode="auto" r:id="rId8">
            <p14:nvContentPartPr>
              <p14:cNvPr id="2" name="Entrada de lápiz 1">
                <a:extLst>
                  <a:ext uri="{FF2B5EF4-FFF2-40B4-BE49-F238E27FC236}">
                    <a16:creationId xmlns:a16="http://schemas.microsoft.com/office/drawing/2014/main" id="{052305FC-5C4A-3E45-8CF3-2BF340E1BD61}"/>
                  </a:ext>
                </a:extLst>
              </p14:cNvPr>
              <p14:cNvContentPartPr/>
              <p14:nvPr/>
            </p14:nvContentPartPr>
            <p14:xfrm>
              <a:off x="5578216" y="3517596"/>
              <a:ext cx="92520" cy="38160"/>
            </p14:xfrm>
          </p:contentPart>
        </mc:Choice>
        <mc:Fallback xmlns="">
          <p:pic>
            <p:nvPicPr>
              <p:cNvPr id="2" name="Entrada de lápiz 1">
                <a:extLst>
                  <a:ext uri="{FF2B5EF4-FFF2-40B4-BE49-F238E27FC236}">
                    <a16:creationId xmlns:a16="http://schemas.microsoft.com/office/drawing/2014/main" id="{052305FC-5C4A-3E45-8CF3-2BF340E1BD61}"/>
                  </a:ext>
                </a:extLst>
              </p:cNvPr>
              <p:cNvPicPr/>
              <p:nvPr/>
            </p:nvPicPr>
            <p:blipFill>
              <a:blip r:embed="rId10"/>
              <a:stretch>
                <a:fillRect/>
              </a:stretch>
            </p:blipFill>
            <p:spPr>
              <a:xfrm>
                <a:off x="5524216" y="3409956"/>
                <a:ext cx="200160" cy="2538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3" name="Entrada de lápiz 2">
                <a:extLst>
                  <a:ext uri="{FF2B5EF4-FFF2-40B4-BE49-F238E27FC236}">
                    <a16:creationId xmlns:a16="http://schemas.microsoft.com/office/drawing/2014/main" id="{7123FCEF-5DF1-554C-83C9-1E3B5DA0A7AB}"/>
                  </a:ext>
                </a:extLst>
              </p14:cNvPr>
              <p14:cNvContentPartPr/>
              <p14:nvPr/>
            </p14:nvContentPartPr>
            <p14:xfrm>
              <a:off x="5263576" y="3255516"/>
              <a:ext cx="553320" cy="14760"/>
            </p14:xfrm>
          </p:contentPart>
        </mc:Choice>
        <mc:Fallback xmlns="">
          <p:pic>
            <p:nvPicPr>
              <p:cNvPr id="3" name="Entrada de lápiz 2">
                <a:extLst>
                  <a:ext uri="{FF2B5EF4-FFF2-40B4-BE49-F238E27FC236}">
                    <a16:creationId xmlns:a16="http://schemas.microsoft.com/office/drawing/2014/main" id="{7123FCEF-5DF1-554C-83C9-1E3B5DA0A7AB}"/>
                  </a:ext>
                </a:extLst>
              </p:cNvPr>
              <p:cNvPicPr/>
              <p:nvPr/>
            </p:nvPicPr>
            <p:blipFill>
              <a:blip r:embed="rId12"/>
              <a:stretch>
                <a:fillRect/>
              </a:stretch>
            </p:blipFill>
            <p:spPr>
              <a:xfrm>
                <a:off x="5209936" y="3147876"/>
                <a:ext cx="660960" cy="2304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4" name="Entrada de lápiz 3">
                <a:extLst>
                  <a:ext uri="{FF2B5EF4-FFF2-40B4-BE49-F238E27FC236}">
                    <a16:creationId xmlns:a16="http://schemas.microsoft.com/office/drawing/2014/main" id="{2F4971EF-7928-1F4C-A9D6-0DE76ACAFEBE}"/>
                  </a:ext>
                </a:extLst>
              </p14:cNvPr>
              <p14:cNvContentPartPr/>
              <p14:nvPr/>
            </p14:nvContentPartPr>
            <p14:xfrm>
              <a:off x="5095096" y="4084596"/>
              <a:ext cx="574200" cy="29880"/>
            </p14:xfrm>
          </p:contentPart>
        </mc:Choice>
        <mc:Fallback xmlns="">
          <p:pic>
            <p:nvPicPr>
              <p:cNvPr id="4" name="Entrada de lápiz 3">
                <a:extLst>
                  <a:ext uri="{FF2B5EF4-FFF2-40B4-BE49-F238E27FC236}">
                    <a16:creationId xmlns:a16="http://schemas.microsoft.com/office/drawing/2014/main" id="{2F4971EF-7928-1F4C-A9D6-0DE76ACAFEBE}"/>
                  </a:ext>
                </a:extLst>
              </p:cNvPr>
              <p:cNvPicPr/>
              <p:nvPr/>
            </p:nvPicPr>
            <p:blipFill>
              <a:blip r:embed="rId14"/>
              <a:stretch>
                <a:fillRect/>
              </a:stretch>
            </p:blipFill>
            <p:spPr>
              <a:xfrm>
                <a:off x="5041096" y="3976596"/>
                <a:ext cx="681840" cy="2455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5" name="Entrada de lápiz 4">
                <a:extLst>
                  <a:ext uri="{FF2B5EF4-FFF2-40B4-BE49-F238E27FC236}">
                    <a16:creationId xmlns:a16="http://schemas.microsoft.com/office/drawing/2014/main" id="{A32A135F-302B-D143-9A99-850223C37EAA}"/>
                  </a:ext>
                </a:extLst>
              </p14:cNvPr>
              <p14:cNvContentPartPr/>
              <p14:nvPr/>
            </p14:nvContentPartPr>
            <p14:xfrm>
              <a:off x="2399056" y="3264516"/>
              <a:ext cx="367200" cy="10080"/>
            </p14:xfrm>
          </p:contentPart>
        </mc:Choice>
        <mc:Fallback xmlns="">
          <p:pic>
            <p:nvPicPr>
              <p:cNvPr id="5" name="Entrada de lápiz 4">
                <a:extLst>
                  <a:ext uri="{FF2B5EF4-FFF2-40B4-BE49-F238E27FC236}">
                    <a16:creationId xmlns:a16="http://schemas.microsoft.com/office/drawing/2014/main" id="{A32A135F-302B-D143-9A99-850223C37EAA}"/>
                  </a:ext>
                </a:extLst>
              </p:cNvPr>
              <p:cNvPicPr/>
              <p:nvPr/>
            </p:nvPicPr>
            <p:blipFill>
              <a:blip r:embed="rId16"/>
              <a:stretch>
                <a:fillRect/>
              </a:stretch>
            </p:blipFill>
            <p:spPr>
              <a:xfrm>
                <a:off x="2345056" y="3156516"/>
                <a:ext cx="47484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6" name="Entrada de lápiz 5">
                <a:extLst>
                  <a:ext uri="{FF2B5EF4-FFF2-40B4-BE49-F238E27FC236}">
                    <a16:creationId xmlns:a16="http://schemas.microsoft.com/office/drawing/2014/main" id="{706D8AB9-CA5B-7A44-9B27-C2B772E67183}"/>
                  </a:ext>
                </a:extLst>
              </p14:cNvPr>
              <p14:cNvContentPartPr/>
              <p14:nvPr/>
            </p14:nvContentPartPr>
            <p14:xfrm>
              <a:off x="2554576" y="3537396"/>
              <a:ext cx="55800" cy="7920"/>
            </p14:xfrm>
          </p:contentPart>
        </mc:Choice>
        <mc:Fallback xmlns="">
          <p:pic>
            <p:nvPicPr>
              <p:cNvPr id="6" name="Entrada de lápiz 5">
                <a:extLst>
                  <a:ext uri="{FF2B5EF4-FFF2-40B4-BE49-F238E27FC236}">
                    <a16:creationId xmlns:a16="http://schemas.microsoft.com/office/drawing/2014/main" id="{706D8AB9-CA5B-7A44-9B27-C2B772E67183}"/>
                  </a:ext>
                </a:extLst>
              </p:cNvPr>
              <p:cNvPicPr/>
              <p:nvPr/>
            </p:nvPicPr>
            <p:blipFill>
              <a:blip r:embed="rId18"/>
              <a:stretch>
                <a:fillRect/>
              </a:stretch>
            </p:blipFill>
            <p:spPr>
              <a:xfrm>
                <a:off x="2500936" y="3429396"/>
                <a:ext cx="163440" cy="2235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7" name="Entrada de lápiz 6">
                <a:extLst>
                  <a:ext uri="{FF2B5EF4-FFF2-40B4-BE49-F238E27FC236}">
                    <a16:creationId xmlns:a16="http://schemas.microsoft.com/office/drawing/2014/main" id="{4E9AF5E2-8DE7-5B46-9AF6-CB1D6B7FF297}"/>
                  </a:ext>
                </a:extLst>
              </p14:cNvPr>
              <p14:cNvContentPartPr/>
              <p14:nvPr/>
            </p14:nvContentPartPr>
            <p14:xfrm>
              <a:off x="2259016" y="4083156"/>
              <a:ext cx="400680" cy="15480"/>
            </p14:xfrm>
          </p:contentPart>
        </mc:Choice>
        <mc:Fallback xmlns="">
          <p:pic>
            <p:nvPicPr>
              <p:cNvPr id="7" name="Entrada de lápiz 6">
                <a:extLst>
                  <a:ext uri="{FF2B5EF4-FFF2-40B4-BE49-F238E27FC236}">
                    <a16:creationId xmlns:a16="http://schemas.microsoft.com/office/drawing/2014/main" id="{4E9AF5E2-8DE7-5B46-9AF6-CB1D6B7FF297}"/>
                  </a:ext>
                </a:extLst>
              </p:cNvPr>
              <p:cNvPicPr/>
              <p:nvPr/>
            </p:nvPicPr>
            <p:blipFill>
              <a:blip r:embed="rId20"/>
              <a:stretch>
                <a:fillRect/>
              </a:stretch>
            </p:blipFill>
            <p:spPr>
              <a:xfrm>
                <a:off x="2205376" y="3975516"/>
                <a:ext cx="508320" cy="231120"/>
              </a:xfrm>
              <a:prstGeom prst="rect">
                <a:avLst/>
              </a:prstGeom>
            </p:spPr>
          </p:pic>
        </mc:Fallback>
      </mc:AlternateContent>
    </p:spTree>
    <p:extLst>
      <p:ext uri="{BB962C8B-B14F-4D97-AF65-F5344CB8AC3E}">
        <p14:creationId xmlns:p14="http://schemas.microsoft.com/office/powerpoint/2010/main" val="4003864806"/>
      </p:ext>
    </p:extLst>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6180" name="Rectangle 4"/>
          <p:cNvSpPr>
            <a:spLocks noGrp="1" noChangeArrowheads="1"/>
          </p:cNvSpPr>
          <p:nvPr>
            <p:ph sz="half" idx="4294967295"/>
            <p:custDataLst>
              <p:tags r:id="rId1"/>
            </p:custDataLst>
          </p:nvPr>
        </p:nvSpPr>
        <p:spPr>
          <a:xfrm>
            <a:off x="457200" y="978877"/>
            <a:ext cx="7467600" cy="4953000"/>
          </a:xfrm>
        </p:spPr>
        <p:txBody>
          <a:bodyPr>
            <a:normAutofit/>
          </a:bodyPr>
          <a:lstStyle/>
          <a:p>
            <a:r>
              <a:rPr lang="en-US" sz="2800" b="1" dirty="0"/>
              <a:t>Partial products </a:t>
            </a:r>
            <a:r>
              <a:rPr lang="en-US" sz="2800" dirty="0"/>
              <a:t>formed by multiplying a single digit of the multiplier with multiplicand</a:t>
            </a:r>
          </a:p>
          <a:p>
            <a:r>
              <a:rPr lang="en-US" sz="2800" b="1" dirty="0"/>
              <a:t>Shifted</a:t>
            </a:r>
            <a:r>
              <a:rPr lang="en-US" sz="2800" dirty="0"/>
              <a:t> partial products </a:t>
            </a:r>
            <a:r>
              <a:rPr lang="en-US" sz="2800" b="1" dirty="0"/>
              <a:t>summed</a:t>
            </a:r>
            <a:r>
              <a:rPr lang="en-US" sz="2800" dirty="0"/>
              <a:t> to form result</a:t>
            </a:r>
            <a:endParaRPr lang="en-US" sz="2800" dirty="0">
              <a:solidFill>
                <a:schemeClr val="accent2"/>
              </a:solidFill>
            </a:endParaRPr>
          </a:p>
        </p:txBody>
      </p:sp>
      <p:graphicFrame>
        <p:nvGraphicFramePr>
          <p:cNvPr id="946183" name="Object 7"/>
          <p:cNvGraphicFramePr>
            <a:graphicFrameLocks noGrp="1" noChangeAspect="1"/>
          </p:cNvGraphicFramePr>
          <p:nvPr>
            <p:ph sz="half" idx="4294967295"/>
            <p:custDataLst>
              <p:tags r:id="rId2"/>
            </p:custDataLst>
          </p:nvPr>
        </p:nvGraphicFramePr>
        <p:xfrm>
          <a:off x="1371600" y="2209800"/>
          <a:ext cx="5446565" cy="3581400"/>
        </p:xfrm>
        <a:graphic>
          <a:graphicData uri="http://schemas.openxmlformats.org/presentationml/2006/ole">
            <mc:AlternateContent xmlns:mc="http://schemas.openxmlformats.org/markup-compatibility/2006">
              <mc:Choice xmlns:v="urn:schemas-microsoft-com:vml" Requires="v">
                <p:oleObj name="VISIO" r:id="rId6" imgW="2223360" imgH="1461600" progId="Visio.Drawing.6">
                  <p:embed/>
                </p:oleObj>
              </mc:Choice>
              <mc:Fallback>
                <p:oleObj name="VISIO" r:id="rId6" imgW="2223360" imgH="1461600" progId="Visio.Drawing.6">
                  <p:embed/>
                  <p:pic>
                    <p:nvPicPr>
                      <p:cNvPr id="946183" name="Object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71600" y="2209800"/>
                        <a:ext cx="5446565" cy="3581400"/>
                      </a:xfrm>
                      <a:prstGeom prst="rect">
                        <a:avLst/>
                      </a:prstGeom>
                    </p:spPr>
                  </p:pic>
                </p:oleObj>
              </mc:Fallback>
            </mc:AlternateContent>
          </a:graphicData>
        </a:graphic>
      </p:graphicFrame>
      <p:sp>
        <p:nvSpPr>
          <p:cNvPr id="946178" name="Rectangle 2"/>
          <p:cNvSpPr>
            <a:spLocks noChangeArrowheads="1"/>
          </p:cNvSpPr>
          <p:nvPr>
            <p:custDataLst>
              <p:tags r:id="rId3"/>
            </p:custDataLst>
          </p:nvPr>
        </p:nvSpPr>
        <p:spPr bwMode="auto">
          <a:xfrm>
            <a:off x="76200" y="762000"/>
            <a:ext cx="8077200" cy="51816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342900" indent="-342900">
              <a:spcBef>
                <a:spcPct val="20000"/>
              </a:spcBef>
            </a:pPr>
            <a:endParaRPr lang="en-US" sz="3200">
              <a:latin typeface="Times New Roman" pitchFamily="18" charset="0"/>
              <a:cs typeface="Arial" charset="0"/>
            </a:endParaRPr>
          </a:p>
          <a:p>
            <a:pPr marL="342900" indent="-342900">
              <a:spcBef>
                <a:spcPct val="20000"/>
              </a:spcBef>
            </a:pPr>
            <a:endParaRPr lang="en-US" sz="3200">
              <a:latin typeface="Times New Roman" pitchFamily="18" charset="0"/>
              <a:cs typeface="Arial" charset="0"/>
            </a:endParaRPr>
          </a:p>
          <a:p>
            <a:pPr marL="342900" indent="-342900">
              <a:spcBef>
                <a:spcPct val="20000"/>
              </a:spcBef>
            </a:pPr>
            <a:endParaRPr lang="en-US" sz="3200">
              <a:latin typeface="Times New Roman" pitchFamily="18" charset="0"/>
              <a:cs typeface="Arial" charset="0"/>
            </a:endParaRPr>
          </a:p>
        </p:txBody>
      </p:sp>
      <p:sp>
        <p:nvSpPr>
          <p:cNvPr id="8" name="TextBox 7"/>
          <p:cNvSpPr txBox="1"/>
          <p:nvPr/>
        </p:nvSpPr>
        <p:spPr>
          <a:xfrm>
            <a:off x="457200" y="68759"/>
            <a:ext cx="7924800" cy="769441"/>
          </a:xfrm>
          <a:prstGeom prst="rect">
            <a:avLst/>
          </a:prstGeom>
          <a:noFill/>
        </p:spPr>
        <p:txBody>
          <a:bodyPr wrap="square" rtlCol="0">
            <a:spAutoFit/>
          </a:bodyPr>
          <a:lstStyle/>
          <a:p>
            <a:r>
              <a:rPr lang="en-US" sz="4400" dirty="0">
                <a:solidFill>
                  <a:schemeClr val="bg1"/>
                </a:solidFill>
                <a:latin typeface="+mj-lt"/>
              </a:rPr>
              <a:t>Multipliers</a:t>
            </a:r>
          </a:p>
        </p:txBody>
      </p:sp>
      <mc:AlternateContent xmlns:mc="http://schemas.openxmlformats.org/markup-compatibility/2006" xmlns:p14="http://schemas.microsoft.com/office/powerpoint/2010/main">
        <mc:Choice Requires="p14">
          <p:contentPart p14:bwMode="auto" r:id="rId8">
            <p14:nvContentPartPr>
              <p14:cNvPr id="2" name="Entrada de lápiz 1">
                <a:extLst>
                  <a:ext uri="{FF2B5EF4-FFF2-40B4-BE49-F238E27FC236}">
                    <a16:creationId xmlns:a16="http://schemas.microsoft.com/office/drawing/2014/main" id="{CD63439B-178C-1D4A-A16A-9C2F219F1B79}"/>
                  </a:ext>
                </a:extLst>
              </p14:cNvPr>
              <p14:cNvContentPartPr/>
              <p14:nvPr/>
            </p14:nvContentPartPr>
            <p14:xfrm>
              <a:off x="5446456" y="3557196"/>
              <a:ext cx="101160" cy="12960"/>
            </p14:xfrm>
          </p:contentPart>
        </mc:Choice>
        <mc:Fallback xmlns="">
          <p:pic>
            <p:nvPicPr>
              <p:cNvPr id="2" name="Entrada de lápiz 1">
                <a:extLst>
                  <a:ext uri="{FF2B5EF4-FFF2-40B4-BE49-F238E27FC236}">
                    <a16:creationId xmlns:a16="http://schemas.microsoft.com/office/drawing/2014/main" id="{CD63439B-178C-1D4A-A16A-9C2F219F1B79}"/>
                  </a:ext>
                </a:extLst>
              </p:cNvPr>
              <p:cNvPicPr/>
              <p:nvPr/>
            </p:nvPicPr>
            <p:blipFill>
              <a:blip r:embed="rId10"/>
              <a:stretch>
                <a:fillRect/>
              </a:stretch>
            </p:blipFill>
            <p:spPr>
              <a:xfrm>
                <a:off x="5392456" y="3449556"/>
                <a:ext cx="208800" cy="2286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3" name="Entrada de lápiz 2">
                <a:extLst>
                  <a:ext uri="{FF2B5EF4-FFF2-40B4-BE49-F238E27FC236}">
                    <a16:creationId xmlns:a16="http://schemas.microsoft.com/office/drawing/2014/main" id="{1CC1E1BD-DBA9-0744-A2FB-267DFA0FEE3D}"/>
                  </a:ext>
                </a:extLst>
              </p14:cNvPr>
              <p14:cNvContentPartPr/>
              <p14:nvPr/>
            </p14:nvContentPartPr>
            <p14:xfrm>
              <a:off x="5304616" y="3257676"/>
              <a:ext cx="496800" cy="8640"/>
            </p14:xfrm>
          </p:contentPart>
        </mc:Choice>
        <mc:Fallback xmlns="">
          <p:pic>
            <p:nvPicPr>
              <p:cNvPr id="3" name="Entrada de lápiz 2">
                <a:extLst>
                  <a:ext uri="{FF2B5EF4-FFF2-40B4-BE49-F238E27FC236}">
                    <a16:creationId xmlns:a16="http://schemas.microsoft.com/office/drawing/2014/main" id="{1CC1E1BD-DBA9-0744-A2FB-267DFA0FEE3D}"/>
                  </a:ext>
                </a:extLst>
              </p:cNvPr>
              <p:cNvPicPr/>
              <p:nvPr/>
            </p:nvPicPr>
            <p:blipFill>
              <a:blip r:embed="rId12"/>
              <a:stretch>
                <a:fillRect/>
              </a:stretch>
            </p:blipFill>
            <p:spPr>
              <a:xfrm>
                <a:off x="5250616" y="3149676"/>
                <a:ext cx="604440" cy="2242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4" name="Entrada de lápiz 3">
                <a:extLst>
                  <a:ext uri="{FF2B5EF4-FFF2-40B4-BE49-F238E27FC236}">
                    <a16:creationId xmlns:a16="http://schemas.microsoft.com/office/drawing/2014/main" id="{FA99D33F-5104-3E47-95E5-89E685F26870}"/>
                  </a:ext>
                </a:extLst>
              </p14:cNvPr>
              <p14:cNvContentPartPr/>
              <p14:nvPr/>
            </p14:nvContentPartPr>
            <p14:xfrm>
              <a:off x="4980976" y="4350276"/>
              <a:ext cx="563760" cy="83520"/>
            </p14:xfrm>
          </p:contentPart>
        </mc:Choice>
        <mc:Fallback xmlns="">
          <p:pic>
            <p:nvPicPr>
              <p:cNvPr id="4" name="Entrada de lápiz 3">
                <a:extLst>
                  <a:ext uri="{FF2B5EF4-FFF2-40B4-BE49-F238E27FC236}">
                    <a16:creationId xmlns:a16="http://schemas.microsoft.com/office/drawing/2014/main" id="{FA99D33F-5104-3E47-95E5-89E685F26870}"/>
                  </a:ext>
                </a:extLst>
              </p:cNvPr>
              <p:cNvPicPr/>
              <p:nvPr/>
            </p:nvPicPr>
            <p:blipFill>
              <a:blip r:embed="rId14"/>
              <a:stretch>
                <a:fillRect/>
              </a:stretch>
            </p:blipFill>
            <p:spPr>
              <a:xfrm>
                <a:off x="4927336" y="4242636"/>
                <a:ext cx="671400" cy="2991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5" name="Entrada de lápiz 4">
                <a:extLst>
                  <a:ext uri="{FF2B5EF4-FFF2-40B4-BE49-F238E27FC236}">
                    <a16:creationId xmlns:a16="http://schemas.microsoft.com/office/drawing/2014/main" id="{88099C98-C5A9-354D-8659-EE55DCAF6B26}"/>
                  </a:ext>
                </a:extLst>
              </p14:cNvPr>
              <p14:cNvContentPartPr/>
              <p14:nvPr/>
            </p14:nvContentPartPr>
            <p14:xfrm>
              <a:off x="5408656" y="4389876"/>
              <a:ext cx="121320" cy="2160"/>
            </p14:xfrm>
          </p:contentPart>
        </mc:Choice>
        <mc:Fallback xmlns="">
          <p:pic>
            <p:nvPicPr>
              <p:cNvPr id="5" name="Entrada de lápiz 4">
                <a:extLst>
                  <a:ext uri="{FF2B5EF4-FFF2-40B4-BE49-F238E27FC236}">
                    <a16:creationId xmlns:a16="http://schemas.microsoft.com/office/drawing/2014/main" id="{88099C98-C5A9-354D-8659-EE55DCAF6B26}"/>
                  </a:ext>
                </a:extLst>
              </p:cNvPr>
              <p:cNvPicPr/>
              <p:nvPr/>
            </p:nvPicPr>
            <p:blipFill>
              <a:blip r:embed="rId16"/>
              <a:stretch>
                <a:fillRect/>
              </a:stretch>
            </p:blipFill>
            <p:spPr>
              <a:xfrm>
                <a:off x="5354656" y="4281876"/>
                <a:ext cx="228960" cy="217800"/>
              </a:xfrm>
              <a:prstGeom prst="rect">
                <a:avLst/>
              </a:prstGeom>
            </p:spPr>
          </p:pic>
        </mc:Fallback>
      </mc:AlternateContent>
    </p:spTree>
    <p:extLst>
      <p:ext uri="{BB962C8B-B14F-4D97-AF65-F5344CB8AC3E}">
        <p14:creationId xmlns:p14="http://schemas.microsoft.com/office/powerpoint/2010/main" val="770463637"/>
      </p:ext>
    </p:extLst>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6180" name="Rectangle 4"/>
          <p:cNvSpPr>
            <a:spLocks noGrp="1" noChangeArrowheads="1"/>
          </p:cNvSpPr>
          <p:nvPr>
            <p:ph sz="half" idx="4294967295"/>
            <p:custDataLst>
              <p:tags r:id="rId1"/>
            </p:custDataLst>
          </p:nvPr>
        </p:nvSpPr>
        <p:spPr>
          <a:xfrm>
            <a:off x="457200" y="978877"/>
            <a:ext cx="7467600" cy="4953000"/>
          </a:xfrm>
        </p:spPr>
        <p:txBody>
          <a:bodyPr>
            <a:normAutofit/>
          </a:bodyPr>
          <a:lstStyle/>
          <a:p>
            <a:r>
              <a:rPr lang="en-US" sz="2800" b="1" dirty="0"/>
              <a:t>Partial products </a:t>
            </a:r>
            <a:r>
              <a:rPr lang="en-US" sz="2800" dirty="0"/>
              <a:t>formed by multiplying a single digit of the multiplier with multiplicand</a:t>
            </a:r>
          </a:p>
          <a:p>
            <a:r>
              <a:rPr lang="en-US" sz="2800" b="1" dirty="0"/>
              <a:t>Shifted</a:t>
            </a:r>
            <a:r>
              <a:rPr lang="en-US" sz="2800" dirty="0"/>
              <a:t> partial products </a:t>
            </a:r>
            <a:r>
              <a:rPr lang="en-US" sz="2800" b="1" dirty="0"/>
              <a:t>summed</a:t>
            </a:r>
            <a:r>
              <a:rPr lang="en-US" sz="2800" dirty="0"/>
              <a:t> to form result</a:t>
            </a:r>
            <a:endParaRPr lang="en-US" sz="2800" dirty="0">
              <a:solidFill>
                <a:schemeClr val="accent2"/>
              </a:solidFill>
            </a:endParaRPr>
          </a:p>
        </p:txBody>
      </p:sp>
      <p:graphicFrame>
        <p:nvGraphicFramePr>
          <p:cNvPr id="946183" name="Object 7"/>
          <p:cNvGraphicFramePr>
            <a:graphicFrameLocks noGrp="1" noChangeAspect="1"/>
          </p:cNvGraphicFramePr>
          <p:nvPr>
            <p:ph sz="half" idx="4294967295"/>
            <p:custDataLst>
              <p:tags r:id="rId2"/>
            </p:custDataLst>
          </p:nvPr>
        </p:nvGraphicFramePr>
        <p:xfrm>
          <a:off x="1371600" y="2209800"/>
          <a:ext cx="5446565" cy="3581400"/>
        </p:xfrm>
        <a:graphic>
          <a:graphicData uri="http://schemas.openxmlformats.org/presentationml/2006/ole">
            <mc:AlternateContent xmlns:mc="http://schemas.openxmlformats.org/markup-compatibility/2006">
              <mc:Choice xmlns:v="urn:schemas-microsoft-com:vml" Requires="v">
                <p:oleObj name="VISIO" r:id="rId6" imgW="2223360" imgH="1461600" progId="Visio.Drawing.6">
                  <p:embed/>
                </p:oleObj>
              </mc:Choice>
              <mc:Fallback>
                <p:oleObj name="VISIO" r:id="rId6" imgW="2223360" imgH="1461600" progId="Visio.Drawing.6">
                  <p:embed/>
                  <p:pic>
                    <p:nvPicPr>
                      <p:cNvPr id="946183" name="Object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71600" y="2209800"/>
                        <a:ext cx="5446565" cy="3581400"/>
                      </a:xfrm>
                      <a:prstGeom prst="rect">
                        <a:avLst/>
                      </a:prstGeom>
                    </p:spPr>
                  </p:pic>
                </p:oleObj>
              </mc:Fallback>
            </mc:AlternateContent>
          </a:graphicData>
        </a:graphic>
      </p:graphicFrame>
      <p:sp>
        <p:nvSpPr>
          <p:cNvPr id="946178" name="Rectangle 2"/>
          <p:cNvSpPr>
            <a:spLocks noChangeArrowheads="1"/>
          </p:cNvSpPr>
          <p:nvPr>
            <p:custDataLst>
              <p:tags r:id="rId3"/>
            </p:custDataLst>
          </p:nvPr>
        </p:nvSpPr>
        <p:spPr bwMode="auto">
          <a:xfrm>
            <a:off x="76200" y="762000"/>
            <a:ext cx="8077200" cy="51816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342900" indent="-342900">
              <a:spcBef>
                <a:spcPct val="20000"/>
              </a:spcBef>
            </a:pPr>
            <a:endParaRPr lang="en-US" sz="3200">
              <a:latin typeface="Times New Roman" pitchFamily="18" charset="0"/>
              <a:cs typeface="Arial" charset="0"/>
            </a:endParaRPr>
          </a:p>
          <a:p>
            <a:pPr marL="342900" indent="-342900">
              <a:spcBef>
                <a:spcPct val="20000"/>
              </a:spcBef>
            </a:pPr>
            <a:endParaRPr lang="en-US" sz="3200">
              <a:latin typeface="Times New Roman" pitchFamily="18" charset="0"/>
              <a:cs typeface="Arial" charset="0"/>
            </a:endParaRPr>
          </a:p>
          <a:p>
            <a:pPr marL="342900" indent="-342900">
              <a:spcBef>
                <a:spcPct val="20000"/>
              </a:spcBef>
            </a:pPr>
            <a:endParaRPr lang="en-US" sz="3200">
              <a:latin typeface="Times New Roman" pitchFamily="18" charset="0"/>
              <a:cs typeface="Arial" charset="0"/>
            </a:endParaRPr>
          </a:p>
        </p:txBody>
      </p:sp>
      <p:sp>
        <p:nvSpPr>
          <p:cNvPr id="8" name="TextBox 7"/>
          <p:cNvSpPr txBox="1"/>
          <p:nvPr/>
        </p:nvSpPr>
        <p:spPr>
          <a:xfrm>
            <a:off x="457200" y="68759"/>
            <a:ext cx="7924800" cy="769441"/>
          </a:xfrm>
          <a:prstGeom prst="rect">
            <a:avLst/>
          </a:prstGeom>
          <a:noFill/>
        </p:spPr>
        <p:txBody>
          <a:bodyPr wrap="square" rtlCol="0">
            <a:spAutoFit/>
          </a:bodyPr>
          <a:lstStyle/>
          <a:p>
            <a:r>
              <a:rPr lang="en-US" sz="4400" dirty="0">
                <a:solidFill>
                  <a:schemeClr val="bg1"/>
                </a:solidFill>
                <a:latin typeface="+mj-lt"/>
              </a:rPr>
              <a:t>Multipliers</a:t>
            </a:r>
          </a:p>
        </p:txBody>
      </p:sp>
      <mc:AlternateContent xmlns:mc="http://schemas.openxmlformats.org/markup-compatibility/2006" xmlns:p14="http://schemas.microsoft.com/office/powerpoint/2010/main">
        <mc:Choice Requires="p14">
          <p:contentPart p14:bwMode="auto" r:id="rId8">
            <p14:nvContentPartPr>
              <p14:cNvPr id="2" name="Entrada de lápiz 1">
                <a:extLst>
                  <a:ext uri="{FF2B5EF4-FFF2-40B4-BE49-F238E27FC236}">
                    <a16:creationId xmlns:a16="http://schemas.microsoft.com/office/drawing/2014/main" id="{C66037F4-23F7-A543-B90D-2DBEAE78C362}"/>
                  </a:ext>
                </a:extLst>
              </p14:cNvPr>
              <p14:cNvContentPartPr/>
              <p14:nvPr/>
            </p14:nvContentPartPr>
            <p14:xfrm>
              <a:off x="5284816" y="3544956"/>
              <a:ext cx="88200" cy="7920"/>
            </p14:xfrm>
          </p:contentPart>
        </mc:Choice>
        <mc:Fallback xmlns="">
          <p:pic>
            <p:nvPicPr>
              <p:cNvPr id="2" name="Entrada de lápiz 1">
                <a:extLst>
                  <a:ext uri="{FF2B5EF4-FFF2-40B4-BE49-F238E27FC236}">
                    <a16:creationId xmlns:a16="http://schemas.microsoft.com/office/drawing/2014/main" id="{C66037F4-23F7-A543-B90D-2DBEAE78C362}"/>
                  </a:ext>
                </a:extLst>
              </p:cNvPr>
              <p:cNvPicPr/>
              <p:nvPr/>
            </p:nvPicPr>
            <p:blipFill>
              <a:blip r:embed="rId10"/>
              <a:stretch>
                <a:fillRect/>
              </a:stretch>
            </p:blipFill>
            <p:spPr>
              <a:xfrm>
                <a:off x="5231176" y="3436956"/>
                <a:ext cx="195840" cy="2235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3" name="Entrada de lápiz 2">
                <a:extLst>
                  <a:ext uri="{FF2B5EF4-FFF2-40B4-BE49-F238E27FC236}">
                    <a16:creationId xmlns:a16="http://schemas.microsoft.com/office/drawing/2014/main" id="{591F2881-DC3D-8A4C-91E7-6BA993DA3FFD}"/>
                  </a:ext>
                </a:extLst>
              </p14:cNvPr>
              <p14:cNvContentPartPr/>
              <p14:nvPr/>
            </p14:nvContentPartPr>
            <p14:xfrm>
              <a:off x="5262856" y="3278196"/>
              <a:ext cx="565200" cy="15120"/>
            </p14:xfrm>
          </p:contentPart>
        </mc:Choice>
        <mc:Fallback xmlns="">
          <p:pic>
            <p:nvPicPr>
              <p:cNvPr id="3" name="Entrada de lápiz 2">
                <a:extLst>
                  <a:ext uri="{FF2B5EF4-FFF2-40B4-BE49-F238E27FC236}">
                    <a16:creationId xmlns:a16="http://schemas.microsoft.com/office/drawing/2014/main" id="{591F2881-DC3D-8A4C-91E7-6BA993DA3FFD}"/>
                  </a:ext>
                </a:extLst>
              </p:cNvPr>
              <p:cNvPicPr/>
              <p:nvPr/>
            </p:nvPicPr>
            <p:blipFill>
              <a:blip r:embed="rId12"/>
              <a:stretch>
                <a:fillRect/>
              </a:stretch>
            </p:blipFill>
            <p:spPr>
              <a:xfrm>
                <a:off x="5208856" y="3170556"/>
                <a:ext cx="672840" cy="2307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4" name="Entrada de lápiz 3">
                <a:extLst>
                  <a:ext uri="{FF2B5EF4-FFF2-40B4-BE49-F238E27FC236}">
                    <a16:creationId xmlns:a16="http://schemas.microsoft.com/office/drawing/2014/main" id="{24088CEF-6E06-8849-BF67-50D4FE73F4B0}"/>
                  </a:ext>
                </a:extLst>
              </p14:cNvPr>
              <p14:cNvContentPartPr/>
              <p14:nvPr/>
            </p14:nvContentPartPr>
            <p14:xfrm>
              <a:off x="4860376" y="4667436"/>
              <a:ext cx="544680" cy="34200"/>
            </p14:xfrm>
          </p:contentPart>
        </mc:Choice>
        <mc:Fallback xmlns="">
          <p:pic>
            <p:nvPicPr>
              <p:cNvPr id="4" name="Entrada de lápiz 3">
                <a:extLst>
                  <a:ext uri="{FF2B5EF4-FFF2-40B4-BE49-F238E27FC236}">
                    <a16:creationId xmlns:a16="http://schemas.microsoft.com/office/drawing/2014/main" id="{24088CEF-6E06-8849-BF67-50D4FE73F4B0}"/>
                  </a:ext>
                </a:extLst>
              </p:cNvPr>
              <p:cNvPicPr/>
              <p:nvPr/>
            </p:nvPicPr>
            <p:blipFill>
              <a:blip r:embed="rId14"/>
              <a:stretch>
                <a:fillRect/>
              </a:stretch>
            </p:blipFill>
            <p:spPr>
              <a:xfrm>
                <a:off x="4806376" y="4559436"/>
                <a:ext cx="652320" cy="249840"/>
              </a:xfrm>
              <a:prstGeom prst="rect">
                <a:avLst/>
              </a:prstGeom>
            </p:spPr>
          </p:pic>
        </mc:Fallback>
      </mc:AlternateContent>
    </p:spTree>
    <p:extLst>
      <p:ext uri="{BB962C8B-B14F-4D97-AF65-F5344CB8AC3E}">
        <p14:creationId xmlns:p14="http://schemas.microsoft.com/office/powerpoint/2010/main" val="313616651"/>
      </p:ext>
    </p:extLst>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9250" name="Rectangle 2"/>
          <p:cNvSpPr>
            <a:spLocks noChangeArrowheads="1"/>
          </p:cNvSpPr>
          <p:nvPr>
            <p:custDataLst>
              <p:tags r:id="rId1"/>
            </p:custDataLst>
          </p:nvPr>
        </p:nvSpPr>
        <p:spPr bwMode="auto">
          <a:xfrm>
            <a:off x="533400" y="1066800"/>
            <a:ext cx="8077200" cy="51816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342900" indent="-342900">
              <a:spcBef>
                <a:spcPct val="20000"/>
              </a:spcBef>
            </a:pPr>
            <a:endParaRPr lang="en-US" sz="3200">
              <a:latin typeface="Times New Roman" pitchFamily="18" charset="0"/>
              <a:cs typeface="Arial" charset="0"/>
            </a:endParaRPr>
          </a:p>
          <a:p>
            <a:pPr marL="342900" indent="-342900">
              <a:spcBef>
                <a:spcPct val="20000"/>
              </a:spcBef>
            </a:pPr>
            <a:endParaRPr lang="en-US" sz="3200">
              <a:latin typeface="Times New Roman" pitchFamily="18" charset="0"/>
              <a:cs typeface="Arial" charset="0"/>
            </a:endParaRPr>
          </a:p>
          <a:p>
            <a:pPr marL="342900" indent="-342900">
              <a:spcBef>
                <a:spcPct val="20000"/>
              </a:spcBef>
            </a:pPr>
            <a:endParaRPr lang="en-US" sz="3200">
              <a:latin typeface="Times New Roman" pitchFamily="18" charset="0"/>
              <a:cs typeface="Arial" charset="0"/>
            </a:endParaRPr>
          </a:p>
        </p:txBody>
      </p:sp>
      <p:sp>
        <p:nvSpPr>
          <p:cNvPr id="7" name="TextBox 6"/>
          <p:cNvSpPr txBox="1"/>
          <p:nvPr/>
        </p:nvSpPr>
        <p:spPr>
          <a:xfrm>
            <a:off x="457200" y="68759"/>
            <a:ext cx="7924800" cy="769441"/>
          </a:xfrm>
          <a:prstGeom prst="rect">
            <a:avLst/>
          </a:prstGeom>
          <a:noFill/>
        </p:spPr>
        <p:txBody>
          <a:bodyPr wrap="square" rtlCol="0">
            <a:spAutoFit/>
          </a:bodyPr>
          <a:lstStyle/>
          <a:p>
            <a:r>
              <a:rPr lang="en-US" sz="4400" dirty="0">
                <a:solidFill>
                  <a:schemeClr val="bg1"/>
                </a:solidFill>
                <a:latin typeface="+mj-lt"/>
              </a:rPr>
              <a:t>4 x 4 Multiplier</a:t>
            </a:r>
          </a:p>
        </p:txBody>
      </p:sp>
      <p:pic>
        <p:nvPicPr>
          <p:cNvPr id="69643" name="Picture 1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96663" y="2514600"/>
            <a:ext cx="8718737" cy="32940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69644" name="Picture 1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073526" y="1066801"/>
            <a:ext cx="929060" cy="1905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val="1546375523"/>
      </p:ext>
    </p:extLst>
  </p:cSld>
  <p:clrMapOvr>
    <a:masterClrMapping/>
  </p:clrMapOvr>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9250" name="Rectangle 2"/>
          <p:cNvSpPr>
            <a:spLocks noChangeArrowheads="1"/>
          </p:cNvSpPr>
          <p:nvPr>
            <p:custDataLst>
              <p:tags r:id="rId1"/>
            </p:custDataLst>
          </p:nvPr>
        </p:nvSpPr>
        <p:spPr bwMode="auto">
          <a:xfrm>
            <a:off x="533400" y="1066800"/>
            <a:ext cx="8077200" cy="51816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342900" indent="-342900">
              <a:spcBef>
                <a:spcPct val="20000"/>
              </a:spcBef>
            </a:pPr>
            <a:endParaRPr lang="en-US" sz="3200">
              <a:latin typeface="Times New Roman" pitchFamily="18" charset="0"/>
              <a:cs typeface="Arial" charset="0"/>
            </a:endParaRPr>
          </a:p>
          <a:p>
            <a:pPr marL="342900" indent="-342900">
              <a:spcBef>
                <a:spcPct val="20000"/>
              </a:spcBef>
            </a:pPr>
            <a:endParaRPr lang="en-US" sz="3200">
              <a:latin typeface="Times New Roman" pitchFamily="18" charset="0"/>
              <a:cs typeface="Arial" charset="0"/>
            </a:endParaRPr>
          </a:p>
          <a:p>
            <a:pPr marL="342900" indent="-342900">
              <a:spcBef>
                <a:spcPct val="20000"/>
              </a:spcBef>
            </a:pPr>
            <a:endParaRPr lang="en-US" sz="3200">
              <a:latin typeface="Times New Roman" pitchFamily="18" charset="0"/>
              <a:cs typeface="Arial" charset="0"/>
            </a:endParaRPr>
          </a:p>
        </p:txBody>
      </p:sp>
      <p:sp>
        <p:nvSpPr>
          <p:cNvPr id="7" name="TextBox 6"/>
          <p:cNvSpPr txBox="1"/>
          <p:nvPr/>
        </p:nvSpPr>
        <p:spPr>
          <a:xfrm>
            <a:off x="457200" y="68759"/>
            <a:ext cx="7924800" cy="769441"/>
          </a:xfrm>
          <a:prstGeom prst="rect">
            <a:avLst/>
          </a:prstGeom>
          <a:noFill/>
        </p:spPr>
        <p:txBody>
          <a:bodyPr wrap="square" rtlCol="0">
            <a:spAutoFit/>
          </a:bodyPr>
          <a:lstStyle/>
          <a:p>
            <a:r>
              <a:rPr lang="en-US" sz="4400" dirty="0">
                <a:solidFill>
                  <a:schemeClr val="bg1"/>
                </a:solidFill>
                <a:latin typeface="+mj-lt"/>
              </a:rPr>
              <a:t>4 x 4 Multiplier</a:t>
            </a:r>
          </a:p>
        </p:txBody>
      </p:sp>
      <p:pic>
        <p:nvPicPr>
          <p:cNvPr id="69643" name="Picture 1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96663" y="2514600"/>
            <a:ext cx="8718737" cy="32940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69644" name="Picture 1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073526" y="1066801"/>
            <a:ext cx="929060" cy="1905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mc:AlternateContent xmlns:mc="http://schemas.openxmlformats.org/markup-compatibility/2006" xmlns:p14="http://schemas.microsoft.com/office/powerpoint/2010/main">
        <mc:Choice Requires="p14">
          <p:contentPart p14:bwMode="auto" r:id="rId6">
            <p14:nvContentPartPr>
              <p14:cNvPr id="4" name="Entrada de lápiz 3">
                <a:extLst>
                  <a:ext uri="{FF2B5EF4-FFF2-40B4-BE49-F238E27FC236}">
                    <a16:creationId xmlns:a16="http://schemas.microsoft.com/office/drawing/2014/main" id="{4B561CE9-1EE0-D146-9157-942BC02053D8}"/>
                  </a:ext>
                </a:extLst>
              </p14:cNvPr>
              <p14:cNvContentPartPr/>
              <p14:nvPr/>
            </p14:nvContentPartPr>
            <p14:xfrm>
              <a:off x="8547496" y="5619996"/>
              <a:ext cx="191520" cy="2160"/>
            </p14:xfrm>
          </p:contentPart>
        </mc:Choice>
        <mc:Fallback xmlns="">
          <p:pic>
            <p:nvPicPr>
              <p:cNvPr id="4" name="Entrada de lápiz 3">
                <a:extLst>
                  <a:ext uri="{FF2B5EF4-FFF2-40B4-BE49-F238E27FC236}">
                    <a16:creationId xmlns:a16="http://schemas.microsoft.com/office/drawing/2014/main" id="{4B561CE9-1EE0-D146-9157-942BC02053D8}"/>
                  </a:ext>
                </a:extLst>
              </p:cNvPr>
              <p:cNvPicPr/>
              <p:nvPr/>
            </p:nvPicPr>
            <p:blipFill>
              <a:blip r:embed="rId7"/>
              <a:stretch>
                <a:fillRect/>
              </a:stretch>
            </p:blipFill>
            <p:spPr>
              <a:xfrm>
                <a:off x="8493856" y="5512356"/>
                <a:ext cx="299160" cy="2178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5" name="Entrada de lápiz 4">
                <a:extLst>
                  <a:ext uri="{FF2B5EF4-FFF2-40B4-BE49-F238E27FC236}">
                    <a16:creationId xmlns:a16="http://schemas.microsoft.com/office/drawing/2014/main" id="{D1384F36-6903-664A-811D-F9E58E2928DC}"/>
                  </a:ext>
                </a:extLst>
              </p14:cNvPr>
              <p14:cNvContentPartPr/>
              <p14:nvPr/>
            </p14:nvContentPartPr>
            <p14:xfrm>
              <a:off x="7837576" y="2675196"/>
              <a:ext cx="148320" cy="2160"/>
            </p14:xfrm>
          </p:contentPart>
        </mc:Choice>
        <mc:Fallback xmlns="">
          <p:pic>
            <p:nvPicPr>
              <p:cNvPr id="5" name="Entrada de lápiz 4">
                <a:extLst>
                  <a:ext uri="{FF2B5EF4-FFF2-40B4-BE49-F238E27FC236}">
                    <a16:creationId xmlns:a16="http://schemas.microsoft.com/office/drawing/2014/main" id="{D1384F36-6903-664A-811D-F9E58E2928DC}"/>
                  </a:ext>
                </a:extLst>
              </p:cNvPr>
              <p:cNvPicPr/>
              <p:nvPr/>
            </p:nvPicPr>
            <p:blipFill>
              <a:blip r:embed="rId9"/>
              <a:stretch>
                <a:fillRect/>
              </a:stretch>
            </p:blipFill>
            <p:spPr>
              <a:xfrm>
                <a:off x="7783936" y="2567196"/>
                <a:ext cx="255960" cy="2178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6" name="Entrada de lápiz 5">
                <a:extLst>
                  <a:ext uri="{FF2B5EF4-FFF2-40B4-BE49-F238E27FC236}">
                    <a16:creationId xmlns:a16="http://schemas.microsoft.com/office/drawing/2014/main" id="{EB4BFF52-20BB-054B-B3E3-57D62517DE1B}"/>
                  </a:ext>
                </a:extLst>
              </p14:cNvPr>
              <p14:cNvContentPartPr/>
              <p14:nvPr/>
            </p14:nvContentPartPr>
            <p14:xfrm>
              <a:off x="4386616" y="3114396"/>
              <a:ext cx="98280" cy="2160"/>
            </p14:xfrm>
          </p:contentPart>
        </mc:Choice>
        <mc:Fallback xmlns="">
          <p:pic>
            <p:nvPicPr>
              <p:cNvPr id="6" name="Entrada de lápiz 5">
                <a:extLst>
                  <a:ext uri="{FF2B5EF4-FFF2-40B4-BE49-F238E27FC236}">
                    <a16:creationId xmlns:a16="http://schemas.microsoft.com/office/drawing/2014/main" id="{EB4BFF52-20BB-054B-B3E3-57D62517DE1B}"/>
                  </a:ext>
                </a:extLst>
              </p:cNvPr>
              <p:cNvPicPr/>
              <p:nvPr/>
            </p:nvPicPr>
            <p:blipFill>
              <a:blip r:embed="rId11"/>
              <a:stretch>
                <a:fillRect/>
              </a:stretch>
            </p:blipFill>
            <p:spPr>
              <a:xfrm>
                <a:off x="4332976" y="3006756"/>
                <a:ext cx="205920" cy="2178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8" name="Entrada de lápiz 7">
                <a:extLst>
                  <a:ext uri="{FF2B5EF4-FFF2-40B4-BE49-F238E27FC236}">
                    <a16:creationId xmlns:a16="http://schemas.microsoft.com/office/drawing/2014/main" id="{C74E4D21-2A02-274C-99FF-B8AE41BE905D}"/>
                  </a:ext>
                </a:extLst>
              </p14:cNvPr>
              <p14:cNvContentPartPr/>
              <p14:nvPr/>
            </p14:nvContentPartPr>
            <p14:xfrm>
              <a:off x="8585296" y="3552516"/>
              <a:ext cx="96120" cy="360"/>
            </p14:xfrm>
          </p:contentPart>
        </mc:Choice>
        <mc:Fallback xmlns="">
          <p:pic>
            <p:nvPicPr>
              <p:cNvPr id="8" name="Entrada de lápiz 7">
                <a:extLst>
                  <a:ext uri="{FF2B5EF4-FFF2-40B4-BE49-F238E27FC236}">
                    <a16:creationId xmlns:a16="http://schemas.microsoft.com/office/drawing/2014/main" id="{C74E4D21-2A02-274C-99FF-B8AE41BE905D}"/>
                  </a:ext>
                </a:extLst>
              </p:cNvPr>
              <p:cNvPicPr/>
              <p:nvPr/>
            </p:nvPicPr>
            <p:blipFill>
              <a:blip r:embed="rId13"/>
              <a:stretch>
                <a:fillRect/>
              </a:stretch>
            </p:blipFill>
            <p:spPr>
              <a:xfrm>
                <a:off x="8531296" y="3444516"/>
                <a:ext cx="20376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9" name="Entrada de lápiz 8">
                <a:extLst>
                  <a:ext uri="{FF2B5EF4-FFF2-40B4-BE49-F238E27FC236}">
                    <a16:creationId xmlns:a16="http://schemas.microsoft.com/office/drawing/2014/main" id="{E3A93A9F-AEEC-1249-AD3C-15D4EB4C0AAE}"/>
                  </a:ext>
                </a:extLst>
              </p14:cNvPr>
              <p14:cNvContentPartPr/>
              <p14:nvPr/>
            </p14:nvContentPartPr>
            <p14:xfrm>
              <a:off x="8619856" y="3755196"/>
              <a:ext cx="32040" cy="1586880"/>
            </p14:xfrm>
          </p:contentPart>
        </mc:Choice>
        <mc:Fallback xmlns="">
          <p:pic>
            <p:nvPicPr>
              <p:cNvPr id="9" name="Entrada de lápiz 8">
                <a:extLst>
                  <a:ext uri="{FF2B5EF4-FFF2-40B4-BE49-F238E27FC236}">
                    <a16:creationId xmlns:a16="http://schemas.microsoft.com/office/drawing/2014/main" id="{E3A93A9F-AEEC-1249-AD3C-15D4EB4C0AAE}"/>
                  </a:ext>
                </a:extLst>
              </p:cNvPr>
              <p:cNvPicPr/>
              <p:nvPr/>
            </p:nvPicPr>
            <p:blipFill>
              <a:blip r:embed="rId15"/>
              <a:stretch>
                <a:fillRect/>
              </a:stretch>
            </p:blipFill>
            <p:spPr>
              <a:xfrm>
                <a:off x="8565856" y="3647556"/>
                <a:ext cx="139680" cy="18025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0" name="Entrada de lápiz 9">
                <a:extLst>
                  <a:ext uri="{FF2B5EF4-FFF2-40B4-BE49-F238E27FC236}">
                    <a16:creationId xmlns:a16="http://schemas.microsoft.com/office/drawing/2014/main" id="{F2A6B7AC-220A-7740-A4CA-F0F04CAA813A}"/>
                  </a:ext>
                </a:extLst>
              </p14:cNvPr>
              <p14:cNvContentPartPr/>
              <p14:nvPr/>
            </p14:nvContentPartPr>
            <p14:xfrm>
              <a:off x="4591456" y="3131316"/>
              <a:ext cx="4078440" cy="361440"/>
            </p14:xfrm>
          </p:contentPart>
        </mc:Choice>
        <mc:Fallback xmlns="">
          <p:pic>
            <p:nvPicPr>
              <p:cNvPr id="10" name="Entrada de lápiz 9">
                <a:extLst>
                  <a:ext uri="{FF2B5EF4-FFF2-40B4-BE49-F238E27FC236}">
                    <a16:creationId xmlns:a16="http://schemas.microsoft.com/office/drawing/2014/main" id="{F2A6B7AC-220A-7740-A4CA-F0F04CAA813A}"/>
                  </a:ext>
                </a:extLst>
              </p:cNvPr>
              <p:cNvPicPr/>
              <p:nvPr/>
            </p:nvPicPr>
            <p:blipFill>
              <a:blip r:embed="rId17"/>
              <a:stretch>
                <a:fillRect/>
              </a:stretch>
            </p:blipFill>
            <p:spPr>
              <a:xfrm>
                <a:off x="4573456" y="3095316"/>
                <a:ext cx="4114080" cy="4330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1" name="Entrada de lápiz 10">
                <a:extLst>
                  <a:ext uri="{FF2B5EF4-FFF2-40B4-BE49-F238E27FC236}">
                    <a16:creationId xmlns:a16="http://schemas.microsoft.com/office/drawing/2014/main" id="{F712D8E8-4329-9E43-82F5-8CE383A46FBB}"/>
                  </a:ext>
                </a:extLst>
              </p14:cNvPr>
              <p14:cNvContentPartPr/>
              <p14:nvPr/>
            </p14:nvContentPartPr>
            <p14:xfrm>
              <a:off x="7930816" y="2831076"/>
              <a:ext cx="675360" cy="681480"/>
            </p14:xfrm>
          </p:contentPart>
        </mc:Choice>
        <mc:Fallback xmlns="">
          <p:pic>
            <p:nvPicPr>
              <p:cNvPr id="11" name="Entrada de lápiz 10">
                <a:extLst>
                  <a:ext uri="{FF2B5EF4-FFF2-40B4-BE49-F238E27FC236}">
                    <a16:creationId xmlns:a16="http://schemas.microsoft.com/office/drawing/2014/main" id="{F712D8E8-4329-9E43-82F5-8CE383A46FBB}"/>
                  </a:ext>
                </a:extLst>
              </p:cNvPr>
              <p:cNvPicPr/>
              <p:nvPr/>
            </p:nvPicPr>
            <p:blipFill>
              <a:blip r:embed="rId19"/>
              <a:stretch>
                <a:fillRect/>
              </a:stretch>
            </p:blipFill>
            <p:spPr>
              <a:xfrm>
                <a:off x="7913176" y="2795076"/>
                <a:ext cx="711000" cy="7531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2" name="Entrada de lápiz 11">
                <a:extLst>
                  <a:ext uri="{FF2B5EF4-FFF2-40B4-BE49-F238E27FC236}">
                    <a16:creationId xmlns:a16="http://schemas.microsoft.com/office/drawing/2014/main" id="{3F3B28CD-4E60-9748-8A62-9E477FE8CB22}"/>
                  </a:ext>
                </a:extLst>
              </p14:cNvPr>
              <p14:cNvContentPartPr/>
              <p14:nvPr/>
            </p14:nvContentPartPr>
            <p14:xfrm>
              <a:off x="3366376" y="5341716"/>
              <a:ext cx="223200" cy="129240"/>
            </p14:xfrm>
          </p:contentPart>
        </mc:Choice>
        <mc:Fallback xmlns="">
          <p:pic>
            <p:nvPicPr>
              <p:cNvPr id="12" name="Entrada de lápiz 11">
                <a:extLst>
                  <a:ext uri="{FF2B5EF4-FFF2-40B4-BE49-F238E27FC236}">
                    <a16:creationId xmlns:a16="http://schemas.microsoft.com/office/drawing/2014/main" id="{3F3B28CD-4E60-9748-8A62-9E477FE8CB22}"/>
                  </a:ext>
                </a:extLst>
              </p:cNvPr>
              <p:cNvPicPr/>
              <p:nvPr/>
            </p:nvPicPr>
            <p:blipFill>
              <a:blip r:embed="rId21"/>
              <a:stretch>
                <a:fillRect/>
              </a:stretch>
            </p:blipFill>
            <p:spPr>
              <a:xfrm>
                <a:off x="3348376" y="5306076"/>
                <a:ext cx="258840" cy="2008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3" name="Entrada de lápiz 12">
                <a:extLst>
                  <a:ext uri="{FF2B5EF4-FFF2-40B4-BE49-F238E27FC236}">
                    <a16:creationId xmlns:a16="http://schemas.microsoft.com/office/drawing/2014/main" id="{2E824061-8149-E74D-8CDF-4F6FA963E931}"/>
                  </a:ext>
                </a:extLst>
              </p14:cNvPr>
              <p14:cNvContentPartPr/>
              <p14:nvPr/>
            </p14:nvContentPartPr>
            <p14:xfrm>
              <a:off x="3288976" y="4281516"/>
              <a:ext cx="318960" cy="170280"/>
            </p14:xfrm>
          </p:contentPart>
        </mc:Choice>
        <mc:Fallback xmlns="">
          <p:pic>
            <p:nvPicPr>
              <p:cNvPr id="13" name="Entrada de lápiz 12">
                <a:extLst>
                  <a:ext uri="{FF2B5EF4-FFF2-40B4-BE49-F238E27FC236}">
                    <a16:creationId xmlns:a16="http://schemas.microsoft.com/office/drawing/2014/main" id="{2E824061-8149-E74D-8CDF-4F6FA963E931}"/>
                  </a:ext>
                </a:extLst>
              </p:cNvPr>
              <p:cNvPicPr/>
              <p:nvPr/>
            </p:nvPicPr>
            <p:blipFill>
              <a:blip r:embed="rId23"/>
              <a:stretch>
                <a:fillRect/>
              </a:stretch>
            </p:blipFill>
            <p:spPr>
              <a:xfrm>
                <a:off x="3271336" y="4245876"/>
                <a:ext cx="354600" cy="241920"/>
              </a:xfrm>
              <a:prstGeom prst="rect">
                <a:avLst/>
              </a:prstGeom>
            </p:spPr>
          </p:pic>
        </mc:Fallback>
      </mc:AlternateContent>
    </p:spTree>
    <p:extLst>
      <p:ext uri="{BB962C8B-B14F-4D97-AF65-F5344CB8AC3E}">
        <p14:creationId xmlns:p14="http://schemas.microsoft.com/office/powerpoint/2010/main" val="2593342245"/>
      </p:ext>
    </p:extLst>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9250" name="Rectangle 2"/>
          <p:cNvSpPr>
            <a:spLocks noChangeArrowheads="1"/>
          </p:cNvSpPr>
          <p:nvPr>
            <p:custDataLst>
              <p:tags r:id="rId1"/>
            </p:custDataLst>
          </p:nvPr>
        </p:nvSpPr>
        <p:spPr bwMode="auto">
          <a:xfrm>
            <a:off x="533400" y="1066800"/>
            <a:ext cx="8077200" cy="51816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342900" indent="-342900">
              <a:spcBef>
                <a:spcPct val="20000"/>
              </a:spcBef>
            </a:pPr>
            <a:endParaRPr lang="en-US" sz="3200">
              <a:latin typeface="Times New Roman" pitchFamily="18" charset="0"/>
              <a:cs typeface="Arial" charset="0"/>
            </a:endParaRPr>
          </a:p>
          <a:p>
            <a:pPr marL="342900" indent="-342900">
              <a:spcBef>
                <a:spcPct val="20000"/>
              </a:spcBef>
            </a:pPr>
            <a:endParaRPr lang="en-US" sz="3200">
              <a:latin typeface="Times New Roman" pitchFamily="18" charset="0"/>
              <a:cs typeface="Arial" charset="0"/>
            </a:endParaRPr>
          </a:p>
          <a:p>
            <a:pPr marL="342900" indent="-342900">
              <a:spcBef>
                <a:spcPct val="20000"/>
              </a:spcBef>
            </a:pPr>
            <a:endParaRPr lang="en-US" sz="3200">
              <a:latin typeface="Times New Roman" pitchFamily="18" charset="0"/>
              <a:cs typeface="Arial" charset="0"/>
            </a:endParaRPr>
          </a:p>
        </p:txBody>
      </p:sp>
      <p:sp>
        <p:nvSpPr>
          <p:cNvPr id="7" name="TextBox 6"/>
          <p:cNvSpPr txBox="1"/>
          <p:nvPr/>
        </p:nvSpPr>
        <p:spPr>
          <a:xfrm>
            <a:off x="457200" y="68759"/>
            <a:ext cx="7924800" cy="769441"/>
          </a:xfrm>
          <a:prstGeom prst="rect">
            <a:avLst/>
          </a:prstGeom>
          <a:noFill/>
        </p:spPr>
        <p:txBody>
          <a:bodyPr wrap="square" rtlCol="0">
            <a:spAutoFit/>
          </a:bodyPr>
          <a:lstStyle/>
          <a:p>
            <a:r>
              <a:rPr lang="en-US" sz="4400" dirty="0">
                <a:solidFill>
                  <a:schemeClr val="bg1"/>
                </a:solidFill>
                <a:latin typeface="+mj-lt"/>
              </a:rPr>
              <a:t>4 x 4 Multiplier</a:t>
            </a:r>
          </a:p>
        </p:txBody>
      </p:sp>
      <p:pic>
        <p:nvPicPr>
          <p:cNvPr id="69643" name="Picture 1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96663" y="2514600"/>
            <a:ext cx="8718737" cy="32940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69644" name="Picture 1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073526" y="1066801"/>
            <a:ext cx="929060" cy="1905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mc:AlternateContent xmlns:mc="http://schemas.openxmlformats.org/markup-compatibility/2006" xmlns:p14="http://schemas.microsoft.com/office/powerpoint/2010/main">
        <mc:Choice Requires="p14">
          <p:contentPart p14:bwMode="auto" r:id="rId6">
            <p14:nvContentPartPr>
              <p14:cNvPr id="2" name="Entrada de lápiz 1">
                <a:extLst>
                  <a:ext uri="{FF2B5EF4-FFF2-40B4-BE49-F238E27FC236}">
                    <a16:creationId xmlns:a16="http://schemas.microsoft.com/office/drawing/2014/main" id="{A9350331-0CCD-7142-BE0E-1C87BF20BB0F}"/>
                  </a:ext>
                </a:extLst>
              </p14:cNvPr>
              <p14:cNvContentPartPr/>
              <p14:nvPr/>
            </p14:nvContentPartPr>
            <p14:xfrm>
              <a:off x="8025496" y="5563836"/>
              <a:ext cx="219240" cy="150480"/>
            </p14:xfrm>
          </p:contentPart>
        </mc:Choice>
        <mc:Fallback xmlns="">
          <p:pic>
            <p:nvPicPr>
              <p:cNvPr id="2" name="Entrada de lápiz 1">
                <a:extLst>
                  <a:ext uri="{FF2B5EF4-FFF2-40B4-BE49-F238E27FC236}">
                    <a16:creationId xmlns:a16="http://schemas.microsoft.com/office/drawing/2014/main" id="{A9350331-0CCD-7142-BE0E-1C87BF20BB0F}"/>
                  </a:ext>
                </a:extLst>
              </p:cNvPr>
              <p:cNvPicPr/>
              <p:nvPr/>
            </p:nvPicPr>
            <p:blipFill>
              <a:blip r:embed="rId7"/>
              <a:stretch>
                <a:fillRect/>
              </a:stretch>
            </p:blipFill>
            <p:spPr>
              <a:xfrm>
                <a:off x="8007856" y="5528196"/>
                <a:ext cx="254880" cy="2221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3" name="Entrada de lápiz 2">
                <a:extLst>
                  <a:ext uri="{FF2B5EF4-FFF2-40B4-BE49-F238E27FC236}">
                    <a16:creationId xmlns:a16="http://schemas.microsoft.com/office/drawing/2014/main" id="{83C0EBC1-A59E-F649-BC43-C8C1AD65F3BF}"/>
                  </a:ext>
                </a:extLst>
              </p14:cNvPr>
              <p14:cNvContentPartPr/>
              <p14:nvPr/>
            </p14:nvContentPartPr>
            <p14:xfrm>
              <a:off x="4581376" y="3120156"/>
              <a:ext cx="3023640" cy="58680"/>
            </p14:xfrm>
          </p:contentPart>
        </mc:Choice>
        <mc:Fallback xmlns="">
          <p:pic>
            <p:nvPicPr>
              <p:cNvPr id="3" name="Entrada de lápiz 2">
                <a:extLst>
                  <a:ext uri="{FF2B5EF4-FFF2-40B4-BE49-F238E27FC236}">
                    <a16:creationId xmlns:a16="http://schemas.microsoft.com/office/drawing/2014/main" id="{83C0EBC1-A59E-F649-BC43-C8C1AD65F3BF}"/>
                  </a:ext>
                </a:extLst>
              </p:cNvPr>
              <p:cNvPicPr/>
              <p:nvPr/>
            </p:nvPicPr>
            <p:blipFill>
              <a:blip r:embed="rId9"/>
              <a:stretch>
                <a:fillRect/>
              </a:stretch>
            </p:blipFill>
            <p:spPr>
              <a:xfrm>
                <a:off x="4563376" y="3084156"/>
                <a:ext cx="3059280" cy="1303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4" name="Entrada de lápiz 3">
                <a:extLst>
                  <a:ext uri="{FF2B5EF4-FFF2-40B4-BE49-F238E27FC236}">
                    <a16:creationId xmlns:a16="http://schemas.microsoft.com/office/drawing/2014/main" id="{54CB6038-F838-E842-9B41-6AF660D0CB9F}"/>
                  </a:ext>
                </a:extLst>
              </p14:cNvPr>
              <p14:cNvContentPartPr/>
              <p14:nvPr/>
            </p14:nvContentPartPr>
            <p14:xfrm>
              <a:off x="7611496" y="3105036"/>
              <a:ext cx="720360" cy="326880"/>
            </p14:xfrm>
          </p:contentPart>
        </mc:Choice>
        <mc:Fallback xmlns="">
          <p:pic>
            <p:nvPicPr>
              <p:cNvPr id="4" name="Entrada de lápiz 3">
                <a:extLst>
                  <a:ext uri="{FF2B5EF4-FFF2-40B4-BE49-F238E27FC236}">
                    <a16:creationId xmlns:a16="http://schemas.microsoft.com/office/drawing/2014/main" id="{54CB6038-F838-E842-9B41-6AF660D0CB9F}"/>
                  </a:ext>
                </a:extLst>
              </p:cNvPr>
              <p:cNvPicPr/>
              <p:nvPr/>
            </p:nvPicPr>
            <p:blipFill>
              <a:blip r:embed="rId11"/>
              <a:stretch>
                <a:fillRect/>
              </a:stretch>
            </p:blipFill>
            <p:spPr>
              <a:xfrm>
                <a:off x="7593496" y="3069036"/>
                <a:ext cx="756000" cy="3985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5" name="Entrada de lápiz 4">
                <a:extLst>
                  <a:ext uri="{FF2B5EF4-FFF2-40B4-BE49-F238E27FC236}">
                    <a16:creationId xmlns:a16="http://schemas.microsoft.com/office/drawing/2014/main" id="{B0478127-FC34-6B45-AE5A-0548A53CCB66}"/>
                  </a:ext>
                </a:extLst>
              </p14:cNvPr>
              <p14:cNvContentPartPr/>
              <p14:nvPr/>
            </p14:nvContentPartPr>
            <p14:xfrm>
              <a:off x="7283176" y="2847636"/>
              <a:ext cx="950760" cy="594720"/>
            </p14:xfrm>
          </p:contentPart>
        </mc:Choice>
        <mc:Fallback xmlns="">
          <p:pic>
            <p:nvPicPr>
              <p:cNvPr id="5" name="Entrada de lápiz 4">
                <a:extLst>
                  <a:ext uri="{FF2B5EF4-FFF2-40B4-BE49-F238E27FC236}">
                    <a16:creationId xmlns:a16="http://schemas.microsoft.com/office/drawing/2014/main" id="{B0478127-FC34-6B45-AE5A-0548A53CCB66}"/>
                  </a:ext>
                </a:extLst>
              </p:cNvPr>
              <p:cNvPicPr/>
              <p:nvPr/>
            </p:nvPicPr>
            <p:blipFill>
              <a:blip r:embed="rId13"/>
              <a:stretch>
                <a:fillRect/>
              </a:stretch>
            </p:blipFill>
            <p:spPr>
              <a:xfrm>
                <a:off x="7265176" y="2811996"/>
                <a:ext cx="986400" cy="6663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6" name="Entrada de lápiz 5">
                <a:extLst>
                  <a:ext uri="{FF2B5EF4-FFF2-40B4-BE49-F238E27FC236}">
                    <a16:creationId xmlns:a16="http://schemas.microsoft.com/office/drawing/2014/main" id="{B4CF2AAF-774D-0E44-BF8E-41584425E444}"/>
                  </a:ext>
                </a:extLst>
              </p14:cNvPr>
              <p14:cNvContentPartPr/>
              <p14:nvPr/>
            </p14:nvContentPartPr>
            <p14:xfrm>
              <a:off x="8274256" y="3680676"/>
              <a:ext cx="360" cy="360"/>
            </p14:xfrm>
          </p:contentPart>
        </mc:Choice>
        <mc:Fallback xmlns="">
          <p:pic>
            <p:nvPicPr>
              <p:cNvPr id="6" name="Entrada de lápiz 5">
                <a:extLst>
                  <a:ext uri="{FF2B5EF4-FFF2-40B4-BE49-F238E27FC236}">
                    <a16:creationId xmlns:a16="http://schemas.microsoft.com/office/drawing/2014/main" id="{B4CF2AAF-774D-0E44-BF8E-41584425E444}"/>
                  </a:ext>
                </a:extLst>
              </p:cNvPr>
              <p:cNvPicPr/>
              <p:nvPr/>
            </p:nvPicPr>
            <p:blipFill>
              <a:blip r:embed="rId15"/>
              <a:stretch>
                <a:fillRect/>
              </a:stretch>
            </p:blipFill>
            <p:spPr>
              <a:xfrm>
                <a:off x="8256616" y="3645036"/>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8" name="Entrada de lápiz 7">
                <a:extLst>
                  <a:ext uri="{FF2B5EF4-FFF2-40B4-BE49-F238E27FC236}">
                    <a16:creationId xmlns:a16="http://schemas.microsoft.com/office/drawing/2014/main" id="{7D668B34-7096-B44C-AB39-211F93DD1D32}"/>
                  </a:ext>
                </a:extLst>
              </p14:cNvPr>
              <p14:cNvContentPartPr/>
              <p14:nvPr/>
            </p14:nvContentPartPr>
            <p14:xfrm>
              <a:off x="8269216" y="3710196"/>
              <a:ext cx="360" cy="360"/>
            </p14:xfrm>
          </p:contentPart>
        </mc:Choice>
        <mc:Fallback xmlns="">
          <p:pic>
            <p:nvPicPr>
              <p:cNvPr id="8" name="Entrada de lápiz 7">
                <a:extLst>
                  <a:ext uri="{FF2B5EF4-FFF2-40B4-BE49-F238E27FC236}">
                    <a16:creationId xmlns:a16="http://schemas.microsoft.com/office/drawing/2014/main" id="{7D668B34-7096-B44C-AB39-211F93DD1D32}"/>
                  </a:ext>
                </a:extLst>
              </p:cNvPr>
              <p:cNvPicPr/>
              <p:nvPr/>
            </p:nvPicPr>
            <p:blipFill>
              <a:blip r:embed="rId15"/>
              <a:stretch>
                <a:fillRect/>
              </a:stretch>
            </p:blipFill>
            <p:spPr>
              <a:xfrm>
                <a:off x="8251576" y="3674556"/>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9" name="Entrada de lápiz 8">
                <a:extLst>
                  <a:ext uri="{FF2B5EF4-FFF2-40B4-BE49-F238E27FC236}">
                    <a16:creationId xmlns:a16="http://schemas.microsoft.com/office/drawing/2014/main" id="{B7C9CDCD-6C9D-314C-9745-89252C1D7DE5}"/>
                  </a:ext>
                </a:extLst>
              </p14:cNvPr>
              <p14:cNvContentPartPr/>
              <p14:nvPr/>
            </p14:nvContentPartPr>
            <p14:xfrm>
              <a:off x="4582456" y="3286476"/>
              <a:ext cx="3411720" cy="153000"/>
            </p14:xfrm>
          </p:contentPart>
        </mc:Choice>
        <mc:Fallback xmlns="">
          <p:pic>
            <p:nvPicPr>
              <p:cNvPr id="9" name="Entrada de lápiz 8">
                <a:extLst>
                  <a:ext uri="{FF2B5EF4-FFF2-40B4-BE49-F238E27FC236}">
                    <a16:creationId xmlns:a16="http://schemas.microsoft.com/office/drawing/2014/main" id="{B7C9CDCD-6C9D-314C-9745-89252C1D7DE5}"/>
                  </a:ext>
                </a:extLst>
              </p:cNvPr>
              <p:cNvPicPr/>
              <p:nvPr/>
            </p:nvPicPr>
            <p:blipFill>
              <a:blip r:embed="rId18"/>
              <a:stretch>
                <a:fillRect/>
              </a:stretch>
            </p:blipFill>
            <p:spPr>
              <a:xfrm>
                <a:off x="4564816" y="3250836"/>
                <a:ext cx="3447360" cy="22464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0" name="Entrada de lápiz 9">
                <a:extLst>
                  <a:ext uri="{FF2B5EF4-FFF2-40B4-BE49-F238E27FC236}">
                    <a16:creationId xmlns:a16="http://schemas.microsoft.com/office/drawing/2014/main" id="{B0511106-5EA8-A641-A50F-9FF0997ED3CD}"/>
                  </a:ext>
                </a:extLst>
              </p14:cNvPr>
              <p14:cNvContentPartPr/>
              <p14:nvPr/>
            </p14:nvContentPartPr>
            <p14:xfrm>
              <a:off x="7903816" y="2835756"/>
              <a:ext cx="33120" cy="643680"/>
            </p14:xfrm>
          </p:contentPart>
        </mc:Choice>
        <mc:Fallback xmlns="">
          <p:pic>
            <p:nvPicPr>
              <p:cNvPr id="10" name="Entrada de lápiz 9">
                <a:extLst>
                  <a:ext uri="{FF2B5EF4-FFF2-40B4-BE49-F238E27FC236}">
                    <a16:creationId xmlns:a16="http://schemas.microsoft.com/office/drawing/2014/main" id="{B0511106-5EA8-A641-A50F-9FF0997ED3CD}"/>
                  </a:ext>
                </a:extLst>
              </p:cNvPr>
              <p:cNvPicPr/>
              <p:nvPr/>
            </p:nvPicPr>
            <p:blipFill>
              <a:blip r:embed="rId20"/>
              <a:stretch>
                <a:fillRect/>
              </a:stretch>
            </p:blipFill>
            <p:spPr>
              <a:xfrm>
                <a:off x="7885816" y="2799756"/>
                <a:ext cx="68760" cy="7153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1" name="Entrada de lápiz 10">
                <a:extLst>
                  <a:ext uri="{FF2B5EF4-FFF2-40B4-BE49-F238E27FC236}">
                    <a16:creationId xmlns:a16="http://schemas.microsoft.com/office/drawing/2014/main" id="{8F3211E4-7F3F-FE41-B5F3-22C18BD57B01}"/>
                  </a:ext>
                </a:extLst>
              </p14:cNvPr>
              <p14:cNvContentPartPr/>
              <p14:nvPr/>
            </p14:nvContentPartPr>
            <p14:xfrm>
              <a:off x="7939456" y="3688596"/>
              <a:ext cx="360" cy="360"/>
            </p14:xfrm>
          </p:contentPart>
        </mc:Choice>
        <mc:Fallback xmlns="">
          <p:pic>
            <p:nvPicPr>
              <p:cNvPr id="11" name="Entrada de lápiz 10">
                <a:extLst>
                  <a:ext uri="{FF2B5EF4-FFF2-40B4-BE49-F238E27FC236}">
                    <a16:creationId xmlns:a16="http://schemas.microsoft.com/office/drawing/2014/main" id="{8F3211E4-7F3F-FE41-B5F3-22C18BD57B01}"/>
                  </a:ext>
                </a:extLst>
              </p:cNvPr>
              <p:cNvPicPr/>
              <p:nvPr/>
            </p:nvPicPr>
            <p:blipFill>
              <a:blip r:embed="rId15"/>
              <a:stretch>
                <a:fillRect/>
              </a:stretch>
            </p:blipFill>
            <p:spPr>
              <a:xfrm>
                <a:off x="7921456" y="3652596"/>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2" name="Entrada de lápiz 11">
                <a:extLst>
                  <a:ext uri="{FF2B5EF4-FFF2-40B4-BE49-F238E27FC236}">
                    <a16:creationId xmlns:a16="http://schemas.microsoft.com/office/drawing/2014/main" id="{6BF8E3C1-AFD8-8144-A1AD-EFF22C92E762}"/>
                  </a:ext>
                </a:extLst>
              </p14:cNvPr>
              <p14:cNvContentPartPr/>
              <p14:nvPr/>
            </p14:nvContentPartPr>
            <p14:xfrm>
              <a:off x="8109376" y="4033836"/>
              <a:ext cx="47880" cy="1384560"/>
            </p14:xfrm>
          </p:contentPart>
        </mc:Choice>
        <mc:Fallback xmlns="">
          <p:pic>
            <p:nvPicPr>
              <p:cNvPr id="12" name="Entrada de lápiz 11">
                <a:extLst>
                  <a:ext uri="{FF2B5EF4-FFF2-40B4-BE49-F238E27FC236}">
                    <a16:creationId xmlns:a16="http://schemas.microsoft.com/office/drawing/2014/main" id="{6BF8E3C1-AFD8-8144-A1AD-EFF22C92E762}"/>
                  </a:ext>
                </a:extLst>
              </p:cNvPr>
              <p:cNvPicPr/>
              <p:nvPr/>
            </p:nvPicPr>
            <p:blipFill>
              <a:blip r:embed="rId23"/>
              <a:stretch>
                <a:fillRect/>
              </a:stretch>
            </p:blipFill>
            <p:spPr>
              <a:xfrm>
                <a:off x="8091736" y="3997836"/>
                <a:ext cx="83520" cy="14562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3" name="Entrada de lápiz 12">
                <a:extLst>
                  <a:ext uri="{FF2B5EF4-FFF2-40B4-BE49-F238E27FC236}">
                    <a16:creationId xmlns:a16="http://schemas.microsoft.com/office/drawing/2014/main" id="{226042C8-54F1-6845-AA93-CCA3282CDDF4}"/>
                  </a:ext>
                </a:extLst>
              </p14:cNvPr>
              <p14:cNvContentPartPr/>
              <p14:nvPr/>
            </p14:nvContentPartPr>
            <p14:xfrm>
              <a:off x="2861656" y="4321836"/>
              <a:ext cx="305640" cy="126360"/>
            </p14:xfrm>
          </p:contentPart>
        </mc:Choice>
        <mc:Fallback xmlns="">
          <p:pic>
            <p:nvPicPr>
              <p:cNvPr id="13" name="Entrada de lápiz 12">
                <a:extLst>
                  <a:ext uri="{FF2B5EF4-FFF2-40B4-BE49-F238E27FC236}">
                    <a16:creationId xmlns:a16="http://schemas.microsoft.com/office/drawing/2014/main" id="{226042C8-54F1-6845-AA93-CCA3282CDDF4}"/>
                  </a:ext>
                </a:extLst>
              </p:cNvPr>
              <p:cNvPicPr/>
              <p:nvPr/>
            </p:nvPicPr>
            <p:blipFill>
              <a:blip r:embed="rId25"/>
              <a:stretch>
                <a:fillRect/>
              </a:stretch>
            </p:blipFill>
            <p:spPr>
              <a:xfrm>
                <a:off x="2843656" y="4286196"/>
                <a:ext cx="341280" cy="1980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4" name="Entrada de lápiz 13">
                <a:extLst>
                  <a:ext uri="{FF2B5EF4-FFF2-40B4-BE49-F238E27FC236}">
                    <a16:creationId xmlns:a16="http://schemas.microsoft.com/office/drawing/2014/main" id="{D2CBDCCD-BC76-6645-B387-07D413C4BE65}"/>
                  </a:ext>
                </a:extLst>
              </p14:cNvPr>
              <p14:cNvContentPartPr/>
              <p14:nvPr/>
            </p14:nvContentPartPr>
            <p14:xfrm>
              <a:off x="2846176" y="4313556"/>
              <a:ext cx="282240" cy="14040"/>
            </p14:xfrm>
          </p:contentPart>
        </mc:Choice>
        <mc:Fallback xmlns="">
          <p:pic>
            <p:nvPicPr>
              <p:cNvPr id="14" name="Entrada de lápiz 13">
                <a:extLst>
                  <a:ext uri="{FF2B5EF4-FFF2-40B4-BE49-F238E27FC236}">
                    <a16:creationId xmlns:a16="http://schemas.microsoft.com/office/drawing/2014/main" id="{D2CBDCCD-BC76-6645-B387-07D413C4BE65}"/>
                  </a:ext>
                </a:extLst>
              </p:cNvPr>
              <p:cNvPicPr/>
              <p:nvPr/>
            </p:nvPicPr>
            <p:blipFill>
              <a:blip r:embed="rId27"/>
              <a:stretch>
                <a:fillRect/>
              </a:stretch>
            </p:blipFill>
            <p:spPr>
              <a:xfrm>
                <a:off x="2828536" y="4277916"/>
                <a:ext cx="317880" cy="856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5" name="Entrada de lápiz 14">
                <a:extLst>
                  <a:ext uri="{FF2B5EF4-FFF2-40B4-BE49-F238E27FC236}">
                    <a16:creationId xmlns:a16="http://schemas.microsoft.com/office/drawing/2014/main" id="{8FEF5F5E-575F-D748-8A5A-5F289B641E77}"/>
                  </a:ext>
                </a:extLst>
              </p14:cNvPr>
              <p14:cNvContentPartPr/>
              <p14:nvPr/>
            </p14:nvContentPartPr>
            <p14:xfrm>
              <a:off x="2838616" y="4571676"/>
              <a:ext cx="321480" cy="20160"/>
            </p14:xfrm>
          </p:contentPart>
        </mc:Choice>
        <mc:Fallback xmlns="">
          <p:pic>
            <p:nvPicPr>
              <p:cNvPr id="15" name="Entrada de lápiz 14">
                <a:extLst>
                  <a:ext uri="{FF2B5EF4-FFF2-40B4-BE49-F238E27FC236}">
                    <a16:creationId xmlns:a16="http://schemas.microsoft.com/office/drawing/2014/main" id="{8FEF5F5E-575F-D748-8A5A-5F289B641E77}"/>
                  </a:ext>
                </a:extLst>
              </p:cNvPr>
              <p:cNvPicPr/>
              <p:nvPr/>
            </p:nvPicPr>
            <p:blipFill>
              <a:blip r:embed="rId29"/>
              <a:stretch>
                <a:fillRect/>
              </a:stretch>
            </p:blipFill>
            <p:spPr>
              <a:xfrm>
                <a:off x="2820616" y="4536036"/>
                <a:ext cx="357120" cy="918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6" name="Entrada de lápiz 15">
                <a:extLst>
                  <a:ext uri="{FF2B5EF4-FFF2-40B4-BE49-F238E27FC236}">
                    <a16:creationId xmlns:a16="http://schemas.microsoft.com/office/drawing/2014/main" id="{CD9E427C-5D50-F144-AAA1-1B0686B7F8A0}"/>
                  </a:ext>
                </a:extLst>
              </p14:cNvPr>
              <p14:cNvContentPartPr/>
              <p14:nvPr/>
            </p14:nvContentPartPr>
            <p14:xfrm>
              <a:off x="2832856" y="4629996"/>
              <a:ext cx="369000" cy="78840"/>
            </p14:xfrm>
          </p:contentPart>
        </mc:Choice>
        <mc:Fallback xmlns="">
          <p:pic>
            <p:nvPicPr>
              <p:cNvPr id="16" name="Entrada de lápiz 15">
                <a:extLst>
                  <a:ext uri="{FF2B5EF4-FFF2-40B4-BE49-F238E27FC236}">
                    <a16:creationId xmlns:a16="http://schemas.microsoft.com/office/drawing/2014/main" id="{CD9E427C-5D50-F144-AAA1-1B0686B7F8A0}"/>
                  </a:ext>
                </a:extLst>
              </p:cNvPr>
              <p:cNvPicPr/>
              <p:nvPr/>
            </p:nvPicPr>
            <p:blipFill>
              <a:blip r:embed="rId31"/>
              <a:stretch>
                <a:fillRect/>
              </a:stretch>
            </p:blipFill>
            <p:spPr>
              <a:xfrm>
                <a:off x="2814856" y="4594356"/>
                <a:ext cx="404640" cy="15048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7" name="Entrada de lápiz 16">
                <a:extLst>
                  <a:ext uri="{FF2B5EF4-FFF2-40B4-BE49-F238E27FC236}">
                    <a16:creationId xmlns:a16="http://schemas.microsoft.com/office/drawing/2014/main" id="{4CF10A37-2597-A74B-95D2-D45CFC55F4D1}"/>
                  </a:ext>
                </a:extLst>
              </p14:cNvPr>
              <p14:cNvContentPartPr/>
              <p14:nvPr/>
            </p14:nvContentPartPr>
            <p14:xfrm>
              <a:off x="2910256" y="5300316"/>
              <a:ext cx="270720" cy="204840"/>
            </p14:xfrm>
          </p:contentPart>
        </mc:Choice>
        <mc:Fallback xmlns="">
          <p:pic>
            <p:nvPicPr>
              <p:cNvPr id="17" name="Entrada de lápiz 16">
                <a:extLst>
                  <a:ext uri="{FF2B5EF4-FFF2-40B4-BE49-F238E27FC236}">
                    <a16:creationId xmlns:a16="http://schemas.microsoft.com/office/drawing/2014/main" id="{4CF10A37-2597-A74B-95D2-D45CFC55F4D1}"/>
                  </a:ext>
                </a:extLst>
              </p:cNvPr>
              <p:cNvPicPr/>
              <p:nvPr/>
            </p:nvPicPr>
            <p:blipFill>
              <a:blip r:embed="rId33"/>
              <a:stretch>
                <a:fillRect/>
              </a:stretch>
            </p:blipFill>
            <p:spPr>
              <a:xfrm>
                <a:off x="2892616" y="5264676"/>
                <a:ext cx="306360" cy="276480"/>
              </a:xfrm>
              <a:prstGeom prst="rect">
                <a:avLst/>
              </a:prstGeom>
            </p:spPr>
          </p:pic>
        </mc:Fallback>
      </mc:AlternateContent>
    </p:spTree>
    <p:extLst>
      <p:ext uri="{BB962C8B-B14F-4D97-AF65-F5344CB8AC3E}">
        <p14:creationId xmlns:p14="http://schemas.microsoft.com/office/powerpoint/2010/main" val="2691107075"/>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4914" name="Rectangle 2"/>
          <p:cNvSpPr>
            <a:spLocks noChangeArrowheads="1"/>
          </p:cNvSpPr>
          <p:nvPr>
            <p:custDataLst>
              <p:tags r:id="rId1"/>
            </p:custDataLst>
          </p:nvPr>
        </p:nvSpPr>
        <p:spPr bwMode="auto">
          <a:xfrm>
            <a:off x="978877" y="1143000"/>
            <a:ext cx="8077200" cy="51816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342900" indent="-342900">
              <a:spcBef>
                <a:spcPct val="20000"/>
              </a:spcBef>
            </a:pPr>
            <a:endParaRPr lang="en-US" sz="2400" i="1" dirty="0">
              <a:latin typeface="Times New Roman" pitchFamily="18" charset="0"/>
              <a:cs typeface="Arial" charset="0"/>
            </a:endParaRPr>
          </a:p>
          <a:p>
            <a:pPr marL="342900" indent="-342900">
              <a:spcBef>
                <a:spcPct val="20000"/>
              </a:spcBef>
            </a:pPr>
            <a:r>
              <a:rPr lang="en-US" sz="3800" b="1" i="1" dirty="0">
                <a:solidFill>
                  <a:schemeClr val="accent1"/>
                </a:solidFill>
                <a:latin typeface="Times New Roman" pitchFamily="18" charset="0"/>
                <a:cs typeface="Arial" charset="0"/>
              </a:rPr>
              <a:t>			</a:t>
            </a:r>
            <a:r>
              <a:rPr lang="en-US" sz="3800" b="1" i="1" dirty="0" err="1">
                <a:solidFill>
                  <a:srgbClr val="0070C0"/>
                </a:solidFill>
                <a:latin typeface="Times New Roman" pitchFamily="18" charset="0"/>
                <a:cs typeface="Arial" charset="0"/>
              </a:rPr>
              <a:t>t</a:t>
            </a:r>
            <a:r>
              <a:rPr lang="en-US" sz="3800" b="1" baseline="-25000" dirty="0" err="1">
                <a:solidFill>
                  <a:srgbClr val="0070C0"/>
                </a:solidFill>
                <a:latin typeface="Times New Roman" pitchFamily="18" charset="0"/>
                <a:cs typeface="Arial" charset="0"/>
              </a:rPr>
              <a:t>ripple</a:t>
            </a:r>
            <a:r>
              <a:rPr lang="en-US" sz="3800" b="1" dirty="0">
                <a:solidFill>
                  <a:srgbClr val="0070C0"/>
                </a:solidFill>
                <a:latin typeface="Times New Roman" pitchFamily="18" charset="0"/>
                <a:cs typeface="Arial" charset="0"/>
              </a:rPr>
              <a:t> = </a:t>
            </a:r>
            <a:r>
              <a:rPr lang="en-US" sz="3800" b="1" i="1" dirty="0" err="1">
                <a:solidFill>
                  <a:srgbClr val="0070C0"/>
                </a:solidFill>
                <a:latin typeface="Times New Roman" pitchFamily="18" charset="0"/>
                <a:cs typeface="Arial" charset="0"/>
              </a:rPr>
              <a:t>Nt</a:t>
            </a:r>
            <a:r>
              <a:rPr lang="en-US" sz="3800" b="1" i="1" baseline="-25000" dirty="0" err="1">
                <a:solidFill>
                  <a:srgbClr val="0070C0"/>
                </a:solidFill>
                <a:latin typeface="Times New Roman" pitchFamily="18" charset="0"/>
                <a:cs typeface="Arial" charset="0"/>
              </a:rPr>
              <a:t>FA</a:t>
            </a:r>
            <a:endParaRPr lang="en-US" sz="3800" b="1" i="1" baseline="-25000" dirty="0">
              <a:solidFill>
                <a:srgbClr val="0070C0"/>
              </a:solidFill>
              <a:latin typeface="Times New Roman" pitchFamily="18" charset="0"/>
              <a:cs typeface="Arial" charset="0"/>
            </a:endParaRPr>
          </a:p>
          <a:p>
            <a:pPr marL="342900" indent="-342900">
              <a:spcBef>
                <a:spcPct val="20000"/>
              </a:spcBef>
            </a:pPr>
            <a:r>
              <a:rPr lang="en-US" sz="2400" i="1" baseline="-25000" dirty="0">
                <a:latin typeface="Times New Roman" pitchFamily="18" charset="0"/>
                <a:cs typeface="Arial" charset="0"/>
              </a:rPr>
              <a:t>		</a:t>
            </a:r>
          </a:p>
          <a:p>
            <a:pPr marL="342900" indent="-342900">
              <a:spcBef>
                <a:spcPct val="20000"/>
              </a:spcBef>
            </a:pPr>
            <a:r>
              <a:rPr lang="en-US" sz="2400" i="1" baseline="-25000" dirty="0">
                <a:latin typeface="Times New Roman" pitchFamily="18" charset="0"/>
                <a:cs typeface="Arial" charset="0"/>
              </a:rPr>
              <a:t>	</a:t>
            </a:r>
            <a:r>
              <a:rPr lang="en-US" sz="2400" i="1" baseline="-25000" dirty="0">
                <a:latin typeface="+mj-lt"/>
                <a:cs typeface="Arial" charset="0"/>
              </a:rPr>
              <a:t>    </a:t>
            </a:r>
            <a:r>
              <a:rPr lang="en-US" sz="2400" dirty="0">
                <a:latin typeface="+mj-lt"/>
                <a:cs typeface="Arial" charset="0"/>
              </a:rPr>
              <a:t>where </a:t>
            </a:r>
            <a:r>
              <a:rPr lang="en-US" sz="2400" i="1" dirty="0" err="1">
                <a:latin typeface="+mj-lt"/>
                <a:cs typeface="Arial" charset="0"/>
              </a:rPr>
              <a:t>t</a:t>
            </a:r>
            <a:r>
              <a:rPr lang="en-US" sz="2400" i="1" baseline="-25000" dirty="0" err="1">
                <a:latin typeface="+mj-lt"/>
                <a:cs typeface="Arial" charset="0"/>
              </a:rPr>
              <a:t>FA</a:t>
            </a:r>
            <a:r>
              <a:rPr lang="en-US" sz="2400" dirty="0">
                <a:latin typeface="+mj-lt"/>
                <a:cs typeface="Arial" charset="0"/>
              </a:rPr>
              <a:t> is the delay of a 1-bit full adder</a:t>
            </a:r>
          </a:p>
        </p:txBody>
      </p:sp>
      <p:sp>
        <p:nvSpPr>
          <p:cNvPr id="6" name="TextBox 5"/>
          <p:cNvSpPr txBox="1"/>
          <p:nvPr/>
        </p:nvSpPr>
        <p:spPr>
          <a:xfrm>
            <a:off x="457200" y="68759"/>
            <a:ext cx="7924800" cy="769441"/>
          </a:xfrm>
          <a:prstGeom prst="rect">
            <a:avLst/>
          </a:prstGeom>
          <a:noFill/>
        </p:spPr>
        <p:txBody>
          <a:bodyPr wrap="square" rtlCol="0">
            <a:spAutoFit/>
          </a:bodyPr>
          <a:lstStyle/>
          <a:p>
            <a:r>
              <a:rPr lang="en-US" sz="4400" dirty="0">
                <a:solidFill>
                  <a:schemeClr val="bg1"/>
                </a:solidFill>
                <a:latin typeface="+mj-lt"/>
              </a:rPr>
              <a:t>Ripple-Carry Adder Delay</a:t>
            </a:r>
          </a:p>
        </p:txBody>
      </p:sp>
    </p:spTree>
    <p:extLst>
      <p:ext uri="{BB962C8B-B14F-4D97-AF65-F5344CB8AC3E}">
        <p14:creationId xmlns:p14="http://schemas.microsoft.com/office/powerpoint/2010/main" val="3640232358"/>
      </p:ext>
    </p:extLst>
  </p:cSld>
  <p:clrMapOvr>
    <a:masterClrMapping/>
  </p:clrMapOvr>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9250" name="Rectangle 2"/>
          <p:cNvSpPr>
            <a:spLocks noChangeArrowheads="1"/>
          </p:cNvSpPr>
          <p:nvPr>
            <p:custDataLst>
              <p:tags r:id="rId1"/>
            </p:custDataLst>
          </p:nvPr>
        </p:nvSpPr>
        <p:spPr bwMode="auto">
          <a:xfrm>
            <a:off x="533400" y="1066800"/>
            <a:ext cx="8077200" cy="51816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342900" indent="-342900">
              <a:spcBef>
                <a:spcPct val="20000"/>
              </a:spcBef>
            </a:pPr>
            <a:endParaRPr lang="en-US" sz="3200">
              <a:latin typeface="Times New Roman" pitchFamily="18" charset="0"/>
              <a:cs typeface="Arial" charset="0"/>
            </a:endParaRPr>
          </a:p>
          <a:p>
            <a:pPr marL="342900" indent="-342900">
              <a:spcBef>
                <a:spcPct val="20000"/>
              </a:spcBef>
            </a:pPr>
            <a:endParaRPr lang="en-US" sz="3200">
              <a:latin typeface="Times New Roman" pitchFamily="18" charset="0"/>
              <a:cs typeface="Arial" charset="0"/>
            </a:endParaRPr>
          </a:p>
          <a:p>
            <a:pPr marL="342900" indent="-342900">
              <a:spcBef>
                <a:spcPct val="20000"/>
              </a:spcBef>
            </a:pPr>
            <a:endParaRPr lang="en-US" sz="3200">
              <a:latin typeface="Times New Roman" pitchFamily="18" charset="0"/>
              <a:cs typeface="Arial" charset="0"/>
            </a:endParaRPr>
          </a:p>
        </p:txBody>
      </p:sp>
      <p:sp>
        <p:nvSpPr>
          <p:cNvPr id="7" name="TextBox 6"/>
          <p:cNvSpPr txBox="1"/>
          <p:nvPr/>
        </p:nvSpPr>
        <p:spPr>
          <a:xfrm>
            <a:off x="457200" y="68759"/>
            <a:ext cx="7924800" cy="769441"/>
          </a:xfrm>
          <a:prstGeom prst="rect">
            <a:avLst/>
          </a:prstGeom>
          <a:noFill/>
        </p:spPr>
        <p:txBody>
          <a:bodyPr wrap="square" rtlCol="0">
            <a:spAutoFit/>
          </a:bodyPr>
          <a:lstStyle/>
          <a:p>
            <a:r>
              <a:rPr lang="en-US" sz="4400" dirty="0">
                <a:solidFill>
                  <a:schemeClr val="bg1"/>
                </a:solidFill>
                <a:latin typeface="+mj-lt"/>
              </a:rPr>
              <a:t>4 x 4 Multiplier</a:t>
            </a:r>
          </a:p>
        </p:txBody>
      </p:sp>
      <p:pic>
        <p:nvPicPr>
          <p:cNvPr id="69643" name="Picture 1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96663" y="2514600"/>
            <a:ext cx="8718737" cy="32940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69644" name="Picture 1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073526" y="1066801"/>
            <a:ext cx="929060" cy="1905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mc:AlternateContent xmlns:mc="http://schemas.openxmlformats.org/markup-compatibility/2006" xmlns:p14="http://schemas.microsoft.com/office/powerpoint/2010/main">
        <mc:Choice Requires="p14">
          <p:contentPart p14:bwMode="auto" r:id="rId6">
            <p14:nvContentPartPr>
              <p14:cNvPr id="2" name="Entrada de lápiz 1">
                <a:extLst>
                  <a:ext uri="{FF2B5EF4-FFF2-40B4-BE49-F238E27FC236}">
                    <a16:creationId xmlns:a16="http://schemas.microsoft.com/office/drawing/2014/main" id="{5ED6F5CF-2098-8046-8591-D6F7A63DCAC9}"/>
                  </a:ext>
                </a:extLst>
              </p14:cNvPr>
              <p14:cNvContentPartPr/>
              <p14:nvPr/>
            </p14:nvContentPartPr>
            <p14:xfrm>
              <a:off x="7350496" y="5560236"/>
              <a:ext cx="258120" cy="156960"/>
            </p14:xfrm>
          </p:contentPart>
        </mc:Choice>
        <mc:Fallback xmlns="">
          <p:pic>
            <p:nvPicPr>
              <p:cNvPr id="2" name="Entrada de lápiz 1">
                <a:extLst>
                  <a:ext uri="{FF2B5EF4-FFF2-40B4-BE49-F238E27FC236}">
                    <a16:creationId xmlns:a16="http://schemas.microsoft.com/office/drawing/2014/main" id="{5ED6F5CF-2098-8046-8591-D6F7A63DCAC9}"/>
                  </a:ext>
                </a:extLst>
              </p:cNvPr>
              <p:cNvPicPr/>
              <p:nvPr/>
            </p:nvPicPr>
            <p:blipFill>
              <a:blip r:embed="rId7"/>
              <a:stretch>
                <a:fillRect/>
              </a:stretch>
            </p:blipFill>
            <p:spPr>
              <a:xfrm>
                <a:off x="7332856" y="5524236"/>
                <a:ext cx="293760" cy="2286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3" name="Entrada de lápiz 2">
                <a:extLst>
                  <a:ext uri="{FF2B5EF4-FFF2-40B4-BE49-F238E27FC236}">
                    <a16:creationId xmlns:a16="http://schemas.microsoft.com/office/drawing/2014/main" id="{C2BFB71B-C8F4-8240-8666-BF1DC8E253A2}"/>
                  </a:ext>
                </a:extLst>
              </p14:cNvPr>
              <p14:cNvContentPartPr/>
              <p14:nvPr/>
            </p14:nvContentPartPr>
            <p14:xfrm>
              <a:off x="2525056" y="5349636"/>
              <a:ext cx="217080" cy="136800"/>
            </p14:xfrm>
          </p:contentPart>
        </mc:Choice>
        <mc:Fallback xmlns="">
          <p:pic>
            <p:nvPicPr>
              <p:cNvPr id="3" name="Entrada de lápiz 2">
                <a:extLst>
                  <a:ext uri="{FF2B5EF4-FFF2-40B4-BE49-F238E27FC236}">
                    <a16:creationId xmlns:a16="http://schemas.microsoft.com/office/drawing/2014/main" id="{C2BFB71B-C8F4-8240-8666-BF1DC8E253A2}"/>
                  </a:ext>
                </a:extLst>
              </p:cNvPr>
              <p:cNvPicPr/>
              <p:nvPr/>
            </p:nvPicPr>
            <p:blipFill>
              <a:blip r:embed="rId9"/>
              <a:stretch>
                <a:fillRect/>
              </a:stretch>
            </p:blipFill>
            <p:spPr>
              <a:xfrm>
                <a:off x="2507416" y="5313996"/>
                <a:ext cx="252720" cy="2084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4" name="Entrada de lápiz 3">
                <a:extLst>
                  <a:ext uri="{FF2B5EF4-FFF2-40B4-BE49-F238E27FC236}">
                    <a16:creationId xmlns:a16="http://schemas.microsoft.com/office/drawing/2014/main" id="{F034738A-61CC-D14D-8BE6-BF78D59BB10E}"/>
                  </a:ext>
                </a:extLst>
              </p14:cNvPr>
              <p14:cNvContentPartPr/>
              <p14:nvPr/>
            </p14:nvContentPartPr>
            <p14:xfrm>
              <a:off x="2527216" y="5314716"/>
              <a:ext cx="200160" cy="23040"/>
            </p14:xfrm>
          </p:contentPart>
        </mc:Choice>
        <mc:Fallback xmlns="">
          <p:pic>
            <p:nvPicPr>
              <p:cNvPr id="4" name="Entrada de lápiz 3">
                <a:extLst>
                  <a:ext uri="{FF2B5EF4-FFF2-40B4-BE49-F238E27FC236}">
                    <a16:creationId xmlns:a16="http://schemas.microsoft.com/office/drawing/2014/main" id="{F034738A-61CC-D14D-8BE6-BF78D59BB10E}"/>
                  </a:ext>
                </a:extLst>
              </p:cNvPr>
              <p:cNvPicPr/>
              <p:nvPr/>
            </p:nvPicPr>
            <p:blipFill>
              <a:blip r:embed="rId11"/>
              <a:stretch>
                <a:fillRect/>
              </a:stretch>
            </p:blipFill>
            <p:spPr>
              <a:xfrm>
                <a:off x="2509576" y="5279076"/>
                <a:ext cx="235800" cy="946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5" name="Entrada de lápiz 4">
                <a:extLst>
                  <a:ext uri="{FF2B5EF4-FFF2-40B4-BE49-F238E27FC236}">
                    <a16:creationId xmlns:a16="http://schemas.microsoft.com/office/drawing/2014/main" id="{76457729-63B6-CA41-848D-F072EE4A4688}"/>
                  </a:ext>
                </a:extLst>
              </p14:cNvPr>
              <p14:cNvContentPartPr/>
              <p14:nvPr/>
            </p14:nvContentPartPr>
            <p14:xfrm>
              <a:off x="2390776" y="4311396"/>
              <a:ext cx="370800" cy="170280"/>
            </p14:xfrm>
          </p:contentPart>
        </mc:Choice>
        <mc:Fallback xmlns="">
          <p:pic>
            <p:nvPicPr>
              <p:cNvPr id="5" name="Entrada de lápiz 4">
                <a:extLst>
                  <a:ext uri="{FF2B5EF4-FFF2-40B4-BE49-F238E27FC236}">
                    <a16:creationId xmlns:a16="http://schemas.microsoft.com/office/drawing/2014/main" id="{76457729-63B6-CA41-848D-F072EE4A4688}"/>
                  </a:ext>
                </a:extLst>
              </p:cNvPr>
              <p:cNvPicPr/>
              <p:nvPr/>
            </p:nvPicPr>
            <p:blipFill>
              <a:blip r:embed="rId13"/>
              <a:stretch>
                <a:fillRect/>
              </a:stretch>
            </p:blipFill>
            <p:spPr>
              <a:xfrm>
                <a:off x="2372776" y="4275396"/>
                <a:ext cx="406440" cy="2419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6" name="Entrada de lápiz 5">
                <a:extLst>
                  <a:ext uri="{FF2B5EF4-FFF2-40B4-BE49-F238E27FC236}">
                    <a16:creationId xmlns:a16="http://schemas.microsoft.com/office/drawing/2014/main" id="{9C2C2AA8-5ADC-014A-8C25-7270C632C35F}"/>
                  </a:ext>
                </a:extLst>
              </p14:cNvPr>
              <p14:cNvContentPartPr/>
              <p14:nvPr/>
            </p14:nvContentPartPr>
            <p14:xfrm>
              <a:off x="6626536" y="2814516"/>
              <a:ext cx="973080" cy="695880"/>
            </p14:xfrm>
          </p:contentPart>
        </mc:Choice>
        <mc:Fallback xmlns="">
          <p:pic>
            <p:nvPicPr>
              <p:cNvPr id="6" name="Entrada de lápiz 5">
                <a:extLst>
                  <a:ext uri="{FF2B5EF4-FFF2-40B4-BE49-F238E27FC236}">
                    <a16:creationId xmlns:a16="http://schemas.microsoft.com/office/drawing/2014/main" id="{9C2C2AA8-5ADC-014A-8C25-7270C632C35F}"/>
                  </a:ext>
                </a:extLst>
              </p:cNvPr>
              <p:cNvPicPr/>
              <p:nvPr/>
            </p:nvPicPr>
            <p:blipFill>
              <a:blip r:embed="rId15"/>
              <a:stretch>
                <a:fillRect/>
              </a:stretch>
            </p:blipFill>
            <p:spPr>
              <a:xfrm>
                <a:off x="6608896" y="2778516"/>
                <a:ext cx="1008720" cy="7675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8" name="Entrada de lápiz 7">
                <a:extLst>
                  <a:ext uri="{FF2B5EF4-FFF2-40B4-BE49-F238E27FC236}">
                    <a16:creationId xmlns:a16="http://schemas.microsoft.com/office/drawing/2014/main" id="{A6249A2C-60B3-CB46-939B-B18EBBDD939C}"/>
                  </a:ext>
                </a:extLst>
              </p14:cNvPr>
              <p14:cNvContentPartPr/>
              <p14:nvPr/>
            </p14:nvContentPartPr>
            <p14:xfrm>
              <a:off x="4573456" y="3127356"/>
              <a:ext cx="3099600" cy="334440"/>
            </p14:xfrm>
          </p:contentPart>
        </mc:Choice>
        <mc:Fallback xmlns="">
          <p:pic>
            <p:nvPicPr>
              <p:cNvPr id="8" name="Entrada de lápiz 7">
                <a:extLst>
                  <a:ext uri="{FF2B5EF4-FFF2-40B4-BE49-F238E27FC236}">
                    <a16:creationId xmlns:a16="http://schemas.microsoft.com/office/drawing/2014/main" id="{A6249A2C-60B3-CB46-939B-B18EBBDD939C}"/>
                  </a:ext>
                </a:extLst>
              </p:cNvPr>
              <p:cNvPicPr/>
              <p:nvPr/>
            </p:nvPicPr>
            <p:blipFill>
              <a:blip r:embed="rId17"/>
              <a:stretch>
                <a:fillRect/>
              </a:stretch>
            </p:blipFill>
            <p:spPr>
              <a:xfrm>
                <a:off x="4555456" y="3091716"/>
                <a:ext cx="3135240" cy="4060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9" name="Entrada de lápiz 8">
                <a:extLst>
                  <a:ext uri="{FF2B5EF4-FFF2-40B4-BE49-F238E27FC236}">
                    <a16:creationId xmlns:a16="http://schemas.microsoft.com/office/drawing/2014/main" id="{51A1BEEF-A62A-5946-A199-2FC539B6C7AE}"/>
                  </a:ext>
                </a:extLst>
              </p14:cNvPr>
              <p14:cNvContentPartPr/>
              <p14:nvPr/>
            </p14:nvContentPartPr>
            <p14:xfrm>
              <a:off x="7601056" y="3681756"/>
              <a:ext cx="360" cy="360"/>
            </p14:xfrm>
          </p:contentPart>
        </mc:Choice>
        <mc:Fallback xmlns="">
          <p:pic>
            <p:nvPicPr>
              <p:cNvPr id="9" name="Entrada de lápiz 8">
                <a:extLst>
                  <a:ext uri="{FF2B5EF4-FFF2-40B4-BE49-F238E27FC236}">
                    <a16:creationId xmlns:a16="http://schemas.microsoft.com/office/drawing/2014/main" id="{51A1BEEF-A62A-5946-A199-2FC539B6C7AE}"/>
                  </a:ext>
                </a:extLst>
              </p:cNvPr>
              <p:cNvPicPr/>
              <p:nvPr/>
            </p:nvPicPr>
            <p:blipFill>
              <a:blip r:embed="rId19"/>
              <a:stretch>
                <a:fillRect/>
              </a:stretch>
            </p:blipFill>
            <p:spPr>
              <a:xfrm>
                <a:off x="7583056" y="3646116"/>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0" name="Entrada de lápiz 9">
                <a:extLst>
                  <a:ext uri="{FF2B5EF4-FFF2-40B4-BE49-F238E27FC236}">
                    <a16:creationId xmlns:a16="http://schemas.microsoft.com/office/drawing/2014/main" id="{BDA37822-5100-CB40-8647-2BEAF0BAD49E}"/>
                  </a:ext>
                </a:extLst>
              </p14:cNvPr>
              <p14:cNvContentPartPr/>
              <p14:nvPr/>
            </p14:nvContentPartPr>
            <p14:xfrm>
              <a:off x="7611496" y="3678516"/>
              <a:ext cx="32760" cy="3600"/>
            </p14:xfrm>
          </p:contentPart>
        </mc:Choice>
        <mc:Fallback xmlns="">
          <p:pic>
            <p:nvPicPr>
              <p:cNvPr id="10" name="Entrada de lápiz 9">
                <a:extLst>
                  <a:ext uri="{FF2B5EF4-FFF2-40B4-BE49-F238E27FC236}">
                    <a16:creationId xmlns:a16="http://schemas.microsoft.com/office/drawing/2014/main" id="{BDA37822-5100-CB40-8647-2BEAF0BAD49E}"/>
                  </a:ext>
                </a:extLst>
              </p:cNvPr>
              <p:cNvPicPr/>
              <p:nvPr/>
            </p:nvPicPr>
            <p:blipFill>
              <a:blip r:embed="rId21"/>
              <a:stretch>
                <a:fillRect/>
              </a:stretch>
            </p:blipFill>
            <p:spPr>
              <a:xfrm>
                <a:off x="7593496" y="3642516"/>
                <a:ext cx="68400" cy="752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1" name="Entrada de lápiz 10">
                <a:extLst>
                  <a:ext uri="{FF2B5EF4-FFF2-40B4-BE49-F238E27FC236}">
                    <a16:creationId xmlns:a16="http://schemas.microsoft.com/office/drawing/2014/main" id="{62DE1D66-90E3-6846-A855-54EDB2E4E7F2}"/>
                  </a:ext>
                </a:extLst>
              </p14:cNvPr>
              <p14:cNvContentPartPr/>
              <p14:nvPr/>
            </p14:nvContentPartPr>
            <p14:xfrm>
              <a:off x="4587856" y="3214116"/>
              <a:ext cx="2745360" cy="284760"/>
            </p14:xfrm>
          </p:contentPart>
        </mc:Choice>
        <mc:Fallback xmlns="">
          <p:pic>
            <p:nvPicPr>
              <p:cNvPr id="11" name="Entrada de lápiz 10">
                <a:extLst>
                  <a:ext uri="{FF2B5EF4-FFF2-40B4-BE49-F238E27FC236}">
                    <a16:creationId xmlns:a16="http://schemas.microsoft.com/office/drawing/2014/main" id="{62DE1D66-90E3-6846-A855-54EDB2E4E7F2}"/>
                  </a:ext>
                </a:extLst>
              </p:cNvPr>
              <p:cNvPicPr/>
              <p:nvPr/>
            </p:nvPicPr>
            <p:blipFill>
              <a:blip r:embed="rId23"/>
              <a:stretch>
                <a:fillRect/>
              </a:stretch>
            </p:blipFill>
            <p:spPr>
              <a:xfrm>
                <a:off x="4570216" y="3178476"/>
                <a:ext cx="2781000" cy="3564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2" name="Entrada de lápiz 11">
                <a:extLst>
                  <a:ext uri="{FF2B5EF4-FFF2-40B4-BE49-F238E27FC236}">
                    <a16:creationId xmlns:a16="http://schemas.microsoft.com/office/drawing/2014/main" id="{AA5D5852-3F3A-6D48-B7D0-BA6CF7634E7C}"/>
                  </a:ext>
                </a:extLst>
              </p14:cNvPr>
              <p14:cNvContentPartPr/>
              <p14:nvPr/>
            </p14:nvContentPartPr>
            <p14:xfrm>
              <a:off x="7261936" y="2787516"/>
              <a:ext cx="23400" cy="664920"/>
            </p14:xfrm>
          </p:contentPart>
        </mc:Choice>
        <mc:Fallback xmlns="">
          <p:pic>
            <p:nvPicPr>
              <p:cNvPr id="12" name="Entrada de lápiz 11">
                <a:extLst>
                  <a:ext uri="{FF2B5EF4-FFF2-40B4-BE49-F238E27FC236}">
                    <a16:creationId xmlns:a16="http://schemas.microsoft.com/office/drawing/2014/main" id="{AA5D5852-3F3A-6D48-B7D0-BA6CF7634E7C}"/>
                  </a:ext>
                </a:extLst>
              </p:cNvPr>
              <p:cNvPicPr/>
              <p:nvPr/>
            </p:nvPicPr>
            <p:blipFill>
              <a:blip r:embed="rId25"/>
              <a:stretch>
                <a:fillRect/>
              </a:stretch>
            </p:blipFill>
            <p:spPr>
              <a:xfrm>
                <a:off x="7243936" y="2751516"/>
                <a:ext cx="59040" cy="7365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3" name="Entrada de lápiz 12">
                <a:extLst>
                  <a:ext uri="{FF2B5EF4-FFF2-40B4-BE49-F238E27FC236}">
                    <a16:creationId xmlns:a16="http://schemas.microsoft.com/office/drawing/2014/main" id="{6BE7217F-7711-E24D-8FC9-D96D0CD0E757}"/>
                  </a:ext>
                </a:extLst>
              </p14:cNvPr>
              <p14:cNvContentPartPr/>
              <p14:nvPr/>
            </p14:nvContentPartPr>
            <p14:xfrm>
              <a:off x="7314856" y="3661596"/>
              <a:ext cx="360" cy="360"/>
            </p14:xfrm>
          </p:contentPart>
        </mc:Choice>
        <mc:Fallback xmlns="">
          <p:pic>
            <p:nvPicPr>
              <p:cNvPr id="13" name="Entrada de lápiz 12">
                <a:extLst>
                  <a:ext uri="{FF2B5EF4-FFF2-40B4-BE49-F238E27FC236}">
                    <a16:creationId xmlns:a16="http://schemas.microsoft.com/office/drawing/2014/main" id="{6BE7217F-7711-E24D-8FC9-D96D0CD0E757}"/>
                  </a:ext>
                </a:extLst>
              </p:cNvPr>
              <p:cNvPicPr/>
              <p:nvPr/>
            </p:nvPicPr>
            <p:blipFill>
              <a:blip r:embed="rId27"/>
              <a:stretch>
                <a:fillRect/>
              </a:stretch>
            </p:blipFill>
            <p:spPr>
              <a:xfrm>
                <a:off x="7297216" y="3625956"/>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4" name="Entrada de lápiz 13">
                <a:extLst>
                  <a:ext uri="{FF2B5EF4-FFF2-40B4-BE49-F238E27FC236}">
                    <a16:creationId xmlns:a16="http://schemas.microsoft.com/office/drawing/2014/main" id="{A11BE2AE-8C72-9343-883F-9A9ED706B77B}"/>
                  </a:ext>
                </a:extLst>
              </p14:cNvPr>
              <p14:cNvContentPartPr/>
              <p14:nvPr/>
            </p14:nvContentPartPr>
            <p14:xfrm>
              <a:off x="7260496" y="3683916"/>
              <a:ext cx="47520" cy="27360"/>
            </p14:xfrm>
          </p:contentPart>
        </mc:Choice>
        <mc:Fallback xmlns="">
          <p:pic>
            <p:nvPicPr>
              <p:cNvPr id="14" name="Entrada de lápiz 13">
                <a:extLst>
                  <a:ext uri="{FF2B5EF4-FFF2-40B4-BE49-F238E27FC236}">
                    <a16:creationId xmlns:a16="http://schemas.microsoft.com/office/drawing/2014/main" id="{A11BE2AE-8C72-9343-883F-9A9ED706B77B}"/>
                  </a:ext>
                </a:extLst>
              </p:cNvPr>
              <p:cNvPicPr/>
              <p:nvPr/>
            </p:nvPicPr>
            <p:blipFill>
              <a:blip r:embed="rId29"/>
              <a:stretch>
                <a:fillRect/>
              </a:stretch>
            </p:blipFill>
            <p:spPr>
              <a:xfrm>
                <a:off x="7242496" y="3648276"/>
                <a:ext cx="83160" cy="990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5" name="Entrada de lápiz 14">
                <a:extLst>
                  <a:ext uri="{FF2B5EF4-FFF2-40B4-BE49-F238E27FC236}">
                    <a16:creationId xmlns:a16="http://schemas.microsoft.com/office/drawing/2014/main" id="{84735256-F019-3941-860F-8FC286A8587F}"/>
                  </a:ext>
                </a:extLst>
              </p14:cNvPr>
              <p14:cNvContentPartPr/>
              <p14:nvPr/>
            </p14:nvContentPartPr>
            <p14:xfrm>
              <a:off x="7298296" y="3662316"/>
              <a:ext cx="360" cy="360"/>
            </p14:xfrm>
          </p:contentPart>
        </mc:Choice>
        <mc:Fallback xmlns="">
          <p:pic>
            <p:nvPicPr>
              <p:cNvPr id="15" name="Entrada de lápiz 14">
                <a:extLst>
                  <a:ext uri="{FF2B5EF4-FFF2-40B4-BE49-F238E27FC236}">
                    <a16:creationId xmlns:a16="http://schemas.microsoft.com/office/drawing/2014/main" id="{84735256-F019-3941-860F-8FC286A8587F}"/>
                  </a:ext>
                </a:extLst>
              </p:cNvPr>
              <p:cNvPicPr/>
              <p:nvPr/>
            </p:nvPicPr>
            <p:blipFill>
              <a:blip r:embed="rId27"/>
              <a:stretch>
                <a:fillRect/>
              </a:stretch>
            </p:blipFill>
            <p:spPr>
              <a:xfrm>
                <a:off x="7280656" y="3626676"/>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17" name="Entrada de lápiz 16">
                <a:extLst>
                  <a:ext uri="{FF2B5EF4-FFF2-40B4-BE49-F238E27FC236}">
                    <a16:creationId xmlns:a16="http://schemas.microsoft.com/office/drawing/2014/main" id="{88836454-1ECC-854E-86D4-6A5897AD7013}"/>
                  </a:ext>
                </a:extLst>
              </p14:cNvPr>
              <p14:cNvContentPartPr/>
              <p14:nvPr/>
            </p14:nvContentPartPr>
            <p14:xfrm>
              <a:off x="4592176" y="4091076"/>
              <a:ext cx="2768400" cy="103320"/>
            </p14:xfrm>
          </p:contentPart>
        </mc:Choice>
        <mc:Fallback xmlns="">
          <p:pic>
            <p:nvPicPr>
              <p:cNvPr id="17" name="Entrada de lápiz 16">
                <a:extLst>
                  <a:ext uri="{FF2B5EF4-FFF2-40B4-BE49-F238E27FC236}">
                    <a16:creationId xmlns:a16="http://schemas.microsoft.com/office/drawing/2014/main" id="{88836454-1ECC-854E-86D4-6A5897AD7013}"/>
                  </a:ext>
                </a:extLst>
              </p:cNvPr>
              <p:cNvPicPr/>
              <p:nvPr/>
            </p:nvPicPr>
            <p:blipFill>
              <a:blip r:embed="rId32"/>
              <a:stretch>
                <a:fillRect/>
              </a:stretch>
            </p:blipFill>
            <p:spPr>
              <a:xfrm>
                <a:off x="4587856" y="4086756"/>
                <a:ext cx="2777040" cy="111960"/>
              </a:xfrm>
              <a:prstGeom prst="rect">
                <a:avLst/>
              </a:prstGeom>
            </p:spPr>
          </p:pic>
        </mc:Fallback>
      </mc:AlternateContent>
      <p:grpSp>
        <p:nvGrpSpPr>
          <p:cNvPr id="21" name="Grupo 20">
            <a:extLst>
              <a:ext uri="{FF2B5EF4-FFF2-40B4-BE49-F238E27FC236}">
                <a16:creationId xmlns:a16="http://schemas.microsoft.com/office/drawing/2014/main" id="{D1098B18-C32B-5C4F-83D2-666677961B7D}"/>
              </a:ext>
            </a:extLst>
          </p:cNvPr>
          <p:cNvGrpSpPr/>
          <p:nvPr/>
        </p:nvGrpSpPr>
        <p:grpSpPr>
          <a:xfrm>
            <a:off x="7252216" y="2832156"/>
            <a:ext cx="683640" cy="1598040"/>
            <a:chOff x="7252216" y="2832156"/>
            <a:chExt cx="683640" cy="1598040"/>
          </a:xfrm>
        </p:grpSpPr>
        <mc:AlternateContent xmlns:mc="http://schemas.openxmlformats.org/markup-compatibility/2006" xmlns:p14="http://schemas.microsoft.com/office/powerpoint/2010/main">
          <mc:Choice Requires="p14">
            <p:contentPart p14:bwMode="auto" r:id="rId33">
              <p14:nvContentPartPr>
                <p14:cNvPr id="19" name="Entrada de lápiz 18">
                  <a:extLst>
                    <a:ext uri="{FF2B5EF4-FFF2-40B4-BE49-F238E27FC236}">
                      <a16:creationId xmlns:a16="http://schemas.microsoft.com/office/drawing/2014/main" id="{E5E1ECF6-A8B7-8545-BD82-E44F7FA56625}"/>
                    </a:ext>
                  </a:extLst>
                </p14:cNvPr>
                <p14:cNvContentPartPr/>
                <p14:nvPr/>
              </p14:nvContentPartPr>
              <p14:xfrm>
                <a:off x="7252216" y="2832156"/>
                <a:ext cx="683640" cy="1321200"/>
              </p14:xfrm>
            </p:contentPart>
          </mc:Choice>
          <mc:Fallback xmlns="">
            <p:pic>
              <p:nvPicPr>
                <p:cNvPr id="19" name="Entrada de lápiz 18">
                  <a:extLst>
                    <a:ext uri="{FF2B5EF4-FFF2-40B4-BE49-F238E27FC236}">
                      <a16:creationId xmlns:a16="http://schemas.microsoft.com/office/drawing/2014/main" id="{E5E1ECF6-A8B7-8545-BD82-E44F7FA56625}"/>
                    </a:ext>
                  </a:extLst>
                </p:cNvPr>
                <p:cNvPicPr/>
                <p:nvPr/>
              </p:nvPicPr>
              <p:blipFill>
                <a:blip r:embed="rId34"/>
                <a:stretch>
                  <a:fillRect/>
                </a:stretch>
              </p:blipFill>
              <p:spPr>
                <a:xfrm>
                  <a:off x="7247896" y="2827836"/>
                  <a:ext cx="692280" cy="132984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0" name="Entrada de lápiz 19">
                  <a:extLst>
                    <a:ext uri="{FF2B5EF4-FFF2-40B4-BE49-F238E27FC236}">
                      <a16:creationId xmlns:a16="http://schemas.microsoft.com/office/drawing/2014/main" id="{37805C52-2AC4-3245-B0CC-99987D94D613}"/>
                    </a:ext>
                  </a:extLst>
                </p14:cNvPr>
                <p14:cNvContentPartPr/>
                <p14:nvPr/>
              </p14:nvContentPartPr>
              <p14:xfrm>
                <a:off x="7288576" y="4360356"/>
                <a:ext cx="20520" cy="69840"/>
              </p14:xfrm>
            </p:contentPart>
          </mc:Choice>
          <mc:Fallback xmlns="">
            <p:pic>
              <p:nvPicPr>
                <p:cNvPr id="20" name="Entrada de lápiz 19">
                  <a:extLst>
                    <a:ext uri="{FF2B5EF4-FFF2-40B4-BE49-F238E27FC236}">
                      <a16:creationId xmlns:a16="http://schemas.microsoft.com/office/drawing/2014/main" id="{37805C52-2AC4-3245-B0CC-99987D94D613}"/>
                    </a:ext>
                  </a:extLst>
                </p:cNvPr>
                <p:cNvPicPr/>
                <p:nvPr/>
              </p:nvPicPr>
              <p:blipFill>
                <a:blip r:embed="rId36"/>
                <a:stretch>
                  <a:fillRect/>
                </a:stretch>
              </p:blipFill>
              <p:spPr>
                <a:xfrm>
                  <a:off x="7284256" y="4356036"/>
                  <a:ext cx="29160" cy="784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7">
            <p14:nvContentPartPr>
              <p14:cNvPr id="22" name="Entrada de lápiz 21">
                <a:extLst>
                  <a:ext uri="{FF2B5EF4-FFF2-40B4-BE49-F238E27FC236}">
                    <a16:creationId xmlns:a16="http://schemas.microsoft.com/office/drawing/2014/main" id="{840A611A-6233-944D-91CF-B5BED81F3CB6}"/>
                  </a:ext>
                </a:extLst>
              </p14:cNvPr>
              <p14:cNvContentPartPr/>
              <p14:nvPr/>
            </p14:nvContentPartPr>
            <p14:xfrm>
              <a:off x="7452376" y="4707396"/>
              <a:ext cx="25920" cy="703080"/>
            </p14:xfrm>
          </p:contentPart>
        </mc:Choice>
        <mc:Fallback xmlns="">
          <p:pic>
            <p:nvPicPr>
              <p:cNvPr id="22" name="Entrada de lápiz 21">
                <a:extLst>
                  <a:ext uri="{FF2B5EF4-FFF2-40B4-BE49-F238E27FC236}">
                    <a16:creationId xmlns:a16="http://schemas.microsoft.com/office/drawing/2014/main" id="{840A611A-6233-944D-91CF-B5BED81F3CB6}"/>
                  </a:ext>
                </a:extLst>
              </p:cNvPr>
              <p:cNvPicPr/>
              <p:nvPr/>
            </p:nvPicPr>
            <p:blipFill>
              <a:blip r:embed="rId38"/>
              <a:stretch>
                <a:fillRect/>
              </a:stretch>
            </p:blipFill>
            <p:spPr>
              <a:xfrm>
                <a:off x="7434736" y="4671756"/>
                <a:ext cx="61560" cy="77472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3" name="Entrada de lápiz 22">
                <a:extLst>
                  <a:ext uri="{FF2B5EF4-FFF2-40B4-BE49-F238E27FC236}">
                    <a16:creationId xmlns:a16="http://schemas.microsoft.com/office/drawing/2014/main" id="{2E3472DD-ED2B-7240-9DDD-F064583A8FA2}"/>
                  </a:ext>
                </a:extLst>
              </p14:cNvPr>
              <p14:cNvContentPartPr/>
              <p14:nvPr/>
            </p14:nvContentPartPr>
            <p14:xfrm>
              <a:off x="2424631" y="4743052"/>
              <a:ext cx="428400" cy="299880"/>
            </p14:xfrm>
          </p:contentPart>
        </mc:Choice>
        <mc:Fallback xmlns="">
          <p:pic>
            <p:nvPicPr>
              <p:cNvPr id="23" name="Entrada de lápiz 22">
                <a:extLst>
                  <a:ext uri="{FF2B5EF4-FFF2-40B4-BE49-F238E27FC236}">
                    <a16:creationId xmlns:a16="http://schemas.microsoft.com/office/drawing/2014/main" id="{2E3472DD-ED2B-7240-9DDD-F064583A8FA2}"/>
                  </a:ext>
                </a:extLst>
              </p:cNvPr>
              <p:cNvPicPr/>
              <p:nvPr/>
            </p:nvPicPr>
            <p:blipFill>
              <a:blip r:embed="rId40"/>
              <a:stretch>
                <a:fillRect/>
              </a:stretch>
            </p:blipFill>
            <p:spPr>
              <a:xfrm>
                <a:off x="2420311" y="4738732"/>
                <a:ext cx="437040" cy="30852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24" name="Entrada de lápiz 23">
                <a:extLst>
                  <a:ext uri="{FF2B5EF4-FFF2-40B4-BE49-F238E27FC236}">
                    <a16:creationId xmlns:a16="http://schemas.microsoft.com/office/drawing/2014/main" id="{64E754F4-3A1E-7A40-B55E-4F785929AEEA}"/>
                  </a:ext>
                </a:extLst>
              </p14:cNvPr>
              <p14:cNvContentPartPr/>
              <p14:nvPr/>
            </p14:nvContentPartPr>
            <p14:xfrm>
              <a:off x="2376391" y="4560532"/>
              <a:ext cx="384840" cy="69840"/>
            </p14:xfrm>
          </p:contentPart>
        </mc:Choice>
        <mc:Fallback xmlns="">
          <p:pic>
            <p:nvPicPr>
              <p:cNvPr id="24" name="Entrada de lápiz 23">
                <a:extLst>
                  <a:ext uri="{FF2B5EF4-FFF2-40B4-BE49-F238E27FC236}">
                    <a16:creationId xmlns:a16="http://schemas.microsoft.com/office/drawing/2014/main" id="{64E754F4-3A1E-7A40-B55E-4F785929AEEA}"/>
                  </a:ext>
                </a:extLst>
              </p:cNvPr>
              <p:cNvPicPr/>
              <p:nvPr/>
            </p:nvPicPr>
            <p:blipFill>
              <a:blip r:embed="rId42"/>
              <a:stretch>
                <a:fillRect/>
              </a:stretch>
            </p:blipFill>
            <p:spPr>
              <a:xfrm>
                <a:off x="2340751" y="4488892"/>
                <a:ext cx="456480" cy="213480"/>
              </a:xfrm>
              <a:prstGeom prst="rect">
                <a:avLst/>
              </a:prstGeom>
            </p:spPr>
          </p:pic>
        </mc:Fallback>
      </mc:AlternateContent>
    </p:spTree>
    <p:extLst>
      <p:ext uri="{BB962C8B-B14F-4D97-AF65-F5344CB8AC3E}">
        <p14:creationId xmlns:p14="http://schemas.microsoft.com/office/powerpoint/2010/main" val="707326959"/>
      </p:ext>
    </p:extLst>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9250" name="Rectangle 2"/>
          <p:cNvSpPr>
            <a:spLocks noChangeArrowheads="1"/>
          </p:cNvSpPr>
          <p:nvPr>
            <p:custDataLst>
              <p:tags r:id="rId1"/>
            </p:custDataLst>
          </p:nvPr>
        </p:nvSpPr>
        <p:spPr bwMode="auto">
          <a:xfrm>
            <a:off x="533400" y="1066800"/>
            <a:ext cx="8077200" cy="51816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342900" indent="-342900">
              <a:spcBef>
                <a:spcPct val="20000"/>
              </a:spcBef>
            </a:pPr>
            <a:endParaRPr lang="en-US" sz="3200">
              <a:latin typeface="Times New Roman" pitchFamily="18" charset="0"/>
              <a:cs typeface="Arial" charset="0"/>
            </a:endParaRPr>
          </a:p>
          <a:p>
            <a:pPr marL="342900" indent="-342900">
              <a:spcBef>
                <a:spcPct val="20000"/>
              </a:spcBef>
            </a:pPr>
            <a:endParaRPr lang="en-US" sz="3200">
              <a:latin typeface="Times New Roman" pitchFamily="18" charset="0"/>
              <a:cs typeface="Arial" charset="0"/>
            </a:endParaRPr>
          </a:p>
          <a:p>
            <a:pPr marL="342900" indent="-342900">
              <a:spcBef>
                <a:spcPct val="20000"/>
              </a:spcBef>
            </a:pPr>
            <a:endParaRPr lang="en-US" sz="3200">
              <a:latin typeface="Times New Roman" pitchFamily="18" charset="0"/>
              <a:cs typeface="Arial" charset="0"/>
            </a:endParaRPr>
          </a:p>
        </p:txBody>
      </p:sp>
      <p:sp>
        <p:nvSpPr>
          <p:cNvPr id="7" name="TextBox 6"/>
          <p:cNvSpPr txBox="1"/>
          <p:nvPr/>
        </p:nvSpPr>
        <p:spPr>
          <a:xfrm>
            <a:off x="457200" y="68759"/>
            <a:ext cx="7924800" cy="769441"/>
          </a:xfrm>
          <a:prstGeom prst="rect">
            <a:avLst/>
          </a:prstGeom>
          <a:noFill/>
        </p:spPr>
        <p:txBody>
          <a:bodyPr wrap="square" rtlCol="0">
            <a:spAutoFit/>
          </a:bodyPr>
          <a:lstStyle/>
          <a:p>
            <a:r>
              <a:rPr lang="en-US" sz="4400" dirty="0">
                <a:solidFill>
                  <a:schemeClr val="bg1"/>
                </a:solidFill>
                <a:latin typeface="+mj-lt"/>
              </a:rPr>
              <a:t>4 x 4 Multiplier</a:t>
            </a:r>
          </a:p>
        </p:txBody>
      </p:sp>
      <p:pic>
        <p:nvPicPr>
          <p:cNvPr id="69643" name="Picture 1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96663" y="2514600"/>
            <a:ext cx="8718737" cy="32940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69644" name="Picture 1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073526" y="1066801"/>
            <a:ext cx="929060" cy="1905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mc:AlternateContent xmlns:mc="http://schemas.openxmlformats.org/markup-compatibility/2006" xmlns:p14="http://schemas.microsoft.com/office/powerpoint/2010/main">
        <mc:Choice Requires="p14">
          <p:contentPart p14:bwMode="auto" r:id="rId6">
            <p14:nvContentPartPr>
              <p14:cNvPr id="2" name="Entrada de lápiz 1">
                <a:extLst>
                  <a:ext uri="{FF2B5EF4-FFF2-40B4-BE49-F238E27FC236}">
                    <a16:creationId xmlns:a16="http://schemas.microsoft.com/office/drawing/2014/main" id="{A5523E60-5239-0D40-84D3-D61985CC3086}"/>
                  </a:ext>
                </a:extLst>
              </p14:cNvPr>
              <p14:cNvContentPartPr/>
              <p14:nvPr/>
            </p14:nvContentPartPr>
            <p14:xfrm>
              <a:off x="4787296" y="5568876"/>
              <a:ext cx="196920" cy="127080"/>
            </p14:xfrm>
          </p:contentPart>
        </mc:Choice>
        <mc:Fallback xmlns="">
          <p:pic>
            <p:nvPicPr>
              <p:cNvPr id="2" name="Entrada de lápiz 1">
                <a:extLst>
                  <a:ext uri="{FF2B5EF4-FFF2-40B4-BE49-F238E27FC236}">
                    <a16:creationId xmlns:a16="http://schemas.microsoft.com/office/drawing/2014/main" id="{A5523E60-5239-0D40-84D3-D61985CC3086}"/>
                  </a:ext>
                </a:extLst>
              </p:cNvPr>
              <p:cNvPicPr/>
              <p:nvPr/>
            </p:nvPicPr>
            <p:blipFill>
              <a:blip r:embed="rId7"/>
              <a:stretch>
                <a:fillRect/>
              </a:stretch>
            </p:blipFill>
            <p:spPr>
              <a:xfrm>
                <a:off x="4769656" y="5533236"/>
                <a:ext cx="232560" cy="1987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3" name="Entrada de lápiz 2">
                <a:extLst>
                  <a:ext uri="{FF2B5EF4-FFF2-40B4-BE49-F238E27FC236}">
                    <a16:creationId xmlns:a16="http://schemas.microsoft.com/office/drawing/2014/main" id="{26A059D4-FAE5-7B47-ABEB-F054FBCB484B}"/>
                  </a:ext>
                </a:extLst>
              </p14:cNvPr>
              <p14:cNvContentPartPr/>
              <p14:nvPr/>
            </p14:nvContentPartPr>
            <p14:xfrm>
              <a:off x="895696" y="5344236"/>
              <a:ext cx="311040" cy="179280"/>
            </p14:xfrm>
          </p:contentPart>
        </mc:Choice>
        <mc:Fallback xmlns="">
          <p:pic>
            <p:nvPicPr>
              <p:cNvPr id="3" name="Entrada de lápiz 2">
                <a:extLst>
                  <a:ext uri="{FF2B5EF4-FFF2-40B4-BE49-F238E27FC236}">
                    <a16:creationId xmlns:a16="http://schemas.microsoft.com/office/drawing/2014/main" id="{26A059D4-FAE5-7B47-ABEB-F054FBCB484B}"/>
                  </a:ext>
                </a:extLst>
              </p:cNvPr>
              <p:cNvPicPr/>
              <p:nvPr/>
            </p:nvPicPr>
            <p:blipFill>
              <a:blip r:embed="rId9"/>
              <a:stretch>
                <a:fillRect/>
              </a:stretch>
            </p:blipFill>
            <p:spPr>
              <a:xfrm>
                <a:off x="878056" y="5308236"/>
                <a:ext cx="346680" cy="2509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4" name="Entrada de lápiz 3">
                <a:extLst>
                  <a:ext uri="{FF2B5EF4-FFF2-40B4-BE49-F238E27FC236}">
                    <a16:creationId xmlns:a16="http://schemas.microsoft.com/office/drawing/2014/main" id="{9B3B6B50-2693-0242-A049-102C938098A2}"/>
                  </a:ext>
                </a:extLst>
              </p14:cNvPr>
              <p14:cNvContentPartPr/>
              <p14:nvPr/>
            </p14:nvContentPartPr>
            <p14:xfrm>
              <a:off x="802096" y="5062716"/>
              <a:ext cx="361800" cy="146520"/>
            </p14:xfrm>
          </p:contentPart>
        </mc:Choice>
        <mc:Fallback xmlns="">
          <p:pic>
            <p:nvPicPr>
              <p:cNvPr id="4" name="Entrada de lápiz 3">
                <a:extLst>
                  <a:ext uri="{FF2B5EF4-FFF2-40B4-BE49-F238E27FC236}">
                    <a16:creationId xmlns:a16="http://schemas.microsoft.com/office/drawing/2014/main" id="{9B3B6B50-2693-0242-A049-102C938098A2}"/>
                  </a:ext>
                </a:extLst>
              </p:cNvPr>
              <p:cNvPicPr/>
              <p:nvPr/>
            </p:nvPicPr>
            <p:blipFill>
              <a:blip r:embed="rId11"/>
              <a:stretch>
                <a:fillRect/>
              </a:stretch>
            </p:blipFill>
            <p:spPr>
              <a:xfrm>
                <a:off x="784456" y="5026716"/>
                <a:ext cx="397440" cy="2181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5" name="Entrada de lápiz 4">
                <a:extLst>
                  <a:ext uri="{FF2B5EF4-FFF2-40B4-BE49-F238E27FC236}">
                    <a16:creationId xmlns:a16="http://schemas.microsoft.com/office/drawing/2014/main" id="{DEE34D14-F950-0D4C-BA37-4EA05EFA52B4}"/>
                  </a:ext>
                </a:extLst>
              </p14:cNvPr>
              <p14:cNvContentPartPr/>
              <p14:nvPr/>
            </p14:nvContentPartPr>
            <p14:xfrm>
              <a:off x="4587136" y="4795596"/>
              <a:ext cx="196560" cy="52200"/>
            </p14:xfrm>
          </p:contentPart>
        </mc:Choice>
        <mc:Fallback xmlns="">
          <p:pic>
            <p:nvPicPr>
              <p:cNvPr id="5" name="Entrada de lápiz 4">
                <a:extLst>
                  <a:ext uri="{FF2B5EF4-FFF2-40B4-BE49-F238E27FC236}">
                    <a16:creationId xmlns:a16="http://schemas.microsoft.com/office/drawing/2014/main" id="{DEE34D14-F950-0D4C-BA37-4EA05EFA52B4}"/>
                  </a:ext>
                </a:extLst>
              </p:cNvPr>
              <p:cNvPicPr/>
              <p:nvPr/>
            </p:nvPicPr>
            <p:blipFill>
              <a:blip r:embed="rId13"/>
              <a:stretch>
                <a:fillRect/>
              </a:stretch>
            </p:blipFill>
            <p:spPr>
              <a:xfrm>
                <a:off x="4569496" y="4759956"/>
                <a:ext cx="232200" cy="1238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6" name="Entrada de lápiz 5">
                <a:extLst>
                  <a:ext uri="{FF2B5EF4-FFF2-40B4-BE49-F238E27FC236}">
                    <a16:creationId xmlns:a16="http://schemas.microsoft.com/office/drawing/2014/main" id="{FCB0D9EC-C5AD-824A-8211-FDF0DB1A25DB}"/>
                  </a:ext>
                </a:extLst>
              </p14:cNvPr>
              <p14:cNvContentPartPr/>
              <p14:nvPr/>
            </p14:nvContentPartPr>
            <p14:xfrm>
              <a:off x="4685056" y="2854476"/>
              <a:ext cx="1314720" cy="2033280"/>
            </p14:xfrm>
          </p:contentPart>
        </mc:Choice>
        <mc:Fallback xmlns="">
          <p:pic>
            <p:nvPicPr>
              <p:cNvPr id="6" name="Entrada de lápiz 5">
                <a:extLst>
                  <a:ext uri="{FF2B5EF4-FFF2-40B4-BE49-F238E27FC236}">
                    <a16:creationId xmlns:a16="http://schemas.microsoft.com/office/drawing/2014/main" id="{FCB0D9EC-C5AD-824A-8211-FDF0DB1A25DB}"/>
                  </a:ext>
                </a:extLst>
              </p:cNvPr>
              <p:cNvPicPr/>
              <p:nvPr/>
            </p:nvPicPr>
            <p:blipFill>
              <a:blip r:embed="rId15"/>
              <a:stretch>
                <a:fillRect/>
              </a:stretch>
            </p:blipFill>
            <p:spPr>
              <a:xfrm>
                <a:off x="4667056" y="2818476"/>
                <a:ext cx="1350360" cy="21049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8" name="Entrada de lápiz 7">
                <a:extLst>
                  <a:ext uri="{FF2B5EF4-FFF2-40B4-BE49-F238E27FC236}">
                    <a16:creationId xmlns:a16="http://schemas.microsoft.com/office/drawing/2014/main" id="{352F5C73-9EDC-DB49-AD4E-A44AD6D7889C}"/>
                  </a:ext>
                </a:extLst>
              </p14:cNvPr>
              <p14:cNvContentPartPr/>
              <p14:nvPr/>
            </p14:nvContentPartPr>
            <p14:xfrm>
              <a:off x="4737256" y="5096556"/>
              <a:ext cx="360" cy="360"/>
            </p14:xfrm>
          </p:contentPart>
        </mc:Choice>
        <mc:Fallback xmlns="">
          <p:pic>
            <p:nvPicPr>
              <p:cNvPr id="8" name="Entrada de lápiz 7">
                <a:extLst>
                  <a:ext uri="{FF2B5EF4-FFF2-40B4-BE49-F238E27FC236}">
                    <a16:creationId xmlns:a16="http://schemas.microsoft.com/office/drawing/2014/main" id="{352F5C73-9EDC-DB49-AD4E-A44AD6D7889C}"/>
                  </a:ext>
                </a:extLst>
              </p:cNvPr>
              <p:cNvPicPr/>
              <p:nvPr/>
            </p:nvPicPr>
            <p:blipFill>
              <a:blip r:embed="rId17"/>
              <a:stretch>
                <a:fillRect/>
              </a:stretch>
            </p:blipFill>
            <p:spPr>
              <a:xfrm>
                <a:off x="4719256" y="5060916"/>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9" name="Entrada de lápiz 8">
                <a:extLst>
                  <a:ext uri="{FF2B5EF4-FFF2-40B4-BE49-F238E27FC236}">
                    <a16:creationId xmlns:a16="http://schemas.microsoft.com/office/drawing/2014/main" id="{1F51E45E-CB40-0947-B84B-BA747CBF9AC4}"/>
                  </a:ext>
                </a:extLst>
              </p14:cNvPr>
              <p14:cNvContentPartPr/>
              <p14:nvPr/>
            </p14:nvContentPartPr>
            <p14:xfrm>
              <a:off x="4733296" y="5091156"/>
              <a:ext cx="360" cy="360"/>
            </p14:xfrm>
          </p:contentPart>
        </mc:Choice>
        <mc:Fallback xmlns="">
          <p:pic>
            <p:nvPicPr>
              <p:cNvPr id="9" name="Entrada de lápiz 8">
                <a:extLst>
                  <a:ext uri="{FF2B5EF4-FFF2-40B4-BE49-F238E27FC236}">
                    <a16:creationId xmlns:a16="http://schemas.microsoft.com/office/drawing/2014/main" id="{1F51E45E-CB40-0947-B84B-BA747CBF9AC4}"/>
                  </a:ext>
                </a:extLst>
              </p:cNvPr>
              <p:cNvPicPr/>
              <p:nvPr/>
            </p:nvPicPr>
            <p:blipFill>
              <a:blip r:embed="rId17"/>
              <a:stretch>
                <a:fillRect/>
              </a:stretch>
            </p:blipFill>
            <p:spPr>
              <a:xfrm>
                <a:off x="4715656" y="5055516"/>
                <a:ext cx="36000" cy="72000"/>
              </a:xfrm>
              <a:prstGeom prst="rect">
                <a:avLst/>
              </a:prstGeom>
            </p:spPr>
          </p:pic>
        </mc:Fallback>
      </mc:AlternateContent>
    </p:spTree>
    <p:extLst>
      <p:ext uri="{BB962C8B-B14F-4D97-AF65-F5344CB8AC3E}">
        <p14:creationId xmlns:p14="http://schemas.microsoft.com/office/powerpoint/2010/main" val="3611297870"/>
      </p:ext>
    </p:extLst>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6180" name="Rectangle 4"/>
          <p:cNvSpPr>
            <a:spLocks noGrp="1" noChangeArrowheads="1"/>
          </p:cNvSpPr>
          <p:nvPr>
            <p:ph sz="half" idx="4294967295"/>
            <p:custDataLst>
              <p:tags r:id="rId1"/>
            </p:custDataLst>
          </p:nvPr>
        </p:nvSpPr>
        <p:spPr>
          <a:xfrm>
            <a:off x="457200" y="978877"/>
            <a:ext cx="7467600" cy="4953000"/>
          </a:xfrm>
        </p:spPr>
        <p:txBody>
          <a:bodyPr>
            <a:normAutofit/>
          </a:bodyPr>
          <a:lstStyle/>
          <a:p>
            <a:pPr marL="0" indent="0" algn="ctr">
              <a:buNone/>
            </a:pPr>
            <a:r>
              <a:rPr lang="en-US" sz="2800" b="1" dirty="0"/>
              <a:t>A/B = Q + R/B</a:t>
            </a:r>
          </a:p>
          <a:p>
            <a:pPr marL="0" indent="0">
              <a:buNone/>
            </a:pPr>
            <a:r>
              <a:rPr lang="en-US" sz="2800" b="1" dirty="0">
                <a:solidFill>
                  <a:schemeClr val="accent1"/>
                </a:solidFill>
              </a:rPr>
              <a:t>Decimal Example:  </a:t>
            </a:r>
            <a:r>
              <a:rPr lang="en-US" sz="2800" b="1" dirty="0"/>
              <a:t>2584/15 = 172 R4</a:t>
            </a:r>
          </a:p>
          <a:p>
            <a:pPr marL="0" indent="0">
              <a:buNone/>
            </a:pPr>
            <a:endParaRPr lang="en-US" sz="2800" b="1" dirty="0"/>
          </a:p>
        </p:txBody>
      </p:sp>
      <p:sp>
        <p:nvSpPr>
          <p:cNvPr id="946178" name="Rectangle 2"/>
          <p:cNvSpPr>
            <a:spLocks noChangeArrowheads="1"/>
          </p:cNvSpPr>
          <p:nvPr>
            <p:custDataLst>
              <p:tags r:id="rId2"/>
            </p:custDataLst>
          </p:nvPr>
        </p:nvSpPr>
        <p:spPr bwMode="auto">
          <a:xfrm>
            <a:off x="76200" y="762000"/>
            <a:ext cx="8077200" cy="51816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342900" indent="-342900">
              <a:spcBef>
                <a:spcPct val="20000"/>
              </a:spcBef>
            </a:pPr>
            <a:endParaRPr lang="en-US" sz="3200">
              <a:latin typeface="Times New Roman" pitchFamily="18" charset="0"/>
              <a:cs typeface="Arial" charset="0"/>
            </a:endParaRPr>
          </a:p>
          <a:p>
            <a:pPr marL="342900" indent="-342900">
              <a:spcBef>
                <a:spcPct val="20000"/>
              </a:spcBef>
            </a:pPr>
            <a:endParaRPr lang="en-US" sz="3200">
              <a:latin typeface="Times New Roman" pitchFamily="18" charset="0"/>
              <a:cs typeface="Arial" charset="0"/>
            </a:endParaRPr>
          </a:p>
          <a:p>
            <a:pPr marL="342900" indent="-342900">
              <a:spcBef>
                <a:spcPct val="20000"/>
              </a:spcBef>
            </a:pPr>
            <a:endParaRPr lang="en-US" sz="3200">
              <a:latin typeface="Times New Roman" pitchFamily="18" charset="0"/>
              <a:cs typeface="Arial" charset="0"/>
            </a:endParaRPr>
          </a:p>
        </p:txBody>
      </p:sp>
      <p:sp>
        <p:nvSpPr>
          <p:cNvPr id="8" name="TextBox 7"/>
          <p:cNvSpPr txBox="1"/>
          <p:nvPr/>
        </p:nvSpPr>
        <p:spPr>
          <a:xfrm>
            <a:off x="457200" y="68759"/>
            <a:ext cx="7924800" cy="769441"/>
          </a:xfrm>
          <a:prstGeom prst="rect">
            <a:avLst/>
          </a:prstGeom>
          <a:noFill/>
        </p:spPr>
        <p:txBody>
          <a:bodyPr wrap="square" rtlCol="0">
            <a:spAutoFit/>
          </a:bodyPr>
          <a:lstStyle/>
          <a:p>
            <a:r>
              <a:rPr lang="en-US" sz="4400" dirty="0">
                <a:solidFill>
                  <a:schemeClr val="bg1"/>
                </a:solidFill>
                <a:latin typeface="+mj-lt"/>
              </a:rPr>
              <a:t>Dividers</a:t>
            </a:r>
          </a:p>
        </p:txBody>
      </p:sp>
    </p:spTree>
    <p:extLst>
      <p:ext uri="{BB962C8B-B14F-4D97-AF65-F5344CB8AC3E}">
        <p14:creationId xmlns:p14="http://schemas.microsoft.com/office/powerpoint/2010/main" val="2149368813"/>
      </p:ext>
    </p:extLst>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6180" name="Rectangle 4"/>
          <p:cNvSpPr>
            <a:spLocks noGrp="1" noChangeArrowheads="1"/>
          </p:cNvSpPr>
          <p:nvPr>
            <p:ph sz="half" idx="4294967295"/>
            <p:custDataLst>
              <p:tags r:id="rId1"/>
            </p:custDataLst>
          </p:nvPr>
        </p:nvSpPr>
        <p:spPr>
          <a:xfrm>
            <a:off x="457200" y="978877"/>
            <a:ext cx="7467600" cy="4953000"/>
          </a:xfrm>
        </p:spPr>
        <p:txBody>
          <a:bodyPr>
            <a:normAutofit/>
          </a:bodyPr>
          <a:lstStyle/>
          <a:p>
            <a:pPr marL="0" indent="0" algn="ctr">
              <a:buNone/>
            </a:pPr>
            <a:r>
              <a:rPr lang="en-US" sz="2800" b="1" dirty="0"/>
              <a:t>A/B = Q + R/B</a:t>
            </a:r>
          </a:p>
          <a:p>
            <a:pPr marL="0" indent="0">
              <a:buNone/>
            </a:pPr>
            <a:r>
              <a:rPr lang="en-US" sz="2800" b="1" dirty="0">
                <a:solidFill>
                  <a:schemeClr val="accent1"/>
                </a:solidFill>
              </a:rPr>
              <a:t>Decimal Example:  </a:t>
            </a:r>
            <a:r>
              <a:rPr lang="en-US" sz="2800" b="1" dirty="0"/>
              <a:t>2584/15 = 172 R4</a:t>
            </a:r>
          </a:p>
          <a:p>
            <a:pPr marL="0" indent="0">
              <a:buNone/>
            </a:pPr>
            <a:r>
              <a:rPr lang="en-US" sz="2800" b="1" dirty="0"/>
              <a:t>Long-Hand:</a:t>
            </a:r>
          </a:p>
          <a:p>
            <a:pPr marL="0" indent="0">
              <a:buNone/>
            </a:pPr>
            <a:endParaRPr lang="en-US" sz="2800" b="1" dirty="0"/>
          </a:p>
        </p:txBody>
      </p:sp>
      <p:sp>
        <p:nvSpPr>
          <p:cNvPr id="946178" name="Rectangle 2"/>
          <p:cNvSpPr>
            <a:spLocks noChangeArrowheads="1"/>
          </p:cNvSpPr>
          <p:nvPr>
            <p:custDataLst>
              <p:tags r:id="rId2"/>
            </p:custDataLst>
          </p:nvPr>
        </p:nvSpPr>
        <p:spPr bwMode="auto">
          <a:xfrm>
            <a:off x="76200" y="762000"/>
            <a:ext cx="8077200" cy="51816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342900" indent="-342900">
              <a:spcBef>
                <a:spcPct val="20000"/>
              </a:spcBef>
            </a:pPr>
            <a:endParaRPr lang="en-US" sz="3200">
              <a:latin typeface="Times New Roman" pitchFamily="18" charset="0"/>
              <a:cs typeface="Arial" charset="0"/>
            </a:endParaRPr>
          </a:p>
          <a:p>
            <a:pPr marL="342900" indent="-342900">
              <a:spcBef>
                <a:spcPct val="20000"/>
              </a:spcBef>
            </a:pPr>
            <a:endParaRPr lang="en-US" sz="3200">
              <a:latin typeface="Times New Roman" pitchFamily="18" charset="0"/>
              <a:cs typeface="Arial" charset="0"/>
            </a:endParaRPr>
          </a:p>
          <a:p>
            <a:pPr marL="342900" indent="-342900">
              <a:spcBef>
                <a:spcPct val="20000"/>
              </a:spcBef>
            </a:pPr>
            <a:endParaRPr lang="en-US" sz="3200">
              <a:latin typeface="Times New Roman" pitchFamily="18" charset="0"/>
              <a:cs typeface="Arial" charset="0"/>
            </a:endParaRPr>
          </a:p>
        </p:txBody>
      </p:sp>
      <p:sp>
        <p:nvSpPr>
          <p:cNvPr id="8" name="TextBox 7"/>
          <p:cNvSpPr txBox="1"/>
          <p:nvPr/>
        </p:nvSpPr>
        <p:spPr>
          <a:xfrm>
            <a:off x="457200" y="68759"/>
            <a:ext cx="7924800" cy="769441"/>
          </a:xfrm>
          <a:prstGeom prst="rect">
            <a:avLst/>
          </a:prstGeom>
          <a:noFill/>
        </p:spPr>
        <p:txBody>
          <a:bodyPr wrap="square" rtlCol="0">
            <a:spAutoFit/>
          </a:bodyPr>
          <a:lstStyle/>
          <a:p>
            <a:r>
              <a:rPr lang="en-US" sz="4400" dirty="0">
                <a:solidFill>
                  <a:schemeClr val="bg1"/>
                </a:solidFill>
                <a:latin typeface="+mj-lt"/>
              </a:rPr>
              <a:t>Dividers</a:t>
            </a:r>
          </a:p>
        </p:txBody>
      </p:sp>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66813" y="2781300"/>
            <a:ext cx="1877970" cy="2581274"/>
          </a:xfrm>
          <a:prstGeom prst="rect">
            <a:avLst/>
          </a:prstGeom>
        </p:spPr>
      </p:pic>
    </p:spTree>
    <p:extLst>
      <p:ext uri="{BB962C8B-B14F-4D97-AF65-F5344CB8AC3E}">
        <p14:creationId xmlns:p14="http://schemas.microsoft.com/office/powerpoint/2010/main" val="1203514932"/>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6180" name="Rectangle 4"/>
          <p:cNvSpPr>
            <a:spLocks noGrp="1" noChangeArrowheads="1"/>
          </p:cNvSpPr>
          <p:nvPr>
            <p:ph sz="half" idx="4294967295"/>
            <p:custDataLst>
              <p:tags r:id="rId1"/>
            </p:custDataLst>
          </p:nvPr>
        </p:nvSpPr>
        <p:spPr>
          <a:xfrm>
            <a:off x="457200" y="978877"/>
            <a:ext cx="7467600" cy="4953000"/>
          </a:xfrm>
        </p:spPr>
        <p:txBody>
          <a:bodyPr>
            <a:normAutofit/>
          </a:bodyPr>
          <a:lstStyle/>
          <a:p>
            <a:pPr marL="0" indent="0" algn="ctr">
              <a:buNone/>
            </a:pPr>
            <a:r>
              <a:rPr lang="en-US" sz="2800" b="1" dirty="0"/>
              <a:t>A/B = Q + R/B</a:t>
            </a:r>
          </a:p>
          <a:p>
            <a:pPr marL="0" indent="0">
              <a:buNone/>
            </a:pPr>
            <a:r>
              <a:rPr lang="en-US" sz="2800" b="1" dirty="0">
                <a:solidFill>
                  <a:schemeClr val="accent1"/>
                </a:solidFill>
              </a:rPr>
              <a:t>Decimal Example:  </a:t>
            </a:r>
            <a:r>
              <a:rPr lang="en-US" sz="2800" b="1" dirty="0"/>
              <a:t>2584/15 = 172 R4</a:t>
            </a:r>
          </a:p>
          <a:p>
            <a:pPr marL="0" indent="0">
              <a:buNone/>
            </a:pPr>
            <a:r>
              <a:rPr lang="en-US" sz="2800" b="1" dirty="0"/>
              <a:t>Long-Hand:</a:t>
            </a:r>
          </a:p>
          <a:p>
            <a:pPr marL="0" indent="0">
              <a:buNone/>
            </a:pPr>
            <a:endParaRPr lang="en-US" sz="2800" b="1" dirty="0"/>
          </a:p>
        </p:txBody>
      </p:sp>
      <p:sp>
        <p:nvSpPr>
          <p:cNvPr id="946178" name="Rectangle 2"/>
          <p:cNvSpPr>
            <a:spLocks noChangeArrowheads="1"/>
          </p:cNvSpPr>
          <p:nvPr>
            <p:custDataLst>
              <p:tags r:id="rId2"/>
            </p:custDataLst>
          </p:nvPr>
        </p:nvSpPr>
        <p:spPr bwMode="auto">
          <a:xfrm>
            <a:off x="76200" y="762000"/>
            <a:ext cx="8077200" cy="51816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342900" indent="-342900">
              <a:spcBef>
                <a:spcPct val="20000"/>
              </a:spcBef>
            </a:pPr>
            <a:endParaRPr lang="en-US" sz="3200">
              <a:latin typeface="Times New Roman" pitchFamily="18" charset="0"/>
              <a:cs typeface="Arial" charset="0"/>
            </a:endParaRPr>
          </a:p>
          <a:p>
            <a:pPr marL="342900" indent="-342900">
              <a:spcBef>
                <a:spcPct val="20000"/>
              </a:spcBef>
            </a:pPr>
            <a:endParaRPr lang="en-US" sz="3200">
              <a:latin typeface="Times New Roman" pitchFamily="18" charset="0"/>
              <a:cs typeface="Arial" charset="0"/>
            </a:endParaRPr>
          </a:p>
          <a:p>
            <a:pPr marL="342900" indent="-342900">
              <a:spcBef>
                <a:spcPct val="20000"/>
              </a:spcBef>
            </a:pPr>
            <a:endParaRPr lang="en-US" sz="3200">
              <a:latin typeface="Times New Roman" pitchFamily="18" charset="0"/>
              <a:cs typeface="Arial" charset="0"/>
            </a:endParaRPr>
          </a:p>
        </p:txBody>
      </p:sp>
      <p:sp>
        <p:nvSpPr>
          <p:cNvPr id="8" name="TextBox 7"/>
          <p:cNvSpPr txBox="1"/>
          <p:nvPr/>
        </p:nvSpPr>
        <p:spPr>
          <a:xfrm>
            <a:off x="457200" y="68759"/>
            <a:ext cx="7924800" cy="769441"/>
          </a:xfrm>
          <a:prstGeom prst="rect">
            <a:avLst/>
          </a:prstGeom>
          <a:noFill/>
        </p:spPr>
        <p:txBody>
          <a:bodyPr wrap="square" rtlCol="0">
            <a:spAutoFit/>
          </a:bodyPr>
          <a:lstStyle/>
          <a:p>
            <a:r>
              <a:rPr lang="en-US" sz="4400" dirty="0">
                <a:solidFill>
                  <a:schemeClr val="bg1"/>
                </a:solidFill>
                <a:latin typeface="+mj-lt"/>
              </a:rPr>
              <a:t>Dividers</a:t>
            </a:r>
          </a:p>
        </p:txBody>
      </p:sp>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66813" y="2781300"/>
            <a:ext cx="1877970" cy="2581274"/>
          </a:xfrm>
          <a:prstGeom prst="rect">
            <a:avLst/>
          </a:prstGeom>
        </p:spPr>
      </p:pic>
      <p:sp>
        <p:nvSpPr>
          <p:cNvPr id="10" name="TextBox 9"/>
          <p:cNvSpPr txBox="1"/>
          <p:nvPr/>
        </p:nvSpPr>
        <p:spPr>
          <a:xfrm>
            <a:off x="4800599" y="1991380"/>
            <a:ext cx="3743325" cy="523220"/>
          </a:xfrm>
          <a:prstGeom prst="rect">
            <a:avLst/>
          </a:prstGeom>
          <a:noFill/>
        </p:spPr>
        <p:txBody>
          <a:bodyPr wrap="square" rtlCol="0">
            <a:spAutoFit/>
          </a:bodyPr>
          <a:lstStyle/>
          <a:p>
            <a:r>
              <a:rPr lang="en-US" sz="2800" b="1" dirty="0"/>
              <a:t>Long-Hand Revisited:</a:t>
            </a:r>
          </a:p>
        </p:txBody>
      </p:sp>
      <p:pic>
        <p:nvPicPr>
          <p:cNvPr id="12" name="Picture 1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380723" y="2447925"/>
            <a:ext cx="2172601" cy="3428998"/>
          </a:xfrm>
          <a:prstGeom prst="rect">
            <a:avLst/>
          </a:prstGeom>
        </p:spPr>
      </p:pic>
    </p:spTree>
    <p:extLst>
      <p:ext uri="{BB962C8B-B14F-4D97-AF65-F5344CB8AC3E}">
        <p14:creationId xmlns:p14="http://schemas.microsoft.com/office/powerpoint/2010/main" val="1203514932"/>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6180" name="Rectangle 4"/>
          <p:cNvSpPr>
            <a:spLocks noGrp="1" noChangeArrowheads="1"/>
          </p:cNvSpPr>
          <p:nvPr>
            <p:ph sz="half" idx="4294967295"/>
            <p:custDataLst>
              <p:tags r:id="rId1"/>
            </p:custDataLst>
          </p:nvPr>
        </p:nvSpPr>
        <p:spPr>
          <a:xfrm>
            <a:off x="200025" y="978877"/>
            <a:ext cx="7467600" cy="4953000"/>
          </a:xfrm>
        </p:spPr>
        <p:txBody>
          <a:bodyPr>
            <a:normAutofit/>
          </a:bodyPr>
          <a:lstStyle/>
          <a:p>
            <a:pPr marL="0" indent="0" algn="ctr">
              <a:buNone/>
            </a:pPr>
            <a:r>
              <a:rPr lang="en-US" sz="2800" b="1" dirty="0"/>
              <a:t>A/B = Q + R/B</a:t>
            </a:r>
          </a:p>
          <a:p>
            <a:pPr marL="0" indent="0">
              <a:buNone/>
            </a:pPr>
            <a:r>
              <a:rPr lang="en-US" sz="2800" b="1" dirty="0">
                <a:solidFill>
                  <a:schemeClr val="accent1"/>
                </a:solidFill>
              </a:rPr>
              <a:t>Decimal:  </a:t>
            </a:r>
            <a:r>
              <a:rPr lang="en-US" sz="2800" b="1" dirty="0"/>
              <a:t>2584/15 = 172 R4</a:t>
            </a:r>
          </a:p>
          <a:p>
            <a:pPr marL="0" indent="0">
              <a:buNone/>
            </a:pPr>
            <a:endParaRPr lang="en-US" sz="2800" b="1" dirty="0"/>
          </a:p>
        </p:txBody>
      </p:sp>
      <p:sp>
        <p:nvSpPr>
          <p:cNvPr id="946178" name="Rectangle 2"/>
          <p:cNvSpPr>
            <a:spLocks noChangeArrowheads="1"/>
          </p:cNvSpPr>
          <p:nvPr>
            <p:custDataLst>
              <p:tags r:id="rId2"/>
            </p:custDataLst>
          </p:nvPr>
        </p:nvSpPr>
        <p:spPr bwMode="auto">
          <a:xfrm>
            <a:off x="76200" y="762000"/>
            <a:ext cx="8077200" cy="51816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342900" indent="-342900">
              <a:spcBef>
                <a:spcPct val="20000"/>
              </a:spcBef>
            </a:pPr>
            <a:endParaRPr lang="en-US" sz="3200">
              <a:latin typeface="Times New Roman" pitchFamily="18" charset="0"/>
              <a:cs typeface="Arial" charset="0"/>
            </a:endParaRPr>
          </a:p>
          <a:p>
            <a:pPr marL="342900" indent="-342900">
              <a:spcBef>
                <a:spcPct val="20000"/>
              </a:spcBef>
            </a:pPr>
            <a:endParaRPr lang="en-US" sz="3200">
              <a:latin typeface="Times New Roman" pitchFamily="18" charset="0"/>
              <a:cs typeface="Arial" charset="0"/>
            </a:endParaRPr>
          </a:p>
          <a:p>
            <a:pPr marL="342900" indent="-342900">
              <a:spcBef>
                <a:spcPct val="20000"/>
              </a:spcBef>
            </a:pPr>
            <a:endParaRPr lang="en-US" sz="3200">
              <a:latin typeface="Times New Roman" pitchFamily="18" charset="0"/>
              <a:cs typeface="Arial" charset="0"/>
            </a:endParaRPr>
          </a:p>
        </p:txBody>
      </p:sp>
      <p:sp>
        <p:nvSpPr>
          <p:cNvPr id="8" name="TextBox 7"/>
          <p:cNvSpPr txBox="1"/>
          <p:nvPr/>
        </p:nvSpPr>
        <p:spPr>
          <a:xfrm>
            <a:off x="457200" y="68759"/>
            <a:ext cx="7924800" cy="769441"/>
          </a:xfrm>
          <a:prstGeom prst="rect">
            <a:avLst/>
          </a:prstGeom>
          <a:noFill/>
        </p:spPr>
        <p:txBody>
          <a:bodyPr wrap="square" rtlCol="0">
            <a:spAutoFit/>
          </a:bodyPr>
          <a:lstStyle/>
          <a:p>
            <a:r>
              <a:rPr lang="en-US" sz="4400" dirty="0">
                <a:solidFill>
                  <a:schemeClr val="bg1"/>
                </a:solidFill>
                <a:latin typeface="+mj-lt"/>
              </a:rPr>
              <a:t>Dividers</a:t>
            </a:r>
          </a:p>
        </p:txBody>
      </p:sp>
      <p:sp>
        <p:nvSpPr>
          <p:cNvPr id="16" name="TextBox 15"/>
          <p:cNvSpPr txBox="1"/>
          <p:nvPr/>
        </p:nvSpPr>
        <p:spPr>
          <a:xfrm>
            <a:off x="4495800" y="1487865"/>
            <a:ext cx="4657725" cy="523220"/>
          </a:xfrm>
          <a:prstGeom prst="rect">
            <a:avLst/>
          </a:prstGeom>
          <a:noFill/>
        </p:spPr>
        <p:txBody>
          <a:bodyPr wrap="square" rtlCol="0">
            <a:spAutoFit/>
          </a:bodyPr>
          <a:lstStyle/>
          <a:p>
            <a:r>
              <a:rPr lang="en-US" sz="2800" b="1" dirty="0">
                <a:solidFill>
                  <a:schemeClr val="accent1"/>
                </a:solidFill>
              </a:rPr>
              <a:t>Binary:   </a:t>
            </a:r>
            <a:r>
              <a:rPr lang="en-US" sz="2800" b="1" dirty="0"/>
              <a:t>1101/0010 = 0110 R1</a:t>
            </a:r>
          </a:p>
        </p:txBody>
      </p:sp>
      <p:pic>
        <p:nvPicPr>
          <p:cNvPr id="17" name="Picture 1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84973" y="2087126"/>
            <a:ext cx="2401202" cy="3789797"/>
          </a:xfrm>
          <a:prstGeom prst="rect">
            <a:avLst/>
          </a:prstGeom>
        </p:spPr>
      </p:pic>
      <p:pic>
        <p:nvPicPr>
          <p:cNvPr id="3" name="Pictur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68706" y="2103157"/>
            <a:ext cx="2784694" cy="3735669"/>
          </a:xfrm>
          <a:prstGeom prst="rect">
            <a:avLst/>
          </a:prstGeom>
        </p:spPr>
      </p:pic>
      <mc:AlternateContent xmlns:mc="http://schemas.openxmlformats.org/markup-compatibility/2006" xmlns:p14="http://schemas.microsoft.com/office/powerpoint/2010/main">
        <mc:Choice Requires="p14">
          <p:contentPart p14:bwMode="auto" r:id="rId7">
            <p14:nvContentPartPr>
              <p14:cNvPr id="2" name="Entrada de lápiz 1">
                <a:extLst>
                  <a:ext uri="{FF2B5EF4-FFF2-40B4-BE49-F238E27FC236}">
                    <a16:creationId xmlns:a16="http://schemas.microsoft.com/office/drawing/2014/main" id="{FAAC7327-E7C0-604E-BE03-93CDB300E3EA}"/>
                  </a:ext>
                </a:extLst>
              </p14:cNvPr>
              <p14:cNvContentPartPr/>
              <p14:nvPr/>
            </p14:nvContentPartPr>
            <p14:xfrm>
              <a:off x="5628631" y="2805532"/>
              <a:ext cx="102960" cy="58320"/>
            </p14:xfrm>
          </p:contentPart>
        </mc:Choice>
        <mc:Fallback xmlns="">
          <p:pic>
            <p:nvPicPr>
              <p:cNvPr id="2" name="Entrada de lápiz 1">
                <a:extLst>
                  <a:ext uri="{FF2B5EF4-FFF2-40B4-BE49-F238E27FC236}">
                    <a16:creationId xmlns:a16="http://schemas.microsoft.com/office/drawing/2014/main" id="{FAAC7327-E7C0-604E-BE03-93CDB300E3EA}"/>
                  </a:ext>
                </a:extLst>
              </p:cNvPr>
              <p:cNvPicPr/>
              <p:nvPr/>
            </p:nvPicPr>
            <p:blipFill>
              <a:blip r:embed="rId8"/>
              <a:stretch>
                <a:fillRect/>
              </a:stretch>
            </p:blipFill>
            <p:spPr>
              <a:xfrm>
                <a:off x="5592631" y="2733532"/>
                <a:ext cx="174600" cy="2019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4" name="Entrada de lápiz 3">
                <a:extLst>
                  <a:ext uri="{FF2B5EF4-FFF2-40B4-BE49-F238E27FC236}">
                    <a16:creationId xmlns:a16="http://schemas.microsoft.com/office/drawing/2014/main" id="{7F496C6B-16F8-2C4A-AA74-D25A58958529}"/>
                  </a:ext>
                </a:extLst>
              </p14:cNvPr>
              <p14:cNvContentPartPr/>
              <p14:nvPr/>
            </p14:nvContentPartPr>
            <p14:xfrm>
              <a:off x="6767311" y="2522212"/>
              <a:ext cx="170280" cy="51840"/>
            </p14:xfrm>
          </p:contentPart>
        </mc:Choice>
        <mc:Fallback xmlns="">
          <p:pic>
            <p:nvPicPr>
              <p:cNvPr id="4" name="Entrada de lápiz 3">
                <a:extLst>
                  <a:ext uri="{FF2B5EF4-FFF2-40B4-BE49-F238E27FC236}">
                    <a16:creationId xmlns:a16="http://schemas.microsoft.com/office/drawing/2014/main" id="{7F496C6B-16F8-2C4A-AA74-D25A58958529}"/>
                  </a:ext>
                </a:extLst>
              </p:cNvPr>
              <p:cNvPicPr/>
              <p:nvPr/>
            </p:nvPicPr>
            <p:blipFill>
              <a:blip r:embed="rId10"/>
              <a:stretch>
                <a:fillRect/>
              </a:stretch>
            </p:blipFill>
            <p:spPr>
              <a:xfrm>
                <a:off x="6731311" y="2450572"/>
                <a:ext cx="24192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5" name="Entrada de lápiz 4">
                <a:extLst>
                  <a:ext uri="{FF2B5EF4-FFF2-40B4-BE49-F238E27FC236}">
                    <a16:creationId xmlns:a16="http://schemas.microsoft.com/office/drawing/2014/main" id="{16D4FC51-3540-D54F-8DEF-14CEBFDEA8EF}"/>
                  </a:ext>
                </a:extLst>
              </p14:cNvPr>
              <p14:cNvContentPartPr/>
              <p14:nvPr/>
            </p14:nvContentPartPr>
            <p14:xfrm>
              <a:off x="5647351" y="3793372"/>
              <a:ext cx="92520" cy="66240"/>
            </p14:xfrm>
          </p:contentPart>
        </mc:Choice>
        <mc:Fallback xmlns="">
          <p:pic>
            <p:nvPicPr>
              <p:cNvPr id="5" name="Entrada de lápiz 4">
                <a:extLst>
                  <a:ext uri="{FF2B5EF4-FFF2-40B4-BE49-F238E27FC236}">
                    <a16:creationId xmlns:a16="http://schemas.microsoft.com/office/drawing/2014/main" id="{16D4FC51-3540-D54F-8DEF-14CEBFDEA8EF}"/>
                  </a:ext>
                </a:extLst>
              </p:cNvPr>
              <p:cNvPicPr/>
              <p:nvPr/>
            </p:nvPicPr>
            <p:blipFill>
              <a:blip r:embed="rId12"/>
              <a:stretch>
                <a:fillRect/>
              </a:stretch>
            </p:blipFill>
            <p:spPr>
              <a:xfrm>
                <a:off x="5611351" y="3721732"/>
                <a:ext cx="164160" cy="2098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6" name="Entrada de lápiz 5">
                <a:extLst>
                  <a:ext uri="{FF2B5EF4-FFF2-40B4-BE49-F238E27FC236}">
                    <a16:creationId xmlns:a16="http://schemas.microsoft.com/office/drawing/2014/main" id="{EE0827A1-F6EF-8740-89FF-D2E088A2A008}"/>
                  </a:ext>
                </a:extLst>
              </p14:cNvPr>
              <p14:cNvContentPartPr/>
              <p14:nvPr/>
            </p14:nvContentPartPr>
            <p14:xfrm>
              <a:off x="7000591" y="3462892"/>
              <a:ext cx="181800" cy="43920"/>
            </p14:xfrm>
          </p:contentPart>
        </mc:Choice>
        <mc:Fallback xmlns="">
          <p:pic>
            <p:nvPicPr>
              <p:cNvPr id="6" name="Entrada de lápiz 5">
                <a:extLst>
                  <a:ext uri="{FF2B5EF4-FFF2-40B4-BE49-F238E27FC236}">
                    <a16:creationId xmlns:a16="http://schemas.microsoft.com/office/drawing/2014/main" id="{EE0827A1-F6EF-8740-89FF-D2E088A2A008}"/>
                  </a:ext>
                </a:extLst>
              </p:cNvPr>
              <p:cNvPicPr/>
              <p:nvPr/>
            </p:nvPicPr>
            <p:blipFill>
              <a:blip r:embed="rId14"/>
              <a:stretch>
                <a:fillRect/>
              </a:stretch>
            </p:blipFill>
            <p:spPr>
              <a:xfrm>
                <a:off x="6964951" y="3390892"/>
                <a:ext cx="253440" cy="1875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7" name="Entrada de lápiz 6">
                <a:extLst>
                  <a:ext uri="{FF2B5EF4-FFF2-40B4-BE49-F238E27FC236}">
                    <a16:creationId xmlns:a16="http://schemas.microsoft.com/office/drawing/2014/main" id="{E413C54E-878F-B241-AB26-A4AFC6925F0D}"/>
                  </a:ext>
                </a:extLst>
              </p14:cNvPr>
              <p14:cNvContentPartPr/>
              <p14:nvPr/>
            </p14:nvContentPartPr>
            <p14:xfrm>
              <a:off x="6982231" y="3434452"/>
              <a:ext cx="109080" cy="125640"/>
            </p14:xfrm>
          </p:contentPart>
        </mc:Choice>
        <mc:Fallback xmlns="">
          <p:pic>
            <p:nvPicPr>
              <p:cNvPr id="7" name="Entrada de lápiz 6">
                <a:extLst>
                  <a:ext uri="{FF2B5EF4-FFF2-40B4-BE49-F238E27FC236}">
                    <a16:creationId xmlns:a16="http://schemas.microsoft.com/office/drawing/2014/main" id="{E413C54E-878F-B241-AB26-A4AFC6925F0D}"/>
                  </a:ext>
                </a:extLst>
              </p:cNvPr>
              <p:cNvPicPr/>
              <p:nvPr/>
            </p:nvPicPr>
            <p:blipFill>
              <a:blip r:embed="rId16"/>
              <a:stretch>
                <a:fillRect/>
              </a:stretch>
            </p:blipFill>
            <p:spPr>
              <a:xfrm>
                <a:off x="6946591" y="3362812"/>
                <a:ext cx="180720" cy="2692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9" name="Entrada de lápiz 8">
                <a:extLst>
                  <a:ext uri="{FF2B5EF4-FFF2-40B4-BE49-F238E27FC236}">
                    <a16:creationId xmlns:a16="http://schemas.microsoft.com/office/drawing/2014/main" id="{E82C7EA4-8D9B-0845-B66A-97964B3B7DCA}"/>
                  </a:ext>
                </a:extLst>
              </p14:cNvPr>
              <p14:cNvContentPartPr/>
              <p14:nvPr/>
            </p14:nvContentPartPr>
            <p14:xfrm>
              <a:off x="7228831" y="4388092"/>
              <a:ext cx="162720" cy="162360"/>
            </p14:xfrm>
          </p:contentPart>
        </mc:Choice>
        <mc:Fallback xmlns="">
          <p:pic>
            <p:nvPicPr>
              <p:cNvPr id="9" name="Entrada de lápiz 8">
                <a:extLst>
                  <a:ext uri="{FF2B5EF4-FFF2-40B4-BE49-F238E27FC236}">
                    <a16:creationId xmlns:a16="http://schemas.microsoft.com/office/drawing/2014/main" id="{E82C7EA4-8D9B-0845-B66A-97964B3B7DCA}"/>
                  </a:ext>
                </a:extLst>
              </p:cNvPr>
              <p:cNvPicPr/>
              <p:nvPr/>
            </p:nvPicPr>
            <p:blipFill>
              <a:blip r:embed="rId18"/>
              <a:stretch>
                <a:fillRect/>
              </a:stretch>
            </p:blipFill>
            <p:spPr>
              <a:xfrm>
                <a:off x="7192831" y="4316452"/>
                <a:ext cx="234360" cy="3060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0" name="Entrada de lápiz 9">
                <a:extLst>
                  <a:ext uri="{FF2B5EF4-FFF2-40B4-BE49-F238E27FC236}">
                    <a16:creationId xmlns:a16="http://schemas.microsoft.com/office/drawing/2014/main" id="{4BCDB8F7-5D78-D14A-9643-C9161E1AB1F0}"/>
                  </a:ext>
                </a:extLst>
              </p14:cNvPr>
              <p14:cNvContentPartPr/>
              <p14:nvPr/>
            </p14:nvContentPartPr>
            <p14:xfrm>
              <a:off x="5621431" y="4732252"/>
              <a:ext cx="137160" cy="122040"/>
            </p14:xfrm>
          </p:contentPart>
        </mc:Choice>
        <mc:Fallback xmlns="">
          <p:pic>
            <p:nvPicPr>
              <p:cNvPr id="10" name="Entrada de lápiz 9">
                <a:extLst>
                  <a:ext uri="{FF2B5EF4-FFF2-40B4-BE49-F238E27FC236}">
                    <a16:creationId xmlns:a16="http://schemas.microsoft.com/office/drawing/2014/main" id="{4BCDB8F7-5D78-D14A-9643-C9161E1AB1F0}"/>
                  </a:ext>
                </a:extLst>
              </p:cNvPr>
              <p:cNvPicPr/>
              <p:nvPr/>
            </p:nvPicPr>
            <p:blipFill>
              <a:blip r:embed="rId20"/>
              <a:stretch>
                <a:fillRect/>
              </a:stretch>
            </p:blipFill>
            <p:spPr>
              <a:xfrm>
                <a:off x="5585431" y="4660612"/>
                <a:ext cx="208800" cy="26568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1" name="Entrada de lápiz 10">
                <a:extLst>
                  <a:ext uri="{FF2B5EF4-FFF2-40B4-BE49-F238E27FC236}">
                    <a16:creationId xmlns:a16="http://schemas.microsoft.com/office/drawing/2014/main" id="{2681A0E2-7666-0140-ACA3-9422DC8D1996}"/>
                  </a:ext>
                </a:extLst>
              </p14:cNvPr>
              <p14:cNvContentPartPr/>
              <p14:nvPr/>
            </p14:nvContentPartPr>
            <p14:xfrm>
              <a:off x="5605951" y="5586532"/>
              <a:ext cx="155160" cy="172800"/>
            </p14:xfrm>
          </p:contentPart>
        </mc:Choice>
        <mc:Fallback xmlns="">
          <p:pic>
            <p:nvPicPr>
              <p:cNvPr id="11" name="Entrada de lápiz 10">
                <a:extLst>
                  <a:ext uri="{FF2B5EF4-FFF2-40B4-BE49-F238E27FC236}">
                    <a16:creationId xmlns:a16="http://schemas.microsoft.com/office/drawing/2014/main" id="{2681A0E2-7666-0140-ACA3-9422DC8D1996}"/>
                  </a:ext>
                </a:extLst>
              </p:cNvPr>
              <p:cNvPicPr/>
              <p:nvPr/>
            </p:nvPicPr>
            <p:blipFill>
              <a:blip r:embed="rId22"/>
              <a:stretch>
                <a:fillRect/>
              </a:stretch>
            </p:blipFill>
            <p:spPr>
              <a:xfrm>
                <a:off x="5570311" y="5514532"/>
                <a:ext cx="226800" cy="31644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2" name="Entrada de lápiz 11">
                <a:extLst>
                  <a:ext uri="{FF2B5EF4-FFF2-40B4-BE49-F238E27FC236}">
                    <a16:creationId xmlns:a16="http://schemas.microsoft.com/office/drawing/2014/main" id="{6B98104A-F97C-1F46-8647-61552D851CC9}"/>
                  </a:ext>
                </a:extLst>
              </p14:cNvPr>
              <p14:cNvContentPartPr/>
              <p14:nvPr/>
            </p14:nvContentPartPr>
            <p14:xfrm>
              <a:off x="7449511" y="5325892"/>
              <a:ext cx="181080" cy="157680"/>
            </p14:xfrm>
          </p:contentPart>
        </mc:Choice>
        <mc:Fallback xmlns="">
          <p:pic>
            <p:nvPicPr>
              <p:cNvPr id="12" name="Entrada de lápiz 11">
                <a:extLst>
                  <a:ext uri="{FF2B5EF4-FFF2-40B4-BE49-F238E27FC236}">
                    <a16:creationId xmlns:a16="http://schemas.microsoft.com/office/drawing/2014/main" id="{6B98104A-F97C-1F46-8647-61552D851CC9}"/>
                  </a:ext>
                </a:extLst>
              </p:cNvPr>
              <p:cNvPicPr/>
              <p:nvPr/>
            </p:nvPicPr>
            <p:blipFill>
              <a:blip r:embed="rId24"/>
              <a:stretch>
                <a:fillRect/>
              </a:stretch>
            </p:blipFill>
            <p:spPr>
              <a:xfrm>
                <a:off x="7413511" y="5253892"/>
                <a:ext cx="252720" cy="301320"/>
              </a:xfrm>
              <a:prstGeom prst="rect">
                <a:avLst/>
              </a:prstGeom>
            </p:spPr>
          </p:pic>
        </mc:Fallback>
      </mc:AlternateContent>
    </p:spTree>
    <p:extLst>
      <p:ext uri="{BB962C8B-B14F-4D97-AF65-F5344CB8AC3E}">
        <p14:creationId xmlns:p14="http://schemas.microsoft.com/office/powerpoint/2010/main" val="764052549"/>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9250" name="Rectangle 2"/>
          <p:cNvSpPr>
            <a:spLocks noChangeArrowheads="1"/>
          </p:cNvSpPr>
          <p:nvPr>
            <p:custDataLst>
              <p:tags r:id="rId1"/>
            </p:custDataLst>
          </p:nvPr>
        </p:nvSpPr>
        <p:spPr bwMode="auto">
          <a:xfrm>
            <a:off x="533400" y="1066800"/>
            <a:ext cx="8077200" cy="51816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342900" indent="-342900">
              <a:spcBef>
                <a:spcPct val="20000"/>
              </a:spcBef>
            </a:pPr>
            <a:endParaRPr lang="en-US" sz="3200">
              <a:latin typeface="Times New Roman" pitchFamily="18" charset="0"/>
              <a:cs typeface="Arial" charset="0"/>
            </a:endParaRPr>
          </a:p>
          <a:p>
            <a:pPr marL="342900" indent="-342900">
              <a:spcBef>
                <a:spcPct val="20000"/>
              </a:spcBef>
            </a:pPr>
            <a:endParaRPr lang="en-US" sz="3200">
              <a:latin typeface="Times New Roman" pitchFamily="18" charset="0"/>
              <a:cs typeface="Arial" charset="0"/>
            </a:endParaRPr>
          </a:p>
          <a:p>
            <a:pPr marL="342900" indent="-342900">
              <a:spcBef>
                <a:spcPct val="20000"/>
              </a:spcBef>
            </a:pPr>
            <a:endParaRPr lang="en-US" sz="3200">
              <a:latin typeface="Times New Roman" pitchFamily="18" charset="0"/>
              <a:cs typeface="Arial" charset="0"/>
            </a:endParaRPr>
          </a:p>
        </p:txBody>
      </p:sp>
      <p:sp>
        <p:nvSpPr>
          <p:cNvPr id="7" name="TextBox 6"/>
          <p:cNvSpPr txBox="1"/>
          <p:nvPr/>
        </p:nvSpPr>
        <p:spPr>
          <a:xfrm>
            <a:off x="457200" y="68759"/>
            <a:ext cx="7924800" cy="769441"/>
          </a:xfrm>
          <a:prstGeom prst="rect">
            <a:avLst/>
          </a:prstGeom>
          <a:noFill/>
        </p:spPr>
        <p:txBody>
          <a:bodyPr wrap="square" rtlCol="0">
            <a:spAutoFit/>
          </a:bodyPr>
          <a:lstStyle/>
          <a:p>
            <a:r>
              <a:rPr lang="en-US" sz="4400" dirty="0">
                <a:solidFill>
                  <a:schemeClr val="bg1"/>
                </a:solidFill>
                <a:latin typeface="+mj-lt"/>
              </a:rPr>
              <a:t>Divider Algorithm</a:t>
            </a:r>
          </a:p>
        </p:txBody>
      </p:sp>
      <p:sp>
        <p:nvSpPr>
          <p:cNvPr id="8" name="Rectangle 4"/>
          <p:cNvSpPr>
            <a:spLocks noChangeArrowheads="1"/>
          </p:cNvSpPr>
          <p:nvPr>
            <p:custDataLst>
              <p:tags r:id="rId2"/>
            </p:custDataLst>
          </p:nvPr>
        </p:nvSpPr>
        <p:spPr bwMode="auto">
          <a:xfrm>
            <a:off x="533400" y="1066800"/>
            <a:ext cx="3752850" cy="2743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r>
              <a:rPr lang="en-US" sz="2600" b="1" dirty="0">
                <a:solidFill>
                  <a:schemeClr val="accent1"/>
                </a:solidFill>
                <a:latin typeface="Times New Roman" pitchFamily="18" charset="0"/>
                <a:cs typeface="Arial" charset="0"/>
              </a:rPr>
              <a:t>A/B = Q + R/B</a:t>
            </a:r>
            <a:endParaRPr lang="en-US" sz="2600" b="1" dirty="0">
              <a:solidFill>
                <a:schemeClr val="accent1"/>
              </a:solidFill>
              <a:latin typeface="+mj-lt"/>
              <a:cs typeface="Arial" charset="0"/>
            </a:endParaRPr>
          </a:p>
          <a:p>
            <a:endParaRPr lang="en-US" sz="2600" dirty="0">
              <a:latin typeface="Times New Roman" pitchFamily="18" charset="0"/>
              <a:cs typeface="Arial" charset="0"/>
            </a:endParaRPr>
          </a:p>
          <a:p>
            <a:r>
              <a:rPr lang="en-US" sz="2600" dirty="0">
                <a:latin typeface="Times New Roman" pitchFamily="18" charset="0"/>
                <a:cs typeface="Arial" charset="0"/>
              </a:rPr>
              <a:t>R</a:t>
            </a:r>
            <a:r>
              <a:rPr lang="en-US" sz="2600" dirty="0">
                <a:latin typeface="Courier (W1)" pitchFamily="49" charset="0"/>
                <a:cs typeface="Arial" charset="0"/>
              </a:rPr>
              <a:t>’</a:t>
            </a:r>
            <a:r>
              <a:rPr lang="en-US" sz="2600" dirty="0">
                <a:latin typeface="Times New Roman" pitchFamily="18" charset="0"/>
                <a:cs typeface="Arial" charset="0"/>
              </a:rPr>
              <a:t> = 0</a:t>
            </a:r>
          </a:p>
          <a:p>
            <a:r>
              <a:rPr lang="en-US" sz="2600" dirty="0">
                <a:latin typeface="Times New Roman" pitchFamily="18" charset="0"/>
                <a:cs typeface="Arial" charset="0"/>
              </a:rPr>
              <a:t>for </a:t>
            </a:r>
            <a:r>
              <a:rPr lang="en-US" sz="2600" i="1" dirty="0" err="1">
                <a:latin typeface="Times New Roman" pitchFamily="18" charset="0"/>
                <a:cs typeface="Arial" charset="0"/>
              </a:rPr>
              <a:t>i</a:t>
            </a:r>
            <a:r>
              <a:rPr lang="en-US" sz="2600" dirty="0">
                <a:latin typeface="Times New Roman" pitchFamily="18" charset="0"/>
                <a:cs typeface="Arial" charset="0"/>
              </a:rPr>
              <a:t> = N-1 to 0</a:t>
            </a:r>
          </a:p>
          <a:p>
            <a:r>
              <a:rPr lang="en-US" sz="2600" dirty="0">
                <a:latin typeface="Times New Roman" pitchFamily="18" charset="0"/>
                <a:cs typeface="Arial" charset="0"/>
              </a:rPr>
              <a:t>    R = {R</a:t>
            </a:r>
            <a:r>
              <a:rPr lang="en-US" sz="2600" dirty="0">
                <a:latin typeface="Courier (W1)" pitchFamily="49" charset="0"/>
                <a:cs typeface="Arial" charset="0"/>
              </a:rPr>
              <a:t>’</a:t>
            </a:r>
            <a:r>
              <a:rPr lang="en-US" sz="2600" dirty="0">
                <a:latin typeface="Times New Roman" pitchFamily="18" charset="0"/>
                <a:cs typeface="Arial" charset="0"/>
              </a:rPr>
              <a:t> &lt;&lt; 1, A</a:t>
            </a:r>
            <a:r>
              <a:rPr lang="en-US" sz="2600" i="1" baseline="-25000" dirty="0">
                <a:latin typeface="Times New Roman" pitchFamily="18" charset="0"/>
                <a:cs typeface="Arial" charset="0"/>
              </a:rPr>
              <a:t>i</a:t>
            </a:r>
            <a:r>
              <a:rPr lang="en-US" sz="2600" dirty="0">
                <a:latin typeface="Times New Roman" pitchFamily="18" charset="0"/>
                <a:cs typeface="Arial" charset="0"/>
              </a:rPr>
              <a:t>}</a:t>
            </a:r>
          </a:p>
          <a:p>
            <a:r>
              <a:rPr lang="en-US" sz="2600" dirty="0">
                <a:latin typeface="Times New Roman" pitchFamily="18" charset="0"/>
                <a:cs typeface="Arial" charset="0"/>
              </a:rPr>
              <a:t>    D = R - B</a:t>
            </a:r>
          </a:p>
          <a:p>
            <a:r>
              <a:rPr lang="en-US" sz="2600" dirty="0">
                <a:latin typeface="Times New Roman" pitchFamily="18" charset="0"/>
                <a:cs typeface="Arial" charset="0"/>
              </a:rPr>
              <a:t>    if D &lt; 0, Q</a:t>
            </a:r>
            <a:r>
              <a:rPr lang="en-US" sz="2600" i="1" baseline="-25000" dirty="0">
                <a:latin typeface="Times New Roman" pitchFamily="18" charset="0"/>
                <a:cs typeface="Arial" charset="0"/>
              </a:rPr>
              <a:t>i</a:t>
            </a:r>
            <a:r>
              <a:rPr lang="en-US" sz="2600" dirty="0">
                <a:latin typeface="Times New Roman" pitchFamily="18" charset="0"/>
                <a:cs typeface="Arial" charset="0"/>
              </a:rPr>
              <a:t>= 0;  R</a:t>
            </a:r>
            <a:r>
              <a:rPr lang="en-US" sz="2600" dirty="0">
                <a:latin typeface="Courier (W1)" pitchFamily="49" charset="0"/>
                <a:cs typeface="Arial" charset="0"/>
              </a:rPr>
              <a:t>’</a:t>
            </a:r>
            <a:r>
              <a:rPr lang="en-US" sz="2600" dirty="0">
                <a:latin typeface="Times New Roman" pitchFamily="18" charset="0"/>
                <a:cs typeface="Arial" charset="0"/>
              </a:rPr>
              <a:t>= R</a:t>
            </a:r>
          </a:p>
          <a:p>
            <a:r>
              <a:rPr lang="en-US" sz="2600" dirty="0">
                <a:latin typeface="Times New Roman" pitchFamily="18" charset="0"/>
                <a:cs typeface="Arial" charset="0"/>
              </a:rPr>
              <a:t>    else        Q</a:t>
            </a:r>
            <a:r>
              <a:rPr lang="en-US" sz="2600" i="1" baseline="-25000" dirty="0">
                <a:latin typeface="Times New Roman" pitchFamily="18" charset="0"/>
                <a:cs typeface="Arial" charset="0"/>
              </a:rPr>
              <a:t>i</a:t>
            </a:r>
            <a:r>
              <a:rPr lang="en-US" sz="2600" dirty="0">
                <a:latin typeface="Times New Roman" pitchFamily="18" charset="0"/>
                <a:cs typeface="Arial" charset="0"/>
              </a:rPr>
              <a:t>= 1;  R</a:t>
            </a:r>
            <a:r>
              <a:rPr lang="en-US" sz="2600" dirty="0">
                <a:latin typeface="Courier (W1)" pitchFamily="49" charset="0"/>
                <a:cs typeface="Arial" charset="0"/>
              </a:rPr>
              <a:t>’</a:t>
            </a:r>
            <a:r>
              <a:rPr lang="en-US" sz="2600" dirty="0">
                <a:latin typeface="Times New Roman" pitchFamily="18" charset="0"/>
                <a:cs typeface="Arial" charset="0"/>
              </a:rPr>
              <a:t>= D</a:t>
            </a:r>
          </a:p>
          <a:p>
            <a:r>
              <a:rPr lang="en-US" sz="2600" dirty="0">
                <a:latin typeface="Times New Roman" pitchFamily="18" charset="0"/>
                <a:cs typeface="Arial" charset="0"/>
              </a:rPr>
              <a:t>R=R</a:t>
            </a:r>
            <a:r>
              <a:rPr lang="en-US" sz="2600" dirty="0">
                <a:latin typeface="Courier (W1)" pitchFamily="49" charset="0"/>
                <a:cs typeface="Arial" charset="0"/>
              </a:rPr>
              <a:t>’</a:t>
            </a:r>
            <a:endParaRPr lang="en-US" sz="2600" dirty="0">
              <a:latin typeface="Times New Roman" pitchFamily="18" charset="0"/>
              <a:cs typeface="Arial" charset="0"/>
            </a:endParaRPr>
          </a:p>
        </p:txBody>
      </p:sp>
      <p:sp>
        <p:nvSpPr>
          <p:cNvPr id="9" name="TextBox 8"/>
          <p:cNvSpPr txBox="1"/>
          <p:nvPr/>
        </p:nvSpPr>
        <p:spPr>
          <a:xfrm>
            <a:off x="4676774" y="1240215"/>
            <a:ext cx="4457701" cy="523220"/>
          </a:xfrm>
          <a:prstGeom prst="rect">
            <a:avLst/>
          </a:prstGeom>
          <a:noFill/>
        </p:spPr>
        <p:txBody>
          <a:bodyPr wrap="square" rtlCol="0">
            <a:spAutoFit/>
          </a:bodyPr>
          <a:lstStyle/>
          <a:p>
            <a:r>
              <a:rPr lang="en-US" sz="2800" b="1" dirty="0">
                <a:solidFill>
                  <a:schemeClr val="accent1"/>
                </a:solidFill>
              </a:rPr>
              <a:t>Binary:   </a:t>
            </a:r>
            <a:r>
              <a:rPr lang="en-US" sz="2800" b="1" dirty="0"/>
              <a:t>1101/10 = 0110 R1</a:t>
            </a:r>
          </a:p>
        </p:txBody>
      </p:sp>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49656" y="1855507"/>
            <a:ext cx="2784694" cy="3735669"/>
          </a:xfrm>
          <a:prstGeom prst="rect">
            <a:avLst/>
          </a:prstGeom>
        </p:spPr>
      </p:pic>
    </p:spTree>
    <p:extLst>
      <p:ext uri="{BB962C8B-B14F-4D97-AF65-F5344CB8AC3E}">
        <p14:creationId xmlns:p14="http://schemas.microsoft.com/office/powerpoint/2010/main" val="2065773164"/>
      </p:ext>
    </p:extLst>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9250" name="Rectangle 2"/>
          <p:cNvSpPr>
            <a:spLocks noChangeArrowheads="1"/>
          </p:cNvSpPr>
          <p:nvPr>
            <p:custDataLst>
              <p:tags r:id="rId1"/>
            </p:custDataLst>
          </p:nvPr>
        </p:nvSpPr>
        <p:spPr bwMode="auto">
          <a:xfrm>
            <a:off x="533400" y="1066800"/>
            <a:ext cx="8077200" cy="51816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342900" indent="-342900">
              <a:spcBef>
                <a:spcPct val="20000"/>
              </a:spcBef>
            </a:pPr>
            <a:endParaRPr lang="en-US" sz="3200">
              <a:latin typeface="Times New Roman" pitchFamily="18" charset="0"/>
              <a:cs typeface="Arial" charset="0"/>
            </a:endParaRPr>
          </a:p>
          <a:p>
            <a:pPr marL="342900" indent="-342900">
              <a:spcBef>
                <a:spcPct val="20000"/>
              </a:spcBef>
            </a:pPr>
            <a:endParaRPr lang="en-US" sz="3200">
              <a:latin typeface="Times New Roman" pitchFamily="18" charset="0"/>
              <a:cs typeface="Arial" charset="0"/>
            </a:endParaRPr>
          </a:p>
          <a:p>
            <a:pPr marL="342900" indent="-342900">
              <a:spcBef>
                <a:spcPct val="20000"/>
              </a:spcBef>
            </a:pPr>
            <a:endParaRPr lang="en-US" sz="3200">
              <a:latin typeface="Times New Roman" pitchFamily="18" charset="0"/>
              <a:cs typeface="Arial" charset="0"/>
            </a:endParaRPr>
          </a:p>
        </p:txBody>
      </p:sp>
      <p:sp>
        <p:nvSpPr>
          <p:cNvPr id="7" name="TextBox 6"/>
          <p:cNvSpPr txBox="1"/>
          <p:nvPr/>
        </p:nvSpPr>
        <p:spPr>
          <a:xfrm>
            <a:off x="457200" y="68759"/>
            <a:ext cx="7924800" cy="769441"/>
          </a:xfrm>
          <a:prstGeom prst="rect">
            <a:avLst/>
          </a:prstGeom>
          <a:noFill/>
        </p:spPr>
        <p:txBody>
          <a:bodyPr wrap="square" rtlCol="0">
            <a:spAutoFit/>
          </a:bodyPr>
          <a:lstStyle/>
          <a:p>
            <a:r>
              <a:rPr lang="en-US" sz="4400" dirty="0">
                <a:solidFill>
                  <a:schemeClr val="bg1"/>
                </a:solidFill>
                <a:latin typeface="+mj-lt"/>
              </a:rPr>
              <a:t>4 x 4 Divider</a:t>
            </a:r>
          </a:p>
        </p:txBody>
      </p:sp>
      <p:pic>
        <p:nvPicPr>
          <p:cNvPr id="113667"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924425" y="867229"/>
            <a:ext cx="3148477" cy="240937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8" name="Rectangle 4"/>
          <p:cNvSpPr>
            <a:spLocks noChangeArrowheads="1"/>
          </p:cNvSpPr>
          <p:nvPr>
            <p:custDataLst>
              <p:tags r:id="rId2"/>
            </p:custDataLst>
          </p:nvPr>
        </p:nvSpPr>
        <p:spPr bwMode="auto">
          <a:xfrm>
            <a:off x="6014573" y="3105151"/>
            <a:ext cx="3453277" cy="2743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r>
              <a:rPr lang="en-US" sz="2200" b="1" dirty="0">
                <a:solidFill>
                  <a:schemeClr val="accent1"/>
                </a:solidFill>
                <a:latin typeface="+mj-lt"/>
                <a:cs typeface="Arial" charset="0"/>
              </a:rPr>
              <a:t>Division: </a:t>
            </a:r>
            <a:r>
              <a:rPr lang="en-US" sz="2200" dirty="0">
                <a:latin typeface="Times New Roman" pitchFamily="18" charset="0"/>
                <a:cs typeface="Arial" charset="0"/>
              </a:rPr>
              <a:t>A/B = Q + R/B</a:t>
            </a:r>
            <a:endParaRPr lang="en-US" sz="2200" b="1" dirty="0">
              <a:solidFill>
                <a:schemeClr val="accent1"/>
              </a:solidFill>
              <a:latin typeface="+mj-lt"/>
              <a:cs typeface="Arial" charset="0"/>
            </a:endParaRPr>
          </a:p>
          <a:p>
            <a:r>
              <a:rPr lang="en-US" sz="2200" dirty="0">
                <a:latin typeface="Times New Roman" pitchFamily="18" charset="0"/>
                <a:cs typeface="Arial" charset="0"/>
              </a:rPr>
              <a:t>R</a:t>
            </a:r>
            <a:r>
              <a:rPr lang="en-US" sz="2200" dirty="0">
                <a:latin typeface="Courier (W1)" pitchFamily="49" charset="0"/>
                <a:cs typeface="Arial" charset="0"/>
              </a:rPr>
              <a:t>’</a:t>
            </a:r>
            <a:r>
              <a:rPr lang="en-US" sz="2200" dirty="0">
                <a:latin typeface="Times New Roman" pitchFamily="18" charset="0"/>
                <a:cs typeface="Arial" charset="0"/>
              </a:rPr>
              <a:t> = 0</a:t>
            </a:r>
          </a:p>
          <a:p>
            <a:r>
              <a:rPr lang="en-US" sz="2200" dirty="0">
                <a:latin typeface="Times New Roman" pitchFamily="18" charset="0"/>
                <a:cs typeface="Arial" charset="0"/>
              </a:rPr>
              <a:t>for </a:t>
            </a:r>
            <a:r>
              <a:rPr lang="en-US" sz="2200" i="1" dirty="0" err="1">
                <a:latin typeface="Times New Roman" pitchFamily="18" charset="0"/>
                <a:cs typeface="Arial" charset="0"/>
              </a:rPr>
              <a:t>i</a:t>
            </a:r>
            <a:r>
              <a:rPr lang="en-US" sz="2200" dirty="0">
                <a:latin typeface="Times New Roman" pitchFamily="18" charset="0"/>
                <a:cs typeface="Arial" charset="0"/>
              </a:rPr>
              <a:t> = N-1 to 0</a:t>
            </a:r>
          </a:p>
          <a:p>
            <a:r>
              <a:rPr lang="en-US" sz="2200" dirty="0">
                <a:latin typeface="Times New Roman" pitchFamily="18" charset="0"/>
                <a:cs typeface="Arial" charset="0"/>
              </a:rPr>
              <a:t>  R = {R</a:t>
            </a:r>
            <a:r>
              <a:rPr lang="en-US" sz="2200" dirty="0">
                <a:latin typeface="Courier (W1)" pitchFamily="49" charset="0"/>
                <a:cs typeface="Arial" charset="0"/>
              </a:rPr>
              <a:t>’</a:t>
            </a:r>
            <a:r>
              <a:rPr lang="en-US" sz="2200" dirty="0">
                <a:latin typeface="Times New Roman" pitchFamily="18" charset="0"/>
                <a:cs typeface="Arial" charset="0"/>
              </a:rPr>
              <a:t> &lt;&lt; 1, A</a:t>
            </a:r>
            <a:r>
              <a:rPr lang="en-US" sz="2200" i="1" baseline="-25000" dirty="0">
                <a:latin typeface="Times New Roman" pitchFamily="18" charset="0"/>
                <a:cs typeface="Arial" charset="0"/>
              </a:rPr>
              <a:t>i</a:t>
            </a:r>
            <a:r>
              <a:rPr lang="en-US" sz="2200" dirty="0">
                <a:latin typeface="Times New Roman" pitchFamily="18" charset="0"/>
                <a:cs typeface="Arial" charset="0"/>
              </a:rPr>
              <a:t>}</a:t>
            </a:r>
          </a:p>
          <a:p>
            <a:r>
              <a:rPr lang="en-US" sz="2200" dirty="0">
                <a:latin typeface="Times New Roman" pitchFamily="18" charset="0"/>
                <a:cs typeface="Arial" charset="0"/>
              </a:rPr>
              <a:t>  D = R - B</a:t>
            </a:r>
          </a:p>
          <a:p>
            <a:r>
              <a:rPr lang="en-US" sz="2200" dirty="0">
                <a:latin typeface="Times New Roman" pitchFamily="18" charset="0"/>
                <a:cs typeface="Arial" charset="0"/>
              </a:rPr>
              <a:t>  if D &lt; 0, Q</a:t>
            </a:r>
            <a:r>
              <a:rPr lang="en-US" sz="2200" i="1" baseline="-25000" dirty="0">
                <a:latin typeface="Times New Roman" pitchFamily="18" charset="0"/>
                <a:cs typeface="Arial" charset="0"/>
              </a:rPr>
              <a:t>i</a:t>
            </a:r>
            <a:r>
              <a:rPr lang="en-US" sz="2200" dirty="0">
                <a:latin typeface="Times New Roman" pitchFamily="18" charset="0"/>
                <a:cs typeface="Arial" charset="0"/>
              </a:rPr>
              <a:t>=0, R</a:t>
            </a:r>
            <a:r>
              <a:rPr lang="en-US" sz="2200" dirty="0">
                <a:latin typeface="Courier (W1)" pitchFamily="49" charset="0"/>
                <a:cs typeface="Arial" charset="0"/>
              </a:rPr>
              <a:t>’</a:t>
            </a:r>
            <a:r>
              <a:rPr lang="en-US" sz="2200" dirty="0">
                <a:latin typeface="Times New Roman" pitchFamily="18" charset="0"/>
                <a:cs typeface="Arial" charset="0"/>
              </a:rPr>
              <a:t>=R</a:t>
            </a:r>
          </a:p>
          <a:p>
            <a:r>
              <a:rPr lang="en-US" sz="2200" dirty="0">
                <a:latin typeface="Times New Roman" pitchFamily="18" charset="0"/>
                <a:cs typeface="Arial" charset="0"/>
              </a:rPr>
              <a:t>  else        Q</a:t>
            </a:r>
            <a:r>
              <a:rPr lang="en-US" sz="2200" i="1" baseline="-25000" dirty="0">
                <a:latin typeface="Times New Roman" pitchFamily="18" charset="0"/>
                <a:cs typeface="Arial" charset="0"/>
              </a:rPr>
              <a:t>i</a:t>
            </a:r>
            <a:r>
              <a:rPr lang="en-US" sz="2200" dirty="0">
                <a:latin typeface="Times New Roman" pitchFamily="18" charset="0"/>
                <a:cs typeface="Arial" charset="0"/>
              </a:rPr>
              <a:t>=1, R</a:t>
            </a:r>
            <a:r>
              <a:rPr lang="en-US" sz="2200" dirty="0">
                <a:latin typeface="Courier (W1)" pitchFamily="49" charset="0"/>
                <a:cs typeface="Arial" charset="0"/>
              </a:rPr>
              <a:t>’</a:t>
            </a:r>
            <a:r>
              <a:rPr lang="en-US" sz="2200" dirty="0">
                <a:latin typeface="Times New Roman" pitchFamily="18" charset="0"/>
                <a:cs typeface="Arial" charset="0"/>
              </a:rPr>
              <a:t>=D</a:t>
            </a:r>
          </a:p>
          <a:p>
            <a:r>
              <a:rPr lang="en-US" sz="2200" dirty="0">
                <a:latin typeface="Times New Roman" pitchFamily="18" charset="0"/>
                <a:cs typeface="Arial" charset="0"/>
              </a:rPr>
              <a:t>R=R</a:t>
            </a:r>
            <a:r>
              <a:rPr lang="en-US" sz="2200" dirty="0">
                <a:latin typeface="Courier (W1)" pitchFamily="49" charset="0"/>
                <a:cs typeface="Arial" charset="0"/>
              </a:rPr>
              <a:t>’</a:t>
            </a:r>
            <a:endParaRPr lang="en-US" sz="2200" dirty="0">
              <a:latin typeface="Times New Roman" pitchFamily="18" charset="0"/>
              <a:cs typeface="Arial" charset="0"/>
            </a:endParaRPr>
          </a:p>
        </p:txBody>
      </p:sp>
      <p:pic>
        <p:nvPicPr>
          <p:cNvPr id="115714"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38225" y="990600"/>
            <a:ext cx="3394677" cy="445770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2" name="TextBox 1"/>
          <p:cNvSpPr txBox="1"/>
          <p:nvPr/>
        </p:nvSpPr>
        <p:spPr>
          <a:xfrm>
            <a:off x="123825" y="5448300"/>
            <a:ext cx="5788701" cy="369332"/>
          </a:xfrm>
          <a:prstGeom prst="rect">
            <a:avLst/>
          </a:prstGeom>
          <a:noFill/>
        </p:spPr>
        <p:txBody>
          <a:bodyPr wrap="none" rtlCol="0">
            <a:spAutoFit/>
          </a:bodyPr>
          <a:lstStyle/>
          <a:p>
            <a:r>
              <a:rPr lang="en-US" b="1" dirty="0">
                <a:solidFill>
                  <a:schemeClr val="accent1"/>
                </a:solidFill>
              </a:rPr>
              <a:t>Each row computes one iteration of the division algorithm.</a:t>
            </a:r>
          </a:p>
        </p:txBody>
      </p:sp>
    </p:spTree>
    <p:extLst>
      <p:ext uri="{BB962C8B-B14F-4D97-AF65-F5344CB8AC3E}">
        <p14:creationId xmlns:p14="http://schemas.microsoft.com/office/powerpoint/2010/main" val="2465792020"/>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9250" name="Rectangle 2"/>
          <p:cNvSpPr>
            <a:spLocks noChangeArrowheads="1"/>
          </p:cNvSpPr>
          <p:nvPr>
            <p:custDataLst>
              <p:tags r:id="rId1"/>
            </p:custDataLst>
          </p:nvPr>
        </p:nvSpPr>
        <p:spPr bwMode="auto">
          <a:xfrm>
            <a:off x="533400" y="1066800"/>
            <a:ext cx="8077200" cy="51816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342900" indent="-342900">
              <a:spcBef>
                <a:spcPct val="20000"/>
              </a:spcBef>
            </a:pPr>
            <a:endParaRPr lang="en-US" sz="3200">
              <a:latin typeface="Times New Roman" pitchFamily="18" charset="0"/>
              <a:cs typeface="Arial" charset="0"/>
            </a:endParaRPr>
          </a:p>
          <a:p>
            <a:pPr marL="342900" indent="-342900">
              <a:spcBef>
                <a:spcPct val="20000"/>
              </a:spcBef>
            </a:pPr>
            <a:endParaRPr lang="en-US" sz="3200">
              <a:latin typeface="Times New Roman" pitchFamily="18" charset="0"/>
              <a:cs typeface="Arial" charset="0"/>
            </a:endParaRPr>
          </a:p>
          <a:p>
            <a:pPr marL="342900" indent="-342900">
              <a:spcBef>
                <a:spcPct val="20000"/>
              </a:spcBef>
            </a:pPr>
            <a:endParaRPr lang="en-US" sz="3200">
              <a:latin typeface="Times New Roman" pitchFamily="18" charset="0"/>
              <a:cs typeface="Arial" charset="0"/>
            </a:endParaRPr>
          </a:p>
        </p:txBody>
      </p:sp>
      <p:sp>
        <p:nvSpPr>
          <p:cNvPr id="7" name="TextBox 6"/>
          <p:cNvSpPr txBox="1"/>
          <p:nvPr/>
        </p:nvSpPr>
        <p:spPr>
          <a:xfrm>
            <a:off x="457200" y="68759"/>
            <a:ext cx="7924800" cy="769441"/>
          </a:xfrm>
          <a:prstGeom prst="rect">
            <a:avLst/>
          </a:prstGeom>
          <a:noFill/>
        </p:spPr>
        <p:txBody>
          <a:bodyPr wrap="square" rtlCol="0">
            <a:spAutoFit/>
          </a:bodyPr>
          <a:lstStyle/>
          <a:p>
            <a:r>
              <a:rPr lang="en-US" sz="4400" dirty="0">
                <a:solidFill>
                  <a:schemeClr val="bg1"/>
                </a:solidFill>
                <a:latin typeface="+mj-lt"/>
              </a:rPr>
              <a:t>4 x 4 Divider</a:t>
            </a:r>
          </a:p>
        </p:txBody>
      </p:sp>
      <p:pic>
        <p:nvPicPr>
          <p:cNvPr id="113667"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924425" y="867229"/>
            <a:ext cx="3148477" cy="240937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15714"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8225" y="990600"/>
            <a:ext cx="3394677" cy="445770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2" name="TextBox 1"/>
          <p:cNvSpPr txBox="1"/>
          <p:nvPr/>
        </p:nvSpPr>
        <p:spPr>
          <a:xfrm>
            <a:off x="123825" y="5448300"/>
            <a:ext cx="5788701" cy="369332"/>
          </a:xfrm>
          <a:prstGeom prst="rect">
            <a:avLst/>
          </a:prstGeom>
          <a:noFill/>
        </p:spPr>
        <p:txBody>
          <a:bodyPr wrap="none" rtlCol="0">
            <a:spAutoFit/>
          </a:bodyPr>
          <a:lstStyle/>
          <a:p>
            <a:r>
              <a:rPr lang="en-US" b="1" dirty="0">
                <a:solidFill>
                  <a:schemeClr val="accent1"/>
                </a:solidFill>
              </a:rPr>
              <a:t>Each row computes one iteration of the division algorithm.</a:t>
            </a:r>
          </a:p>
        </p:txBody>
      </p:sp>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092606" y="3124200"/>
            <a:ext cx="1966772" cy="2638426"/>
          </a:xfrm>
          <a:prstGeom prst="rect">
            <a:avLst/>
          </a:prstGeom>
        </p:spPr>
      </p:pic>
    </p:spTree>
    <p:extLst>
      <p:ext uri="{BB962C8B-B14F-4D97-AF65-F5344CB8AC3E}">
        <p14:creationId xmlns:p14="http://schemas.microsoft.com/office/powerpoint/2010/main" val="3560746160"/>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9250" name="Rectangle 2"/>
          <p:cNvSpPr>
            <a:spLocks noChangeArrowheads="1"/>
          </p:cNvSpPr>
          <p:nvPr>
            <p:custDataLst>
              <p:tags r:id="rId1"/>
            </p:custDataLst>
          </p:nvPr>
        </p:nvSpPr>
        <p:spPr bwMode="auto">
          <a:xfrm>
            <a:off x="533400" y="1066800"/>
            <a:ext cx="8077200" cy="51816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342900" indent="-342900">
              <a:spcBef>
                <a:spcPct val="20000"/>
              </a:spcBef>
            </a:pPr>
            <a:endParaRPr lang="en-US" sz="3200">
              <a:latin typeface="Times New Roman" pitchFamily="18" charset="0"/>
              <a:cs typeface="Arial" charset="0"/>
            </a:endParaRPr>
          </a:p>
          <a:p>
            <a:pPr marL="342900" indent="-342900">
              <a:spcBef>
                <a:spcPct val="20000"/>
              </a:spcBef>
            </a:pPr>
            <a:endParaRPr lang="en-US" sz="3200">
              <a:latin typeface="Times New Roman" pitchFamily="18" charset="0"/>
              <a:cs typeface="Arial" charset="0"/>
            </a:endParaRPr>
          </a:p>
          <a:p>
            <a:pPr marL="342900" indent="-342900">
              <a:spcBef>
                <a:spcPct val="20000"/>
              </a:spcBef>
            </a:pPr>
            <a:endParaRPr lang="en-US" sz="3200">
              <a:latin typeface="Times New Roman" pitchFamily="18" charset="0"/>
              <a:cs typeface="Arial" charset="0"/>
            </a:endParaRPr>
          </a:p>
        </p:txBody>
      </p:sp>
      <p:sp>
        <p:nvSpPr>
          <p:cNvPr id="7" name="TextBox 6"/>
          <p:cNvSpPr txBox="1"/>
          <p:nvPr/>
        </p:nvSpPr>
        <p:spPr>
          <a:xfrm>
            <a:off x="457200" y="68759"/>
            <a:ext cx="7924800" cy="769441"/>
          </a:xfrm>
          <a:prstGeom prst="rect">
            <a:avLst/>
          </a:prstGeom>
          <a:noFill/>
        </p:spPr>
        <p:txBody>
          <a:bodyPr wrap="square" rtlCol="0">
            <a:spAutoFit/>
          </a:bodyPr>
          <a:lstStyle/>
          <a:p>
            <a:r>
              <a:rPr lang="en-US" sz="4400" dirty="0">
                <a:solidFill>
                  <a:schemeClr val="bg1"/>
                </a:solidFill>
                <a:latin typeface="+mj-lt"/>
              </a:rPr>
              <a:t>4 x 4 Divider</a:t>
            </a:r>
          </a:p>
        </p:txBody>
      </p:sp>
      <p:pic>
        <p:nvPicPr>
          <p:cNvPr id="113667"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924425" y="867229"/>
            <a:ext cx="3148477" cy="240937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15714"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8225" y="990600"/>
            <a:ext cx="3394677" cy="445770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2" name="TextBox 1"/>
          <p:cNvSpPr txBox="1"/>
          <p:nvPr/>
        </p:nvSpPr>
        <p:spPr>
          <a:xfrm>
            <a:off x="123825" y="5448300"/>
            <a:ext cx="5788701" cy="369332"/>
          </a:xfrm>
          <a:prstGeom prst="rect">
            <a:avLst/>
          </a:prstGeom>
          <a:noFill/>
        </p:spPr>
        <p:txBody>
          <a:bodyPr wrap="none" rtlCol="0">
            <a:spAutoFit/>
          </a:bodyPr>
          <a:lstStyle/>
          <a:p>
            <a:r>
              <a:rPr lang="en-US" b="1" dirty="0">
                <a:solidFill>
                  <a:schemeClr val="accent1"/>
                </a:solidFill>
              </a:rPr>
              <a:t>Each row computes one iteration of the division algorithm.</a:t>
            </a:r>
          </a:p>
        </p:txBody>
      </p:sp>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092606" y="3124200"/>
            <a:ext cx="1966772" cy="2638426"/>
          </a:xfrm>
          <a:prstGeom prst="rect">
            <a:avLst/>
          </a:prstGeom>
        </p:spPr>
      </p:pic>
      <mc:AlternateContent xmlns:mc="http://schemas.openxmlformats.org/markup-compatibility/2006" xmlns:p14="http://schemas.microsoft.com/office/powerpoint/2010/main">
        <mc:Choice Requires="p14">
          <p:contentPart p14:bwMode="auto" r:id="rId7">
            <p14:nvContentPartPr>
              <p14:cNvPr id="3" name="Entrada de lápiz 2">
                <a:extLst>
                  <a:ext uri="{FF2B5EF4-FFF2-40B4-BE49-F238E27FC236}">
                    <a16:creationId xmlns:a16="http://schemas.microsoft.com/office/drawing/2014/main" id="{756BD494-27DC-C24A-8631-7E45EC14C7D1}"/>
                  </a:ext>
                </a:extLst>
              </p14:cNvPr>
              <p14:cNvContentPartPr/>
              <p14:nvPr/>
            </p14:nvContentPartPr>
            <p14:xfrm>
              <a:off x="2251831" y="1141612"/>
              <a:ext cx="91800" cy="360"/>
            </p14:xfrm>
          </p:contentPart>
        </mc:Choice>
        <mc:Fallback xmlns="">
          <p:pic>
            <p:nvPicPr>
              <p:cNvPr id="3" name="Entrada de lápiz 2">
                <a:extLst>
                  <a:ext uri="{FF2B5EF4-FFF2-40B4-BE49-F238E27FC236}">
                    <a16:creationId xmlns:a16="http://schemas.microsoft.com/office/drawing/2014/main" id="{756BD494-27DC-C24A-8631-7E45EC14C7D1}"/>
                  </a:ext>
                </a:extLst>
              </p:cNvPr>
              <p:cNvPicPr/>
              <p:nvPr/>
            </p:nvPicPr>
            <p:blipFill>
              <a:blip r:embed="rId8"/>
              <a:stretch>
                <a:fillRect/>
              </a:stretch>
            </p:blipFill>
            <p:spPr>
              <a:xfrm>
                <a:off x="2197831" y="1033972"/>
                <a:ext cx="19944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4" name="Entrada de lápiz 3">
                <a:extLst>
                  <a:ext uri="{FF2B5EF4-FFF2-40B4-BE49-F238E27FC236}">
                    <a16:creationId xmlns:a16="http://schemas.microsoft.com/office/drawing/2014/main" id="{6EF8179E-7A8C-E842-8D25-B1669A2B54D5}"/>
                  </a:ext>
                </a:extLst>
              </p14:cNvPr>
              <p14:cNvContentPartPr/>
              <p14:nvPr/>
            </p14:nvContentPartPr>
            <p14:xfrm>
              <a:off x="2850151" y="1159972"/>
              <a:ext cx="91440" cy="10440"/>
            </p14:xfrm>
          </p:contentPart>
        </mc:Choice>
        <mc:Fallback xmlns="">
          <p:pic>
            <p:nvPicPr>
              <p:cNvPr id="4" name="Entrada de lápiz 3">
                <a:extLst>
                  <a:ext uri="{FF2B5EF4-FFF2-40B4-BE49-F238E27FC236}">
                    <a16:creationId xmlns:a16="http://schemas.microsoft.com/office/drawing/2014/main" id="{6EF8179E-7A8C-E842-8D25-B1669A2B54D5}"/>
                  </a:ext>
                </a:extLst>
              </p:cNvPr>
              <p:cNvPicPr/>
              <p:nvPr/>
            </p:nvPicPr>
            <p:blipFill>
              <a:blip r:embed="rId10"/>
              <a:stretch>
                <a:fillRect/>
              </a:stretch>
            </p:blipFill>
            <p:spPr>
              <a:xfrm>
                <a:off x="2796151" y="1052332"/>
                <a:ext cx="199080" cy="2260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5" name="Entrada de lápiz 4">
                <a:extLst>
                  <a:ext uri="{FF2B5EF4-FFF2-40B4-BE49-F238E27FC236}">
                    <a16:creationId xmlns:a16="http://schemas.microsoft.com/office/drawing/2014/main" id="{75F12F5B-8C6C-F54E-816A-15931B714EF9}"/>
                  </a:ext>
                </a:extLst>
              </p14:cNvPr>
              <p14:cNvContentPartPr/>
              <p14:nvPr/>
            </p14:nvContentPartPr>
            <p14:xfrm>
              <a:off x="3454231" y="1138732"/>
              <a:ext cx="134640" cy="29880"/>
            </p14:xfrm>
          </p:contentPart>
        </mc:Choice>
        <mc:Fallback xmlns="">
          <p:pic>
            <p:nvPicPr>
              <p:cNvPr id="5" name="Entrada de lápiz 4">
                <a:extLst>
                  <a:ext uri="{FF2B5EF4-FFF2-40B4-BE49-F238E27FC236}">
                    <a16:creationId xmlns:a16="http://schemas.microsoft.com/office/drawing/2014/main" id="{75F12F5B-8C6C-F54E-816A-15931B714EF9}"/>
                  </a:ext>
                </a:extLst>
              </p:cNvPr>
              <p:cNvPicPr/>
              <p:nvPr/>
            </p:nvPicPr>
            <p:blipFill>
              <a:blip r:embed="rId12"/>
              <a:stretch>
                <a:fillRect/>
              </a:stretch>
            </p:blipFill>
            <p:spPr>
              <a:xfrm>
                <a:off x="3400591" y="1030732"/>
                <a:ext cx="242280" cy="2455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6" name="Entrada de lápiz 5">
                <a:extLst>
                  <a:ext uri="{FF2B5EF4-FFF2-40B4-BE49-F238E27FC236}">
                    <a16:creationId xmlns:a16="http://schemas.microsoft.com/office/drawing/2014/main" id="{F2593112-B824-D94C-8B68-DAA8803A4EF8}"/>
                  </a:ext>
                </a:extLst>
              </p14:cNvPr>
              <p14:cNvContentPartPr/>
              <p14:nvPr/>
            </p14:nvContentPartPr>
            <p14:xfrm>
              <a:off x="4100071" y="1150612"/>
              <a:ext cx="104760" cy="7200"/>
            </p14:xfrm>
          </p:contentPart>
        </mc:Choice>
        <mc:Fallback xmlns="">
          <p:pic>
            <p:nvPicPr>
              <p:cNvPr id="6" name="Entrada de lápiz 5">
                <a:extLst>
                  <a:ext uri="{FF2B5EF4-FFF2-40B4-BE49-F238E27FC236}">
                    <a16:creationId xmlns:a16="http://schemas.microsoft.com/office/drawing/2014/main" id="{F2593112-B824-D94C-8B68-DAA8803A4EF8}"/>
                  </a:ext>
                </a:extLst>
              </p:cNvPr>
              <p:cNvPicPr/>
              <p:nvPr/>
            </p:nvPicPr>
            <p:blipFill>
              <a:blip r:embed="rId14"/>
              <a:stretch>
                <a:fillRect/>
              </a:stretch>
            </p:blipFill>
            <p:spPr>
              <a:xfrm>
                <a:off x="4046431" y="1042612"/>
                <a:ext cx="212400" cy="2228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8" name="Entrada de lápiz 7">
                <a:extLst>
                  <a:ext uri="{FF2B5EF4-FFF2-40B4-BE49-F238E27FC236}">
                    <a16:creationId xmlns:a16="http://schemas.microsoft.com/office/drawing/2014/main" id="{0CB43E27-9CAF-AB48-94CD-07A7D65821F9}"/>
                  </a:ext>
                </a:extLst>
              </p14:cNvPr>
              <p14:cNvContentPartPr/>
              <p14:nvPr/>
            </p14:nvContentPartPr>
            <p14:xfrm>
              <a:off x="4344871" y="1671532"/>
              <a:ext cx="68760" cy="6840"/>
            </p14:xfrm>
          </p:contentPart>
        </mc:Choice>
        <mc:Fallback xmlns="">
          <p:pic>
            <p:nvPicPr>
              <p:cNvPr id="8" name="Entrada de lápiz 7">
                <a:extLst>
                  <a:ext uri="{FF2B5EF4-FFF2-40B4-BE49-F238E27FC236}">
                    <a16:creationId xmlns:a16="http://schemas.microsoft.com/office/drawing/2014/main" id="{0CB43E27-9CAF-AB48-94CD-07A7D65821F9}"/>
                  </a:ext>
                </a:extLst>
              </p:cNvPr>
              <p:cNvPicPr/>
              <p:nvPr/>
            </p:nvPicPr>
            <p:blipFill>
              <a:blip r:embed="rId16"/>
              <a:stretch>
                <a:fillRect/>
              </a:stretch>
            </p:blipFill>
            <p:spPr>
              <a:xfrm>
                <a:off x="4291231" y="1563532"/>
                <a:ext cx="176400" cy="2224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0" name="Entrada de lápiz 9">
                <a:extLst>
                  <a:ext uri="{FF2B5EF4-FFF2-40B4-BE49-F238E27FC236}">
                    <a16:creationId xmlns:a16="http://schemas.microsoft.com/office/drawing/2014/main" id="{0938C4D0-4477-0B42-86EE-DEB7FA531082}"/>
                  </a:ext>
                </a:extLst>
              </p14:cNvPr>
              <p14:cNvContentPartPr/>
              <p14:nvPr/>
            </p14:nvContentPartPr>
            <p14:xfrm>
              <a:off x="6198151" y="3449572"/>
              <a:ext cx="537480" cy="10440"/>
            </p14:xfrm>
          </p:contentPart>
        </mc:Choice>
        <mc:Fallback xmlns="">
          <p:pic>
            <p:nvPicPr>
              <p:cNvPr id="10" name="Entrada de lápiz 9">
                <a:extLst>
                  <a:ext uri="{FF2B5EF4-FFF2-40B4-BE49-F238E27FC236}">
                    <a16:creationId xmlns:a16="http://schemas.microsoft.com/office/drawing/2014/main" id="{0938C4D0-4477-0B42-86EE-DEB7FA531082}"/>
                  </a:ext>
                </a:extLst>
              </p:cNvPr>
              <p:cNvPicPr/>
              <p:nvPr/>
            </p:nvPicPr>
            <p:blipFill>
              <a:blip r:embed="rId18"/>
              <a:stretch>
                <a:fillRect/>
              </a:stretch>
            </p:blipFill>
            <p:spPr>
              <a:xfrm>
                <a:off x="6144511" y="3341932"/>
                <a:ext cx="645120" cy="2260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1" name="Entrada de lápiz 10">
                <a:extLst>
                  <a:ext uri="{FF2B5EF4-FFF2-40B4-BE49-F238E27FC236}">
                    <a16:creationId xmlns:a16="http://schemas.microsoft.com/office/drawing/2014/main" id="{F2EBBB20-EC23-6140-9561-7FD69DD923AA}"/>
                  </a:ext>
                </a:extLst>
              </p14:cNvPr>
              <p14:cNvContentPartPr/>
              <p14:nvPr/>
            </p14:nvContentPartPr>
            <p14:xfrm>
              <a:off x="1931071" y="1131532"/>
              <a:ext cx="125280" cy="20880"/>
            </p14:xfrm>
          </p:contentPart>
        </mc:Choice>
        <mc:Fallback xmlns="">
          <p:pic>
            <p:nvPicPr>
              <p:cNvPr id="11" name="Entrada de lápiz 10">
                <a:extLst>
                  <a:ext uri="{FF2B5EF4-FFF2-40B4-BE49-F238E27FC236}">
                    <a16:creationId xmlns:a16="http://schemas.microsoft.com/office/drawing/2014/main" id="{F2EBBB20-EC23-6140-9561-7FD69DD923AA}"/>
                  </a:ext>
                </a:extLst>
              </p:cNvPr>
              <p:cNvPicPr/>
              <p:nvPr/>
            </p:nvPicPr>
            <p:blipFill>
              <a:blip r:embed="rId20"/>
              <a:stretch>
                <a:fillRect/>
              </a:stretch>
            </p:blipFill>
            <p:spPr>
              <a:xfrm>
                <a:off x="1895071" y="1059532"/>
                <a:ext cx="196920" cy="1645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2" name="Entrada de lápiz 11">
                <a:extLst>
                  <a:ext uri="{FF2B5EF4-FFF2-40B4-BE49-F238E27FC236}">
                    <a16:creationId xmlns:a16="http://schemas.microsoft.com/office/drawing/2014/main" id="{6C23AF2E-B2B2-E847-835F-8FE56E50582C}"/>
                  </a:ext>
                </a:extLst>
              </p14:cNvPr>
              <p14:cNvContentPartPr/>
              <p14:nvPr/>
            </p14:nvContentPartPr>
            <p14:xfrm>
              <a:off x="2554231" y="1102732"/>
              <a:ext cx="115560" cy="8280"/>
            </p14:xfrm>
          </p:contentPart>
        </mc:Choice>
        <mc:Fallback xmlns="">
          <p:pic>
            <p:nvPicPr>
              <p:cNvPr id="12" name="Entrada de lápiz 11">
                <a:extLst>
                  <a:ext uri="{FF2B5EF4-FFF2-40B4-BE49-F238E27FC236}">
                    <a16:creationId xmlns:a16="http://schemas.microsoft.com/office/drawing/2014/main" id="{6C23AF2E-B2B2-E847-835F-8FE56E50582C}"/>
                  </a:ext>
                </a:extLst>
              </p:cNvPr>
              <p:cNvPicPr/>
              <p:nvPr/>
            </p:nvPicPr>
            <p:blipFill>
              <a:blip r:embed="rId22"/>
              <a:stretch>
                <a:fillRect/>
              </a:stretch>
            </p:blipFill>
            <p:spPr>
              <a:xfrm>
                <a:off x="2518591" y="1031092"/>
                <a:ext cx="187200" cy="1519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3" name="Entrada de lápiz 12">
                <a:extLst>
                  <a:ext uri="{FF2B5EF4-FFF2-40B4-BE49-F238E27FC236}">
                    <a16:creationId xmlns:a16="http://schemas.microsoft.com/office/drawing/2014/main" id="{FE640419-D4D7-D047-B4A5-77CB1121E6D4}"/>
                  </a:ext>
                </a:extLst>
              </p14:cNvPr>
              <p14:cNvContentPartPr/>
              <p14:nvPr/>
            </p14:nvContentPartPr>
            <p14:xfrm>
              <a:off x="3173431" y="1127932"/>
              <a:ext cx="90360" cy="7200"/>
            </p14:xfrm>
          </p:contentPart>
        </mc:Choice>
        <mc:Fallback xmlns="">
          <p:pic>
            <p:nvPicPr>
              <p:cNvPr id="13" name="Entrada de lápiz 12">
                <a:extLst>
                  <a:ext uri="{FF2B5EF4-FFF2-40B4-BE49-F238E27FC236}">
                    <a16:creationId xmlns:a16="http://schemas.microsoft.com/office/drawing/2014/main" id="{FE640419-D4D7-D047-B4A5-77CB1121E6D4}"/>
                  </a:ext>
                </a:extLst>
              </p:cNvPr>
              <p:cNvPicPr/>
              <p:nvPr/>
            </p:nvPicPr>
            <p:blipFill>
              <a:blip r:embed="rId24"/>
              <a:stretch>
                <a:fillRect/>
              </a:stretch>
            </p:blipFill>
            <p:spPr>
              <a:xfrm>
                <a:off x="3137791" y="1055932"/>
                <a:ext cx="162000" cy="1508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4" name="Entrada de lápiz 13">
                <a:extLst>
                  <a:ext uri="{FF2B5EF4-FFF2-40B4-BE49-F238E27FC236}">
                    <a16:creationId xmlns:a16="http://schemas.microsoft.com/office/drawing/2014/main" id="{FC98D001-26CA-3F44-BC61-65CCA1F265B5}"/>
                  </a:ext>
                </a:extLst>
              </p14:cNvPr>
              <p14:cNvContentPartPr/>
              <p14:nvPr/>
            </p14:nvContentPartPr>
            <p14:xfrm>
              <a:off x="3779671" y="1119292"/>
              <a:ext cx="114480" cy="25200"/>
            </p14:xfrm>
          </p:contentPart>
        </mc:Choice>
        <mc:Fallback xmlns="">
          <p:pic>
            <p:nvPicPr>
              <p:cNvPr id="14" name="Entrada de lápiz 13">
                <a:extLst>
                  <a:ext uri="{FF2B5EF4-FFF2-40B4-BE49-F238E27FC236}">
                    <a16:creationId xmlns:a16="http://schemas.microsoft.com/office/drawing/2014/main" id="{FC98D001-26CA-3F44-BC61-65CCA1F265B5}"/>
                  </a:ext>
                </a:extLst>
              </p:cNvPr>
              <p:cNvPicPr/>
              <p:nvPr/>
            </p:nvPicPr>
            <p:blipFill>
              <a:blip r:embed="rId26"/>
              <a:stretch>
                <a:fillRect/>
              </a:stretch>
            </p:blipFill>
            <p:spPr>
              <a:xfrm>
                <a:off x="3743671" y="1047652"/>
                <a:ext cx="186120" cy="16884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5" name="Entrada de lápiz 14">
                <a:extLst>
                  <a:ext uri="{FF2B5EF4-FFF2-40B4-BE49-F238E27FC236}">
                    <a16:creationId xmlns:a16="http://schemas.microsoft.com/office/drawing/2014/main" id="{B2BEFE8C-78E0-A04A-BB50-C54934FD65D4}"/>
                  </a:ext>
                </a:extLst>
              </p14:cNvPr>
              <p14:cNvContentPartPr/>
              <p14:nvPr/>
            </p14:nvContentPartPr>
            <p14:xfrm>
              <a:off x="6273391" y="3219532"/>
              <a:ext cx="442080" cy="34920"/>
            </p14:xfrm>
          </p:contentPart>
        </mc:Choice>
        <mc:Fallback xmlns="">
          <p:pic>
            <p:nvPicPr>
              <p:cNvPr id="15" name="Entrada de lápiz 14">
                <a:extLst>
                  <a:ext uri="{FF2B5EF4-FFF2-40B4-BE49-F238E27FC236}">
                    <a16:creationId xmlns:a16="http://schemas.microsoft.com/office/drawing/2014/main" id="{B2BEFE8C-78E0-A04A-BB50-C54934FD65D4}"/>
                  </a:ext>
                </a:extLst>
              </p:cNvPr>
              <p:cNvPicPr/>
              <p:nvPr/>
            </p:nvPicPr>
            <p:blipFill>
              <a:blip r:embed="rId28"/>
              <a:stretch>
                <a:fillRect/>
              </a:stretch>
            </p:blipFill>
            <p:spPr>
              <a:xfrm>
                <a:off x="6237391" y="3147892"/>
                <a:ext cx="513720" cy="17856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16" name="Entrada de lápiz 15">
                <a:extLst>
                  <a:ext uri="{FF2B5EF4-FFF2-40B4-BE49-F238E27FC236}">
                    <a16:creationId xmlns:a16="http://schemas.microsoft.com/office/drawing/2014/main" id="{DD6A3BC4-7B38-6242-8BD1-DBA3838A1ABC}"/>
                  </a:ext>
                </a:extLst>
              </p14:cNvPr>
              <p14:cNvContentPartPr/>
              <p14:nvPr/>
            </p14:nvContentPartPr>
            <p14:xfrm>
              <a:off x="6823111" y="1242772"/>
              <a:ext cx="138600" cy="87480"/>
            </p14:xfrm>
          </p:contentPart>
        </mc:Choice>
        <mc:Fallback xmlns="">
          <p:pic>
            <p:nvPicPr>
              <p:cNvPr id="16" name="Entrada de lápiz 15">
                <a:extLst>
                  <a:ext uri="{FF2B5EF4-FFF2-40B4-BE49-F238E27FC236}">
                    <a16:creationId xmlns:a16="http://schemas.microsoft.com/office/drawing/2014/main" id="{DD6A3BC4-7B38-6242-8BD1-DBA3838A1ABC}"/>
                  </a:ext>
                </a:extLst>
              </p:cNvPr>
              <p:cNvPicPr/>
              <p:nvPr/>
            </p:nvPicPr>
            <p:blipFill>
              <a:blip r:embed="rId30"/>
              <a:stretch>
                <a:fillRect/>
              </a:stretch>
            </p:blipFill>
            <p:spPr>
              <a:xfrm>
                <a:off x="6787111" y="1170772"/>
                <a:ext cx="210240" cy="2311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17" name="Entrada de lápiz 16">
                <a:extLst>
                  <a:ext uri="{FF2B5EF4-FFF2-40B4-BE49-F238E27FC236}">
                    <a16:creationId xmlns:a16="http://schemas.microsoft.com/office/drawing/2014/main" id="{0EA37787-C3E1-9346-9B98-12746996AD76}"/>
                  </a:ext>
                </a:extLst>
              </p14:cNvPr>
              <p14:cNvContentPartPr/>
              <p14:nvPr/>
            </p14:nvContentPartPr>
            <p14:xfrm>
              <a:off x="7352311" y="1305772"/>
              <a:ext cx="360" cy="360"/>
            </p14:xfrm>
          </p:contentPart>
        </mc:Choice>
        <mc:Fallback xmlns="">
          <p:pic>
            <p:nvPicPr>
              <p:cNvPr id="17" name="Entrada de lápiz 16">
                <a:extLst>
                  <a:ext uri="{FF2B5EF4-FFF2-40B4-BE49-F238E27FC236}">
                    <a16:creationId xmlns:a16="http://schemas.microsoft.com/office/drawing/2014/main" id="{0EA37787-C3E1-9346-9B98-12746996AD76}"/>
                  </a:ext>
                </a:extLst>
              </p:cNvPr>
              <p:cNvPicPr/>
              <p:nvPr/>
            </p:nvPicPr>
            <p:blipFill>
              <a:blip r:embed="rId32"/>
              <a:stretch>
                <a:fillRect/>
              </a:stretch>
            </p:blipFill>
            <p:spPr>
              <a:xfrm>
                <a:off x="7298671" y="1198132"/>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18" name="Entrada de lápiz 17">
                <a:extLst>
                  <a:ext uri="{FF2B5EF4-FFF2-40B4-BE49-F238E27FC236}">
                    <a16:creationId xmlns:a16="http://schemas.microsoft.com/office/drawing/2014/main" id="{F0EE1562-6764-3949-BC3B-9F1BA0AD230E}"/>
                  </a:ext>
                </a:extLst>
              </p14:cNvPr>
              <p14:cNvContentPartPr/>
              <p14:nvPr/>
            </p14:nvContentPartPr>
            <p14:xfrm>
              <a:off x="7362751" y="1302532"/>
              <a:ext cx="88200" cy="3600"/>
            </p14:xfrm>
          </p:contentPart>
        </mc:Choice>
        <mc:Fallback xmlns="">
          <p:pic>
            <p:nvPicPr>
              <p:cNvPr id="18" name="Entrada de lápiz 17">
                <a:extLst>
                  <a:ext uri="{FF2B5EF4-FFF2-40B4-BE49-F238E27FC236}">
                    <a16:creationId xmlns:a16="http://schemas.microsoft.com/office/drawing/2014/main" id="{F0EE1562-6764-3949-BC3B-9F1BA0AD230E}"/>
                  </a:ext>
                </a:extLst>
              </p:cNvPr>
              <p:cNvPicPr/>
              <p:nvPr/>
            </p:nvPicPr>
            <p:blipFill>
              <a:blip r:embed="rId34"/>
              <a:stretch>
                <a:fillRect/>
              </a:stretch>
            </p:blipFill>
            <p:spPr>
              <a:xfrm>
                <a:off x="7308751" y="1194892"/>
                <a:ext cx="195840" cy="21924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19" name="Entrada de lápiz 18">
                <a:extLst>
                  <a:ext uri="{FF2B5EF4-FFF2-40B4-BE49-F238E27FC236}">
                    <a16:creationId xmlns:a16="http://schemas.microsoft.com/office/drawing/2014/main" id="{A4CD719A-B974-A34D-B014-0739DADAC4AB}"/>
                  </a:ext>
                </a:extLst>
              </p14:cNvPr>
              <p14:cNvContentPartPr/>
              <p14:nvPr/>
            </p14:nvContentPartPr>
            <p14:xfrm>
              <a:off x="7767751" y="1872772"/>
              <a:ext cx="163440" cy="360"/>
            </p14:xfrm>
          </p:contentPart>
        </mc:Choice>
        <mc:Fallback xmlns="">
          <p:pic>
            <p:nvPicPr>
              <p:cNvPr id="19" name="Entrada de lápiz 18">
                <a:extLst>
                  <a:ext uri="{FF2B5EF4-FFF2-40B4-BE49-F238E27FC236}">
                    <a16:creationId xmlns:a16="http://schemas.microsoft.com/office/drawing/2014/main" id="{A4CD719A-B974-A34D-B014-0739DADAC4AB}"/>
                  </a:ext>
                </a:extLst>
              </p:cNvPr>
              <p:cNvPicPr/>
              <p:nvPr/>
            </p:nvPicPr>
            <p:blipFill>
              <a:blip r:embed="rId36"/>
              <a:stretch>
                <a:fillRect/>
              </a:stretch>
            </p:blipFill>
            <p:spPr>
              <a:xfrm>
                <a:off x="7714111" y="1764772"/>
                <a:ext cx="27108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2" name="Entrada de lápiz 21">
                <a:extLst>
                  <a:ext uri="{FF2B5EF4-FFF2-40B4-BE49-F238E27FC236}">
                    <a16:creationId xmlns:a16="http://schemas.microsoft.com/office/drawing/2014/main" id="{56BB1413-6397-2C4E-8011-5361093BCBF1}"/>
                  </a:ext>
                </a:extLst>
              </p14:cNvPr>
              <p14:cNvContentPartPr/>
              <p14:nvPr/>
            </p14:nvContentPartPr>
            <p14:xfrm>
              <a:off x="6339271" y="3693652"/>
              <a:ext cx="360" cy="360"/>
            </p14:xfrm>
          </p:contentPart>
        </mc:Choice>
        <mc:Fallback xmlns="">
          <p:pic>
            <p:nvPicPr>
              <p:cNvPr id="22" name="Entrada de lápiz 21">
                <a:extLst>
                  <a:ext uri="{FF2B5EF4-FFF2-40B4-BE49-F238E27FC236}">
                    <a16:creationId xmlns:a16="http://schemas.microsoft.com/office/drawing/2014/main" id="{56BB1413-6397-2C4E-8011-5361093BCBF1}"/>
                  </a:ext>
                </a:extLst>
              </p:cNvPr>
              <p:cNvPicPr/>
              <p:nvPr/>
            </p:nvPicPr>
            <p:blipFill>
              <a:blip r:embed="rId38"/>
              <a:stretch>
                <a:fillRect/>
              </a:stretch>
            </p:blipFill>
            <p:spPr>
              <a:xfrm>
                <a:off x="6285271" y="3585652"/>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3" name="Entrada de lápiz 22">
                <a:extLst>
                  <a:ext uri="{FF2B5EF4-FFF2-40B4-BE49-F238E27FC236}">
                    <a16:creationId xmlns:a16="http://schemas.microsoft.com/office/drawing/2014/main" id="{C107FB4E-55A5-F54C-9106-DDC4D2698C20}"/>
                  </a:ext>
                </a:extLst>
              </p14:cNvPr>
              <p14:cNvContentPartPr/>
              <p14:nvPr/>
            </p14:nvContentPartPr>
            <p14:xfrm>
              <a:off x="7136311" y="3426172"/>
              <a:ext cx="360" cy="360"/>
            </p14:xfrm>
          </p:contentPart>
        </mc:Choice>
        <mc:Fallback xmlns="">
          <p:pic>
            <p:nvPicPr>
              <p:cNvPr id="23" name="Entrada de lápiz 22">
                <a:extLst>
                  <a:ext uri="{FF2B5EF4-FFF2-40B4-BE49-F238E27FC236}">
                    <a16:creationId xmlns:a16="http://schemas.microsoft.com/office/drawing/2014/main" id="{C107FB4E-55A5-F54C-9106-DDC4D2698C20}"/>
                  </a:ext>
                </a:extLst>
              </p:cNvPr>
              <p:cNvPicPr/>
              <p:nvPr/>
            </p:nvPicPr>
            <p:blipFill>
              <a:blip r:embed="rId38"/>
              <a:stretch>
                <a:fillRect/>
              </a:stretch>
            </p:blipFill>
            <p:spPr>
              <a:xfrm>
                <a:off x="7082671" y="3318532"/>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4" name="Entrada de lápiz 23">
                <a:extLst>
                  <a:ext uri="{FF2B5EF4-FFF2-40B4-BE49-F238E27FC236}">
                    <a16:creationId xmlns:a16="http://schemas.microsoft.com/office/drawing/2014/main" id="{2A602935-3D77-344C-8196-493B0A759BE0}"/>
                  </a:ext>
                </a:extLst>
              </p14:cNvPr>
              <p14:cNvContentPartPr/>
              <p14:nvPr/>
            </p14:nvContentPartPr>
            <p14:xfrm>
              <a:off x="6170071" y="2583052"/>
              <a:ext cx="104040" cy="18000"/>
            </p14:xfrm>
          </p:contentPart>
        </mc:Choice>
        <mc:Fallback xmlns="">
          <p:pic>
            <p:nvPicPr>
              <p:cNvPr id="24" name="Entrada de lápiz 23">
                <a:extLst>
                  <a:ext uri="{FF2B5EF4-FFF2-40B4-BE49-F238E27FC236}">
                    <a16:creationId xmlns:a16="http://schemas.microsoft.com/office/drawing/2014/main" id="{2A602935-3D77-344C-8196-493B0A759BE0}"/>
                  </a:ext>
                </a:extLst>
              </p:cNvPr>
              <p:cNvPicPr/>
              <p:nvPr/>
            </p:nvPicPr>
            <p:blipFill>
              <a:blip r:embed="rId41"/>
              <a:stretch>
                <a:fillRect/>
              </a:stretch>
            </p:blipFill>
            <p:spPr>
              <a:xfrm>
                <a:off x="6116071" y="2475052"/>
                <a:ext cx="211680" cy="23364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5" name="Entrada de lápiz 24">
                <a:extLst>
                  <a:ext uri="{FF2B5EF4-FFF2-40B4-BE49-F238E27FC236}">
                    <a16:creationId xmlns:a16="http://schemas.microsoft.com/office/drawing/2014/main" id="{F0F33734-ECE1-9746-A329-C98C472E58B5}"/>
                  </a:ext>
                </a:extLst>
              </p14:cNvPr>
              <p14:cNvContentPartPr/>
              <p14:nvPr/>
            </p14:nvContentPartPr>
            <p14:xfrm>
              <a:off x="1857271" y="1910212"/>
              <a:ext cx="360" cy="360"/>
            </p14:xfrm>
          </p:contentPart>
        </mc:Choice>
        <mc:Fallback xmlns="">
          <p:pic>
            <p:nvPicPr>
              <p:cNvPr id="25" name="Entrada de lápiz 24">
                <a:extLst>
                  <a:ext uri="{FF2B5EF4-FFF2-40B4-BE49-F238E27FC236}">
                    <a16:creationId xmlns:a16="http://schemas.microsoft.com/office/drawing/2014/main" id="{F0F33734-ECE1-9746-A329-C98C472E58B5}"/>
                  </a:ext>
                </a:extLst>
              </p:cNvPr>
              <p:cNvPicPr/>
              <p:nvPr/>
            </p:nvPicPr>
            <p:blipFill>
              <a:blip r:embed="rId38"/>
              <a:stretch>
                <a:fillRect/>
              </a:stretch>
            </p:blipFill>
            <p:spPr>
              <a:xfrm>
                <a:off x="1803271" y="1802212"/>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26" name="Entrada de lápiz 25">
                <a:extLst>
                  <a:ext uri="{FF2B5EF4-FFF2-40B4-BE49-F238E27FC236}">
                    <a16:creationId xmlns:a16="http://schemas.microsoft.com/office/drawing/2014/main" id="{9BB4FDCD-2955-7C44-8B33-2857631CC533}"/>
                  </a:ext>
                </a:extLst>
              </p14:cNvPr>
              <p14:cNvContentPartPr/>
              <p14:nvPr/>
            </p14:nvContentPartPr>
            <p14:xfrm>
              <a:off x="1126471" y="1836052"/>
              <a:ext cx="131760" cy="6840"/>
            </p14:xfrm>
          </p:contentPart>
        </mc:Choice>
        <mc:Fallback xmlns="">
          <p:pic>
            <p:nvPicPr>
              <p:cNvPr id="26" name="Entrada de lápiz 25">
                <a:extLst>
                  <a:ext uri="{FF2B5EF4-FFF2-40B4-BE49-F238E27FC236}">
                    <a16:creationId xmlns:a16="http://schemas.microsoft.com/office/drawing/2014/main" id="{9BB4FDCD-2955-7C44-8B33-2857631CC533}"/>
                  </a:ext>
                </a:extLst>
              </p:cNvPr>
              <p:cNvPicPr/>
              <p:nvPr/>
            </p:nvPicPr>
            <p:blipFill>
              <a:blip r:embed="rId44"/>
              <a:stretch>
                <a:fillRect/>
              </a:stretch>
            </p:blipFill>
            <p:spPr>
              <a:xfrm>
                <a:off x="1072471" y="1728052"/>
                <a:ext cx="239400" cy="22248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27" name="Entrada de lápiz 26">
                <a:extLst>
                  <a:ext uri="{FF2B5EF4-FFF2-40B4-BE49-F238E27FC236}">
                    <a16:creationId xmlns:a16="http://schemas.microsoft.com/office/drawing/2014/main" id="{5D3A0667-2C01-874E-A29C-BF9CD7B33384}"/>
                  </a:ext>
                </a:extLst>
              </p14:cNvPr>
              <p14:cNvContentPartPr/>
              <p14:nvPr/>
            </p14:nvContentPartPr>
            <p14:xfrm>
              <a:off x="6643831" y="2499892"/>
              <a:ext cx="120240" cy="3600"/>
            </p14:xfrm>
          </p:contentPart>
        </mc:Choice>
        <mc:Fallback xmlns="">
          <p:pic>
            <p:nvPicPr>
              <p:cNvPr id="27" name="Entrada de lápiz 26">
                <a:extLst>
                  <a:ext uri="{FF2B5EF4-FFF2-40B4-BE49-F238E27FC236}">
                    <a16:creationId xmlns:a16="http://schemas.microsoft.com/office/drawing/2014/main" id="{5D3A0667-2C01-874E-A29C-BF9CD7B33384}"/>
                  </a:ext>
                </a:extLst>
              </p:cNvPr>
              <p:cNvPicPr/>
              <p:nvPr/>
            </p:nvPicPr>
            <p:blipFill>
              <a:blip r:embed="rId46"/>
              <a:stretch>
                <a:fillRect/>
              </a:stretch>
            </p:blipFill>
            <p:spPr>
              <a:xfrm>
                <a:off x="6589831" y="2391892"/>
                <a:ext cx="227880" cy="21924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28" name="Entrada de lápiz 27">
                <a:extLst>
                  <a:ext uri="{FF2B5EF4-FFF2-40B4-BE49-F238E27FC236}">
                    <a16:creationId xmlns:a16="http://schemas.microsoft.com/office/drawing/2014/main" id="{10A28F69-810F-F848-B943-99181E80E488}"/>
                  </a:ext>
                </a:extLst>
              </p14:cNvPr>
              <p14:cNvContentPartPr/>
              <p14:nvPr/>
            </p14:nvContentPartPr>
            <p14:xfrm>
              <a:off x="7139911" y="3570172"/>
              <a:ext cx="360" cy="360"/>
            </p14:xfrm>
          </p:contentPart>
        </mc:Choice>
        <mc:Fallback xmlns="">
          <p:pic>
            <p:nvPicPr>
              <p:cNvPr id="28" name="Entrada de lápiz 27">
                <a:extLst>
                  <a:ext uri="{FF2B5EF4-FFF2-40B4-BE49-F238E27FC236}">
                    <a16:creationId xmlns:a16="http://schemas.microsoft.com/office/drawing/2014/main" id="{10A28F69-810F-F848-B943-99181E80E488}"/>
                  </a:ext>
                </a:extLst>
              </p:cNvPr>
              <p:cNvPicPr/>
              <p:nvPr/>
            </p:nvPicPr>
            <p:blipFill>
              <a:blip r:embed="rId38"/>
              <a:stretch>
                <a:fillRect/>
              </a:stretch>
            </p:blipFill>
            <p:spPr>
              <a:xfrm>
                <a:off x="7086271" y="3462532"/>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29" name="Entrada de lápiz 28">
                <a:extLst>
                  <a:ext uri="{FF2B5EF4-FFF2-40B4-BE49-F238E27FC236}">
                    <a16:creationId xmlns:a16="http://schemas.microsoft.com/office/drawing/2014/main" id="{95CCF8E0-4946-EE4E-A940-A00D7F16A33A}"/>
                  </a:ext>
                </a:extLst>
              </p14:cNvPr>
              <p14:cNvContentPartPr/>
              <p14:nvPr/>
            </p14:nvContentPartPr>
            <p14:xfrm>
              <a:off x="6331351" y="3632812"/>
              <a:ext cx="360" cy="360"/>
            </p14:xfrm>
          </p:contentPart>
        </mc:Choice>
        <mc:Fallback xmlns="">
          <p:pic>
            <p:nvPicPr>
              <p:cNvPr id="29" name="Entrada de lápiz 28">
                <a:extLst>
                  <a:ext uri="{FF2B5EF4-FFF2-40B4-BE49-F238E27FC236}">
                    <a16:creationId xmlns:a16="http://schemas.microsoft.com/office/drawing/2014/main" id="{95CCF8E0-4946-EE4E-A940-A00D7F16A33A}"/>
                  </a:ext>
                </a:extLst>
              </p:cNvPr>
              <p:cNvPicPr/>
              <p:nvPr/>
            </p:nvPicPr>
            <p:blipFill>
              <a:blip r:embed="rId38"/>
              <a:stretch>
                <a:fillRect/>
              </a:stretch>
            </p:blipFill>
            <p:spPr>
              <a:xfrm>
                <a:off x="6277711" y="3525172"/>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0" name="Entrada de lápiz 29">
                <a:extLst>
                  <a:ext uri="{FF2B5EF4-FFF2-40B4-BE49-F238E27FC236}">
                    <a16:creationId xmlns:a16="http://schemas.microsoft.com/office/drawing/2014/main" id="{231A553D-7AB0-8741-B147-4C24E3A6D044}"/>
                  </a:ext>
                </a:extLst>
              </p14:cNvPr>
              <p14:cNvContentPartPr/>
              <p14:nvPr/>
            </p14:nvContentPartPr>
            <p14:xfrm>
              <a:off x="3799111" y="1107772"/>
              <a:ext cx="118440" cy="67680"/>
            </p14:xfrm>
          </p:contentPart>
        </mc:Choice>
        <mc:Fallback xmlns="">
          <p:pic>
            <p:nvPicPr>
              <p:cNvPr id="30" name="Entrada de lápiz 29">
                <a:extLst>
                  <a:ext uri="{FF2B5EF4-FFF2-40B4-BE49-F238E27FC236}">
                    <a16:creationId xmlns:a16="http://schemas.microsoft.com/office/drawing/2014/main" id="{231A553D-7AB0-8741-B147-4C24E3A6D044}"/>
                  </a:ext>
                </a:extLst>
              </p:cNvPr>
              <p:cNvPicPr/>
              <p:nvPr/>
            </p:nvPicPr>
            <p:blipFill>
              <a:blip r:embed="rId50"/>
              <a:stretch>
                <a:fillRect/>
              </a:stretch>
            </p:blipFill>
            <p:spPr>
              <a:xfrm>
                <a:off x="3763471" y="1036132"/>
                <a:ext cx="190080" cy="21132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31" name="Entrada de lápiz 30">
                <a:extLst>
                  <a:ext uri="{FF2B5EF4-FFF2-40B4-BE49-F238E27FC236}">
                    <a16:creationId xmlns:a16="http://schemas.microsoft.com/office/drawing/2014/main" id="{26B4720E-3CB4-5642-A6F3-3ADD5B693B57}"/>
                  </a:ext>
                </a:extLst>
              </p14:cNvPr>
              <p14:cNvContentPartPr/>
              <p14:nvPr/>
            </p14:nvContentPartPr>
            <p14:xfrm>
              <a:off x="6640591" y="3238252"/>
              <a:ext cx="53280" cy="48240"/>
            </p14:xfrm>
          </p:contentPart>
        </mc:Choice>
        <mc:Fallback xmlns="">
          <p:pic>
            <p:nvPicPr>
              <p:cNvPr id="31" name="Entrada de lápiz 30">
                <a:extLst>
                  <a:ext uri="{FF2B5EF4-FFF2-40B4-BE49-F238E27FC236}">
                    <a16:creationId xmlns:a16="http://schemas.microsoft.com/office/drawing/2014/main" id="{26B4720E-3CB4-5642-A6F3-3ADD5B693B57}"/>
                  </a:ext>
                </a:extLst>
              </p:cNvPr>
              <p:cNvPicPr/>
              <p:nvPr/>
            </p:nvPicPr>
            <p:blipFill>
              <a:blip r:embed="rId52"/>
              <a:stretch>
                <a:fillRect/>
              </a:stretch>
            </p:blipFill>
            <p:spPr>
              <a:xfrm>
                <a:off x="6604951" y="3166612"/>
                <a:ext cx="124920" cy="19188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32" name="Entrada de lápiz 31">
                <a:extLst>
                  <a:ext uri="{FF2B5EF4-FFF2-40B4-BE49-F238E27FC236}">
                    <a16:creationId xmlns:a16="http://schemas.microsoft.com/office/drawing/2014/main" id="{5D64278A-DB11-0F48-A346-41F8B84A3A20}"/>
                  </a:ext>
                </a:extLst>
              </p14:cNvPr>
              <p14:cNvContentPartPr/>
              <p14:nvPr/>
            </p14:nvContentPartPr>
            <p14:xfrm>
              <a:off x="6540511" y="3962212"/>
              <a:ext cx="360" cy="360"/>
            </p14:xfrm>
          </p:contentPart>
        </mc:Choice>
        <mc:Fallback xmlns="">
          <p:pic>
            <p:nvPicPr>
              <p:cNvPr id="32" name="Entrada de lápiz 31">
                <a:extLst>
                  <a:ext uri="{FF2B5EF4-FFF2-40B4-BE49-F238E27FC236}">
                    <a16:creationId xmlns:a16="http://schemas.microsoft.com/office/drawing/2014/main" id="{5D64278A-DB11-0F48-A346-41F8B84A3A20}"/>
                  </a:ext>
                </a:extLst>
              </p:cNvPr>
              <p:cNvPicPr/>
              <p:nvPr/>
            </p:nvPicPr>
            <p:blipFill>
              <a:blip r:embed="rId54"/>
              <a:stretch>
                <a:fillRect/>
              </a:stretch>
            </p:blipFill>
            <p:spPr>
              <a:xfrm>
                <a:off x="6504871" y="3890212"/>
                <a:ext cx="72000" cy="144000"/>
              </a:xfrm>
              <a:prstGeom prst="rect">
                <a:avLst/>
              </a:prstGeom>
            </p:spPr>
          </p:pic>
        </mc:Fallback>
      </mc:AlternateContent>
    </p:spTree>
    <p:extLst>
      <p:ext uri="{BB962C8B-B14F-4D97-AF65-F5344CB8AC3E}">
        <p14:creationId xmlns:p14="http://schemas.microsoft.com/office/powerpoint/2010/main" val="2485687862"/>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0818" name="Rectangle 2"/>
          <p:cNvSpPr>
            <a:spLocks noChangeArrowheads="1"/>
          </p:cNvSpPr>
          <p:nvPr>
            <p:custDataLst>
              <p:tags r:id="rId1"/>
            </p:custDataLst>
          </p:nvPr>
        </p:nvSpPr>
        <p:spPr bwMode="auto">
          <a:xfrm>
            <a:off x="228600" y="990600"/>
            <a:ext cx="8763000" cy="51816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a:spcBef>
                <a:spcPct val="20000"/>
              </a:spcBef>
            </a:pPr>
            <a:r>
              <a:rPr lang="en-US" sz="2400" b="1" dirty="0">
                <a:latin typeface="+mj-lt"/>
                <a:cs typeface="Arial" charset="0"/>
              </a:rPr>
              <a:t>Compute </a:t>
            </a:r>
            <a:r>
              <a:rPr lang="en-US" sz="2400" b="1" i="1" dirty="0" err="1">
                <a:latin typeface="+mj-lt"/>
                <a:cs typeface="Arial" charset="0"/>
              </a:rPr>
              <a:t>C</a:t>
            </a:r>
            <a:r>
              <a:rPr lang="en-US" sz="2400" b="1" baseline="-25000" dirty="0" err="1">
                <a:latin typeface="+mj-lt"/>
                <a:cs typeface="Arial" charset="0"/>
              </a:rPr>
              <a:t>out</a:t>
            </a:r>
            <a:r>
              <a:rPr lang="en-US" sz="2400" b="1" dirty="0">
                <a:latin typeface="+mj-lt"/>
                <a:cs typeface="Arial" charset="0"/>
              </a:rPr>
              <a:t> for </a:t>
            </a:r>
            <a:r>
              <a:rPr lang="en-US" sz="2400" b="1" i="1" dirty="0">
                <a:latin typeface="+mj-lt"/>
                <a:cs typeface="Arial" charset="0"/>
              </a:rPr>
              <a:t>k</a:t>
            </a:r>
            <a:r>
              <a:rPr lang="en-US" sz="2400" b="1" dirty="0">
                <a:latin typeface="+mj-lt"/>
                <a:cs typeface="Arial" charset="0"/>
              </a:rPr>
              <a:t>-bit blocks using </a:t>
            </a:r>
            <a:r>
              <a:rPr lang="en-US" sz="2400" b="1" i="1" dirty="0">
                <a:latin typeface="+mj-lt"/>
                <a:cs typeface="Arial" charset="0"/>
              </a:rPr>
              <a:t>generate</a:t>
            </a:r>
            <a:r>
              <a:rPr lang="en-US" sz="2400" b="1" dirty="0">
                <a:latin typeface="+mj-lt"/>
                <a:cs typeface="Arial" charset="0"/>
              </a:rPr>
              <a:t> and </a:t>
            </a:r>
            <a:r>
              <a:rPr lang="en-US" sz="2400" b="1" i="1" dirty="0">
                <a:latin typeface="+mj-lt"/>
                <a:cs typeface="Arial" charset="0"/>
              </a:rPr>
              <a:t>propagate </a:t>
            </a:r>
            <a:r>
              <a:rPr lang="en-US" sz="2400" b="1" dirty="0">
                <a:latin typeface="+mj-lt"/>
                <a:cs typeface="Arial" charset="0"/>
              </a:rPr>
              <a:t>signals</a:t>
            </a:r>
          </a:p>
          <a:p>
            <a:pPr>
              <a:spcBef>
                <a:spcPct val="20000"/>
              </a:spcBef>
            </a:pPr>
            <a:r>
              <a:rPr lang="en-US" sz="2400" b="1" dirty="0">
                <a:solidFill>
                  <a:srgbClr val="0070C0"/>
                </a:solidFill>
                <a:latin typeface="+mj-lt"/>
                <a:cs typeface="Arial" charset="0"/>
              </a:rPr>
              <a:t>      Some definitions:</a:t>
            </a:r>
          </a:p>
          <a:p>
            <a:pPr marL="742950" lvl="1" indent="-285750">
              <a:spcBef>
                <a:spcPct val="20000"/>
              </a:spcBef>
              <a:buFontTx/>
              <a:buChar char="–"/>
            </a:pPr>
            <a:r>
              <a:rPr lang="en-US" sz="2000" dirty="0">
                <a:latin typeface="+mj-lt"/>
                <a:cs typeface="Arial" charset="0"/>
              </a:rPr>
              <a:t>Column </a:t>
            </a:r>
            <a:r>
              <a:rPr lang="en-US" sz="2000" i="1" dirty="0" err="1">
                <a:latin typeface="+mj-lt"/>
                <a:cs typeface="Arial" charset="0"/>
              </a:rPr>
              <a:t>i</a:t>
            </a:r>
            <a:r>
              <a:rPr lang="en-US" sz="2000" dirty="0">
                <a:latin typeface="+mj-lt"/>
                <a:cs typeface="Arial" charset="0"/>
              </a:rPr>
              <a:t> produces a carry out by either </a:t>
            </a:r>
            <a:r>
              <a:rPr lang="en-US" sz="2000" b="1" i="1" dirty="0">
                <a:latin typeface="+mj-lt"/>
                <a:cs typeface="Arial" charset="0"/>
              </a:rPr>
              <a:t>generating</a:t>
            </a:r>
            <a:r>
              <a:rPr lang="en-US" sz="2000" dirty="0">
                <a:latin typeface="+mj-lt"/>
                <a:cs typeface="Arial" charset="0"/>
              </a:rPr>
              <a:t> a carry out or </a:t>
            </a:r>
            <a:r>
              <a:rPr lang="en-US" sz="2000" b="1" i="1" dirty="0">
                <a:latin typeface="+mj-lt"/>
                <a:cs typeface="Arial" charset="0"/>
              </a:rPr>
              <a:t>propagating</a:t>
            </a:r>
            <a:r>
              <a:rPr lang="en-US" sz="2000" dirty="0">
                <a:latin typeface="+mj-lt"/>
                <a:cs typeface="Arial" charset="0"/>
              </a:rPr>
              <a:t> a carry in to the carry out</a:t>
            </a:r>
          </a:p>
          <a:p>
            <a:pPr marL="742950" lvl="1" indent="-285750">
              <a:spcBef>
                <a:spcPct val="20000"/>
              </a:spcBef>
              <a:buFontTx/>
              <a:buChar char="–"/>
            </a:pPr>
            <a:r>
              <a:rPr lang="en-US" sz="2000" dirty="0">
                <a:latin typeface="+mj-lt"/>
                <a:cs typeface="Arial" charset="0"/>
              </a:rPr>
              <a:t>Generate (</a:t>
            </a:r>
            <a:r>
              <a:rPr lang="en-US" sz="2000" i="1" dirty="0" err="1">
                <a:latin typeface="+mj-lt"/>
                <a:cs typeface="Arial" charset="0"/>
              </a:rPr>
              <a:t>G</a:t>
            </a:r>
            <a:r>
              <a:rPr lang="en-US" sz="2000" i="1" baseline="-25000" dirty="0" err="1">
                <a:latin typeface="+mj-lt"/>
                <a:cs typeface="Arial" charset="0"/>
              </a:rPr>
              <a:t>i</a:t>
            </a:r>
            <a:r>
              <a:rPr lang="en-US" sz="2000" dirty="0">
                <a:latin typeface="+mj-lt"/>
                <a:cs typeface="Arial" charset="0"/>
              </a:rPr>
              <a:t>) and propagate (</a:t>
            </a:r>
            <a:r>
              <a:rPr lang="en-US" sz="2000" i="1" dirty="0">
                <a:latin typeface="+mj-lt"/>
                <a:cs typeface="Arial" charset="0"/>
              </a:rPr>
              <a:t>P</a:t>
            </a:r>
            <a:r>
              <a:rPr lang="en-US" sz="2000" i="1" baseline="-25000" dirty="0">
                <a:latin typeface="+mj-lt"/>
                <a:cs typeface="Arial" charset="0"/>
              </a:rPr>
              <a:t>i</a:t>
            </a:r>
            <a:r>
              <a:rPr lang="en-US" sz="2000" dirty="0">
                <a:latin typeface="+mj-lt"/>
                <a:cs typeface="Arial" charset="0"/>
              </a:rPr>
              <a:t>) signals for each column:</a:t>
            </a:r>
          </a:p>
          <a:p>
            <a:pPr marL="1143000" lvl="2" indent="-228600">
              <a:spcBef>
                <a:spcPct val="20000"/>
              </a:spcBef>
              <a:buFontTx/>
              <a:buChar char="•"/>
            </a:pPr>
            <a:r>
              <a:rPr lang="en-US" sz="1800" b="1" dirty="0">
                <a:latin typeface="+mj-lt"/>
                <a:cs typeface="Arial" charset="0"/>
              </a:rPr>
              <a:t>Generate: </a:t>
            </a:r>
            <a:r>
              <a:rPr lang="en-US" sz="1800" dirty="0">
                <a:latin typeface="+mj-lt"/>
                <a:cs typeface="Arial" charset="0"/>
              </a:rPr>
              <a:t>Column </a:t>
            </a:r>
            <a:r>
              <a:rPr lang="en-US" sz="1800" i="1" dirty="0" err="1">
                <a:latin typeface="+mj-lt"/>
                <a:cs typeface="Arial" charset="0"/>
              </a:rPr>
              <a:t>i</a:t>
            </a:r>
            <a:r>
              <a:rPr lang="en-US" sz="1800" dirty="0">
                <a:latin typeface="+mj-lt"/>
                <a:cs typeface="Arial" charset="0"/>
              </a:rPr>
              <a:t> will generate a carry out if </a:t>
            </a:r>
            <a:r>
              <a:rPr lang="en-US" sz="1800" i="1" dirty="0">
                <a:latin typeface="+mj-lt"/>
                <a:cs typeface="Arial" charset="0"/>
              </a:rPr>
              <a:t>A</a:t>
            </a:r>
            <a:r>
              <a:rPr lang="en-US" sz="1800" i="1" baseline="-25000" dirty="0">
                <a:latin typeface="+mj-lt"/>
                <a:cs typeface="Arial" charset="0"/>
              </a:rPr>
              <a:t>i</a:t>
            </a:r>
            <a:r>
              <a:rPr lang="en-US" sz="1800" dirty="0">
                <a:latin typeface="+mj-lt"/>
                <a:cs typeface="Arial" charset="0"/>
              </a:rPr>
              <a:t> </a:t>
            </a:r>
            <a:r>
              <a:rPr lang="en-US" sz="1800" b="1" dirty="0">
                <a:latin typeface="+mj-lt"/>
                <a:cs typeface="Arial" charset="0"/>
              </a:rPr>
              <a:t>and</a:t>
            </a:r>
            <a:r>
              <a:rPr lang="en-US" sz="1800" dirty="0">
                <a:latin typeface="+mj-lt"/>
                <a:cs typeface="Arial" charset="0"/>
              </a:rPr>
              <a:t> </a:t>
            </a:r>
            <a:r>
              <a:rPr lang="en-US" sz="1800" i="1" dirty="0">
                <a:latin typeface="+mj-lt"/>
                <a:cs typeface="Arial" charset="0"/>
              </a:rPr>
              <a:t>B</a:t>
            </a:r>
            <a:r>
              <a:rPr lang="en-US" sz="1800" i="1" baseline="-25000" dirty="0">
                <a:latin typeface="+mj-lt"/>
                <a:cs typeface="Arial" charset="0"/>
              </a:rPr>
              <a:t>i</a:t>
            </a:r>
            <a:r>
              <a:rPr lang="en-US" sz="1800" dirty="0">
                <a:latin typeface="+mj-lt"/>
                <a:cs typeface="Arial" charset="0"/>
              </a:rPr>
              <a:t> are both 1. </a:t>
            </a:r>
          </a:p>
          <a:p>
            <a:pPr marL="742950" lvl="1" indent="-285750">
              <a:spcBef>
                <a:spcPct val="20000"/>
              </a:spcBef>
            </a:pPr>
            <a:r>
              <a:rPr lang="en-US" sz="2000" i="1" dirty="0">
                <a:latin typeface="Times New Roman" pitchFamily="18" charset="0"/>
                <a:cs typeface="Arial" charset="0"/>
              </a:rPr>
              <a:t>			</a:t>
            </a:r>
            <a:r>
              <a:rPr lang="en-US" sz="3000" i="1" dirty="0">
                <a:latin typeface="Times New Roman" pitchFamily="18" charset="0"/>
                <a:cs typeface="Arial" charset="0"/>
              </a:rPr>
              <a:t>	</a:t>
            </a:r>
            <a:r>
              <a:rPr lang="en-US" sz="3000" b="1" i="1" dirty="0" err="1">
                <a:solidFill>
                  <a:srgbClr val="0070C0"/>
                </a:solidFill>
                <a:latin typeface="Times New Roman" pitchFamily="18" charset="0"/>
                <a:cs typeface="Arial" charset="0"/>
              </a:rPr>
              <a:t>G</a:t>
            </a:r>
            <a:r>
              <a:rPr lang="en-US" sz="3000" b="1" i="1" baseline="-25000" dirty="0" err="1">
                <a:solidFill>
                  <a:srgbClr val="0070C0"/>
                </a:solidFill>
                <a:latin typeface="Times New Roman" pitchFamily="18" charset="0"/>
                <a:cs typeface="Arial" charset="0"/>
              </a:rPr>
              <a:t>i</a:t>
            </a:r>
            <a:r>
              <a:rPr lang="en-US" sz="3000" b="1" dirty="0">
                <a:solidFill>
                  <a:srgbClr val="0070C0"/>
                </a:solidFill>
                <a:latin typeface="Times New Roman" pitchFamily="18" charset="0"/>
                <a:cs typeface="Arial" charset="0"/>
              </a:rPr>
              <a:t> = </a:t>
            </a:r>
            <a:r>
              <a:rPr lang="en-US" sz="3000" b="1" i="1" dirty="0">
                <a:solidFill>
                  <a:srgbClr val="0070C0"/>
                </a:solidFill>
                <a:latin typeface="Times New Roman" pitchFamily="18" charset="0"/>
                <a:cs typeface="Arial" charset="0"/>
              </a:rPr>
              <a:t>A</a:t>
            </a:r>
            <a:r>
              <a:rPr lang="en-US" sz="3000" b="1" i="1" baseline="-25000" dirty="0">
                <a:solidFill>
                  <a:srgbClr val="0070C0"/>
                </a:solidFill>
                <a:latin typeface="Times New Roman" pitchFamily="18" charset="0"/>
                <a:cs typeface="Arial" charset="0"/>
              </a:rPr>
              <a:t>i </a:t>
            </a:r>
            <a:r>
              <a:rPr lang="en-US" sz="3000" b="1" i="1" dirty="0">
                <a:solidFill>
                  <a:srgbClr val="0070C0"/>
                </a:solidFill>
                <a:latin typeface="Times New Roman" pitchFamily="18" charset="0"/>
                <a:cs typeface="Arial" charset="0"/>
              </a:rPr>
              <a:t>B</a:t>
            </a:r>
            <a:r>
              <a:rPr lang="en-US" sz="3000" b="1" i="1" baseline="-25000" dirty="0">
                <a:solidFill>
                  <a:srgbClr val="0070C0"/>
                </a:solidFill>
                <a:latin typeface="Times New Roman" pitchFamily="18" charset="0"/>
                <a:cs typeface="Arial" charset="0"/>
              </a:rPr>
              <a:t>i</a:t>
            </a:r>
          </a:p>
          <a:p>
            <a:pPr marL="1143000" lvl="2" indent="-228600">
              <a:spcBef>
                <a:spcPct val="20000"/>
              </a:spcBef>
              <a:buFontTx/>
              <a:buChar char="•"/>
            </a:pPr>
            <a:r>
              <a:rPr lang="en-US" sz="1800" b="1" dirty="0">
                <a:latin typeface="+mj-lt"/>
                <a:cs typeface="Arial" charset="0"/>
              </a:rPr>
              <a:t>Propagate: </a:t>
            </a:r>
            <a:r>
              <a:rPr lang="en-US" sz="1800" dirty="0">
                <a:latin typeface="+mj-lt"/>
                <a:cs typeface="Arial" charset="0"/>
              </a:rPr>
              <a:t>Column </a:t>
            </a:r>
            <a:r>
              <a:rPr lang="en-US" sz="1800" i="1" dirty="0" err="1">
                <a:latin typeface="+mj-lt"/>
                <a:cs typeface="Arial" charset="0"/>
              </a:rPr>
              <a:t>i</a:t>
            </a:r>
            <a:r>
              <a:rPr lang="en-US" sz="1800" dirty="0">
                <a:latin typeface="+mj-lt"/>
                <a:cs typeface="Arial" charset="0"/>
              </a:rPr>
              <a:t> will propagate a carry in to the carry out if </a:t>
            </a:r>
            <a:r>
              <a:rPr lang="en-US" sz="1800" i="1" dirty="0">
                <a:latin typeface="+mj-lt"/>
                <a:cs typeface="Arial" charset="0"/>
              </a:rPr>
              <a:t>A</a:t>
            </a:r>
            <a:r>
              <a:rPr lang="en-US" sz="1800" i="1" baseline="-25000" dirty="0">
                <a:latin typeface="+mj-lt"/>
                <a:cs typeface="Arial" charset="0"/>
              </a:rPr>
              <a:t>i</a:t>
            </a:r>
            <a:r>
              <a:rPr lang="en-US" sz="1800" dirty="0">
                <a:latin typeface="+mj-lt"/>
                <a:cs typeface="Arial" charset="0"/>
              </a:rPr>
              <a:t> </a:t>
            </a:r>
            <a:r>
              <a:rPr lang="en-US" sz="1800" b="1" dirty="0">
                <a:latin typeface="+mj-lt"/>
                <a:cs typeface="Arial" charset="0"/>
              </a:rPr>
              <a:t>or</a:t>
            </a:r>
            <a:r>
              <a:rPr lang="en-US" sz="1800" dirty="0">
                <a:latin typeface="+mj-lt"/>
                <a:cs typeface="Arial" charset="0"/>
              </a:rPr>
              <a:t> </a:t>
            </a:r>
            <a:r>
              <a:rPr lang="en-US" sz="1800" i="1" dirty="0">
                <a:latin typeface="+mj-lt"/>
                <a:cs typeface="Arial" charset="0"/>
              </a:rPr>
              <a:t>B</a:t>
            </a:r>
            <a:r>
              <a:rPr lang="en-US" sz="1800" i="1" baseline="-25000" dirty="0">
                <a:latin typeface="+mj-lt"/>
                <a:cs typeface="Arial" charset="0"/>
              </a:rPr>
              <a:t>i</a:t>
            </a:r>
            <a:r>
              <a:rPr lang="en-US" sz="1800" dirty="0">
                <a:latin typeface="+mj-lt"/>
                <a:cs typeface="Arial" charset="0"/>
              </a:rPr>
              <a:t> is 1.</a:t>
            </a:r>
          </a:p>
          <a:p>
            <a:pPr marL="742950" lvl="1" indent="-285750">
              <a:spcBef>
                <a:spcPct val="20000"/>
              </a:spcBef>
            </a:pPr>
            <a:r>
              <a:rPr lang="en-US" sz="2000" i="1" dirty="0">
                <a:latin typeface="Times New Roman" pitchFamily="18" charset="0"/>
                <a:cs typeface="Arial" charset="0"/>
              </a:rPr>
              <a:t>			</a:t>
            </a:r>
            <a:r>
              <a:rPr lang="en-US" sz="3200" b="1" i="1" dirty="0">
                <a:latin typeface="Times New Roman" pitchFamily="18" charset="0"/>
                <a:cs typeface="Arial" charset="0"/>
              </a:rPr>
              <a:t>	</a:t>
            </a:r>
            <a:r>
              <a:rPr lang="en-US" sz="3000" b="1" i="1" dirty="0">
                <a:solidFill>
                  <a:srgbClr val="0070C0"/>
                </a:solidFill>
                <a:latin typeface="Times New Roman" pitchFamily="18" charset="0"/>
                <a:cs typeface="Arial" charset="0"/>
              </a:rPr>
              <a:t>P</a:t>
            </a:r>
            <a:r>
              <a:rPr lang="en-US" sz="3000" b="1" i="1" baseline="-25000" dirty="0">
                <a:solidFill>
                  <a:srgbClr val="0070C0"/>
                </a:solidFill>
                <a:latin typeface="Times New Roman" pitchFamily="18" charset="0"/>
                <a:cs typeface="Arial" charset="0"/>
              </a:rPr>
              <a:t>i</a:t>
            </a:r>
            <a:r>
              <a:rPr lang="en-US" sz="3000" b="1" dirty="0">
                <a:solidFill>
                  <a:srgbClr val="0070C0"/>
                </a:solidFill>
                <a:latin typeface="Times New Roman" pitchFamily="18" charset="0"/>
                <a:cs typeface="Arial" charset="0"/>
              </a:rPr>
              <a:t> = </a:t>
            </a:r>
            <a:r>
              <a:rPr lang="en-US" sz="3000" b="1" i="1" dirty="0">
                <a:solidFill>
                  <a:srgbClr val="0070C0"/>
                </a:solidFill>
                <a:latin typeface="Times New Roman" pitchFamily="18" charset="0"/>
                <a:cs typeface="Arial" charset="0"/>
              </a:rPr>
              <a:t>A</a:t>
            </a:r>
            <a:r>
              <a:rPr lang="en-US" sz="3000" b="1" i="1" baseline="-25000" dirty="0">
                <a:solidFill>
                  <a:srgbClr val="0070C0"/>
                </a:solidFill>
                <a:latin typeface="Times New Roman" pitchFamily="18" charset="0"/>
                <a:cs typeface="Arial" charset="0"/>
              </a:rPr>
              <a:t>i  </a:t>
            </a:r>
            <a:r>
              <a:rPr lang="en-US" sz="3000" b="1" dirty="0">
                <a:solidFill>
                  <a:srgbClr val="0070C0"/>
                </a:solidFill>
                <a:latin typeface="Times New Roman" pitchFamily="18" charset="0"/>
                <a:cs typeface="Arial" charset="0"/>
              </a:rPr>
              <a:t>+ </a:t>
            </a:r>
            <a:r>
              <a:rPr lang="en-US" sz="3000" b="1" i="1" dirty="0">
                <a:solidFill>
                  <a:srgbClr val="0070C0"/>
                </a:solidFill>
                <a:latin typeface="Times New Roman" pitchFamily="18" charset="0"/>
                <a:cs typeface="Arial" charset="0"/>
              </a:rPr>
              <a:t>B</a:t>
            </a:r>
            <a:r>
              <a:rPr lang="en-US" sz="3000" b="1" i="1" baseline="-25000" dirty="0">
                <a:solidFill>
                  <a:srgbClr val="0070C0"/>
                </a:solidFill>
                <a:latin typeface="Times New Roman" pitchFamily="18" charset="0"/>
                <a:cs typeface="Arial" charset="0"/>
              </a:rPr>
              <a:t>i</a:t>
            </a:r>
          </a:p>
          <a:p>
            <a:pPr marL="1143000" lvl="2" indent="-228600">
              <a:spcBef>
                <a:spcPct val="20000"/>
              </a:spcBef>
              <a:buFontTx/>
              <a:buChar char="•"/>
            </a:pPr>
            <a:r>
              <a:rPr lang="en-US" sz="1800" b="1" dirty="0">
                <a:latin typeface="+mj-lt"/>
                <a:cs typeface="Arial" charset="0"/>
              </a:rPr>
              <a:t>Carry out:</a:t>
            </a:r>
            <a:r>
              <a:rPr lang="en-US" sz="1800" dirty="0">
                <a:latin typeface="+mj-lt"/>
                <a:cs typeface="Arial" charset="0"/>
              </a:rPr>
              <a:t> The carry out of column </a:t>
            </a:r>
            <a:r>
              <a:rPr lang="en-US" sz="1800" i="1" dirty="0" err="1">
                <a:latin typeface="+mj-lt"/>
                <a:cs typeface="Arial" charset="0"/>
              </a:rPr>
              <a:t>i</a:t>
            </a:r>
            <a:r>
              <a:rPr lang="en-US" sz="1800" dirty="0">
                <a:latin typeface="+mj-lt"/>
                <a:cs typeface="Arial" charset="0"/>
              </a:rPr>
              <a:t> (</a:t>
            </a:r>
            <a:r>
              <a:rPr lang="en-US" sz="1800" i="1" dirty="0">
                <a:latin typeface="+mj-lt"/>
                <a:cs typeface="Arial" charset="0"/>
              </a:rPr>
              <a:t>C</a:t>
            </a:r>
            <a:r>
              <a:rPr lang="en-US" sz="1800" i="1" baseline="-25000" dirty="0">
                <a:latin typeface="+mj-lt"/>
                <a:cs typeface="Arial" charset="0"/>
              </a:rPr>
              <a:t>i</a:t>
            </a:r>
            <a:r>
              <a:rPr lang="en-US" sz="1800" dirty="0">
                <a:latin typeface="+mj-lt"/>
                <a:cs typeface="Arial" charset="0"/>
              </a:rPr>
              <a:t>) is:</a:t>
            </a:r>
          </a:p>
          <a:p>
            <a:pPr marL="742950" lvl="1" indent="-285750">
              <a:spcBef>
                <a:spcPct val="20000"/>
              </a:spcBef>
            </a:pPr>
            <a:r>
              <a:rPr lang="en-US" sz="3200" b="1" i="1" dirty="0">
                <a:latin typeface="Times New Roman" pitchFamily="18" charset="0"/>
                <a:cs typeface="Arial" charset="0"/>
              </a:rPr>
              <a:t>	</a:t>
            </a:r>
            <a:r>
              <a:rPr lang="en-US" sz="3200" b="1" i="1" dirty="0">
                <a:solidFill>
                  <a:srgbClr val="0070C0"/>
                </a:solidFill>
                <a:latin typeface="Times New Roman" pitchFamily="18" charset="0"/>
                <a:cs typeface="Arial" charset="0"/>
              </a:rPr>
              <a:t>    </a:t>
            </a:r>
            <a:r>
              <a:rPr lang="en-US" sz="3000" b="1" i="1" dirty="0" err="1">
                <a:solidFill>
                  <a:srgbClr val="0070C0"/>
                </a:solidFill>
                <a:latin typeface="Times New Roman" pitchFamily="18" charset="0"/>
                <a:cs typeface="Arial" charset="0"/>
              </a:rPr>
              <a:t>C</a:t>
            </a:r>
            <a:r>
              <a:rPr lang="en-US" sz="3000" b="1" i="1" baseline="-25000" dirty="0" err="1">
                <a:solidFill>
                  <a:srgbClr val="0070C0"/>
                </a:solidFill>
                <a:latin typeface="Times New Roman" pitchFamily="18" charset="0"/>
                <a:cs typeface="Arial" charset="0"/>
              </a:rPr>
              <a:t>i</a:t>
            </a:r>
            <a:r>
              <a:rPr lang="en-US" sz="3000" b="1" dirty="0">
                <a:solidFill>
                  <a:srgbClr val="0070C0"/>
                </a:solidFill>
                <a:latin typeface="Times New Roman" pitchFamily="18" charset="0"/>
                <a:cs typeface="Arial" charset="0"/>
              </a:rPr>
              <a:t> = </a:t>
            </a:r>
            <a:r>
              <a:rPr lang="en-US" sz="3000" b="1" i="1" dirty="0">
                <a:solidFill>
                  <a:srgbClr val="0070C0"/>
                </a:solidFill>
                <a:latin typeface="Times New Roman" pitchFamily="18" charset="0"/>
                <a:cs typeface="Arial" charset="0"/>
              </a:rPr>
              <a:t>A</a:t>
            </a:r>
            <a:r>
              <a:rPr lang="en-US" sz="3000" b="1" i="1" baseline="-25000" dirty="0">
                <a:solidFill>
                  <a:srgbClr val="0070C0"/>
                </a:solidFill>
                <a:latin typeface="Times New Roman" pitchFamily="18" charset="0"/>
                <a:cs typeface="Arial" charset="0"/>
              </a:rPr>
              <a:t>i </a:t>
            </a:r>
            <a:r>
              <a:rPr lang="en-US" sz="3000" b="1" i="1" dirty="0">
                <a:solidFill>
                  <a:srgbClr val="0070C0"/>
                </a:solidFill>
                <a:latin typeface="Times New Roman" pitchFamily="18" charset="0"/>
                <a:cs typeface="Arial" charset="0"/>
              </a:rPr>
              <a:t>B</a:t>
            </a:r>
            <a:r>
              <a:rPr lang="en-US" sz="3000" b="1" i="1" baseline="-25000" dirty="0">
                <a:solidFill>
                  <a:srgbClr val="0070C0"/>
                </a:solidFill>
                <a:latin typeface="Times New Roman" pitchFamily="18" charset="0"/>
                <a:cs typeface="Arial" charset="0"/>
              </a:rPr>
              <a:t>i </a:t>
            </a:r>
            <a:r>
              <a:rPr lang="en-US" sz="3000" b="1" i="1" dirty="0">
                <a:solidFill>
                  <a:srgbClr val="0070C0"/>
                </a:solidFill>
                <a:latin typeface="Times New Roman" pitchFamily="18" charset="0"/>
                <a:cs typeface="Arial" charset="0"/>
              </a:rPr>
              <a:t> + </a:t>
            </a:r>
            <a:r>
              <a:rPr lang="en-US" sz="3000" b="1" dirty="0">
                <a:solidFill>
                  <a:srgbClr val="0070C0"/>
                </a:solidFill>
                <a:latin typeface="Times New Roman" pitchFamily="18" charset="0"/>
                <a:cs typeface="Arial" charset="0"/>
              </a:rPr>
              <a:t>(</a:t>
            </a:r>
            <a:r>
              <a:rPr lang="en-US" sz="3000" b="1" i="1" dirty="0">
                <a:solidFill>
                  <a:srgbClr val="0070C0"/>
                </a:solidFill>
                <a:latin typeface="Times New Roman" pitchFamily="18" charset="0"/>
                <a:cs typeface="Arial" charset="0"/>
              </a:rPr>
              <a:t>A</a:t>
            </a:r>
            <a:r>
              <a:rPr lang="en-US" sz="3000" b="1" i="1" baseline="-25000" dirty="0">
                <a:solidFill>
                  <a:srgbClr val="0070C0"/>
                </a:solidFill>
                <a:latin typeface="Times New Roman" pitchFamily="18" charset="0"/>
                <a:cs typeface="Arial" charset="0"/>
              </a:rPr>
              <a:t>i  </a:t>
            </a:r>
            <a:r>
              <a:rPr lang="en-US" sz="3000" b="1" dirty="0">
                <a:solidFill>
                  <a:srgbClr val="0070C0"/>
                </a:solidFill>
                <a:latin typeface="Times New Roman" pitchFamily="18" charset="0"/>
                <a:cs typeface="Arial" charset="0"/>
              </a:rPr>
              <a:t>+ </a:t>
            </a:r>
            <a:r>
              <a:rPr lang="en-US" sz="3000" b="1" i="1" dirty="0">
                <a:solidFill>
                  <a:srgbClr val="0070C0"/>
                </a:solidFill>
                <a:latin typeface="Times New Roman" pitchFamily="18" charset="0"/>
                <a:cs typeface="Arial" charset="0"/>
              </a:rPr>
              <a:t>B</a:t>
            </a:r>
            <a:r>
              <a:rPr lang="en-US" sz="3000" b="1" i="1" baseline="-25000" dirty="0">
                <a:solidFill>
                  <a:srgbClr val="0070C0"/>
                </a:solidFill>
                <a:latin typeface="Times New Roman" pitchFamily="18" charset="0"/>
                <a:cs typeface="Arial" charset="0"/>
              </a:rPr>
              <a:t>i </a:t>
            </a:r>
            <a:r>
              <a:rPr lang="en-US" sz="3000" b="1" dirty="0">
                <a:solidFill>
                  <a:srgbClr val="0070C0"/>
                </a:solidFill>
                <a:latin typeface="Times New Roman" pitchFamily="18" charset="0"/>
                <a:cs typeface="Arial" charset="0"/>
              </a:rPr>
              <a:t>)</a:t>
            </a:r>
            <a:r>
              <a:rPr lang="en-US" sz="3000" b="1" i="1" dirty="0">
                <a:solidFill>
                  <a:srgbClr val="0070C0"/>
                </a:solidFill>
                <a:latin typeface="Times New Roman" pitchFamily="18" charset="0"/>
                <a:cs typeface="Arial" charset="0"/>
              </a:rPr>
              <a:t>C</a:t>
            </a:r>
            <a:r>
              <a:rPr lang="en-US" sz="3000" b="1" i="1" baseline="-25000" dirty="0">
                <a:solidFill>
                  <a:srgbClr val="0070C0"/>
                </a:solidFill>
                <a:latin typeface="Times New Roman" pitchFamily="18" charset="0"/>
                <a:cs typeface="Arial" charset="0"/>
              </a:rPr>
              <a:t>i-1 </a:t>
            </a:r>
            <a:r>
              <a:rPr lang="en-US" sz="3000" b="1" dirty="0">
                <a:solidFill>
                  <a:srgbClr val="0070C0"/>
                </a:solidFill>
                <a:latin typeface="Times New Roman" pitchFamily="18" charset="0"/>
                <a:cs typeface="Arial" charset="0"/>
              </a:rPr>
              <a:t>= </a:t>
            </a:r>
            <a:r>
              <a:rPr lang="en-US" sz="3000" b="1" i="1" dirty="0" err="1">
                <a:solidFill>
                  <a:srgbClr val="0070C0"/>
                </a:solidFill>
                <a:latin typeface="Times New Roman" pitchFamily="18" charset="0"/>
                <a:cs typeface="Arial" charset="0"/>
              </a:rPr>
              <a:t>G</a:t>
            </a:r>
            <a:r>
              <a:rPr lang="en-US" sz="3000" b="1" i="1" baseline="-25000" dirty="0" err="1">
                <a:solidFill>
                  <a:srgbClr val="0070C0"/>
                </a:solidFill>
                <a:latin typeface="Times New Roman" pitchFamily="18" charset="0"/>
                <a:cs typeface="Arial" charset="0"/>
              </a:rPr>
              <a:t>i</a:t>
            </a:r>
            <a:r>
              <a:rPr lang="en-US" sz="3000" b="1" i="1" baseline="-25000" dirty="0">
                <a:solidFill>
                  <a:srgbClr val="0070C0"/>
                </a:solidFill>
                <a:latin typeface="Times New Roman" pitchFamily="18" charset="0"/>
                <a:cs typeface="Arial" charset="0"/>
              </a:rPr>
              <a:t> </a:t>
            </a:r>
            <a:r>
              <a:rPr lang="en-US" sz="3000" b="1" i="1" dirty="0">
                <a:solidFill>
                  <a:srgbClr val="0070C0"/>
                </a:solidFill>
                <a:latin typeface="Times New Roman" pitchFamily="18" charset="0"/>
                <a:cs typeface="Arial" charset="0"/>
              </a:rPr>
              <a:t> + P</a:t>
            </a:r>
            <a:r>
              <a:rPr lang="en-US" sz="3000" b="1" i="1" baseline="-25000" dirty="0">
                <a:solidFill>
                  <a:srgbClr val="0070C0"/>
                </a:solidFill>
                <a:latin typeface="Times New Roman" pitchFamily="18" charset="0"/>
                <a:cs typeface="Arial" charset="0"/>
              </a:rPr>
              <a:t>i </a:t>
            </a:r>
            <a:r>
              <a:rPr lang="en-US" sz="3000" b="1" i="1" dirty="0">
                <a:solidFill>
                  <a:srgbClr val="0070C0"/>
                </a:solidFill>
                <a:latin typeface="Times New Roman" pitchFamily="18" charset="0"/>
                <a:cs typeface="Arial" charset="0"/>
              </a:rPr>
              <a:t>C</a:t>
            </a:r>
            <a:r>
              <a:rPr lang="en-US" sz="3000" b="1" i="1" baseline="-25000" dirty="0">
                <a:solidFill>
                  <a:srgbClr val="0070C0"/>
                </a:solidFill>
                <a:latin typeface="Times New Roman" pitchFamily="18" charset="0"/>
                <a:cs typeface="Arial" charset="0"/>
              </a:rPr>
              <a:t>i-1</a:t>
            </a:r>
            <a:endParaRPr lang="en-US" sz="3000" b="1" dirty="0">
              <a:solidFill>
                <a:srgbClr val="0070C0"/>
              </a:solidFill>
              <a:latin typeface="Times New Roman" pitchFamily="18" charset="0"/>
              <a:cs typeface="Arial" charset="0"/>
            </a:endParaRPr>
          </a:p>
        </p:txBody>
      </p:sp>
      <p:sp>
        <p:nvSpPr>
          <p:cNvPr id="6" name="TextBox 5"/>
          <p:cNvSpPr txBox="1"/>
          <p:nvPr/>
        </p:nvSpPr>
        <p:spPr>
          <a:xfrm>
            <a:off x="457200" y="68759"/>
            <a:ext cx="7924800" cy="769441"/>
          </a:xfrm>
          <a:prstGeom prst="rect">
            <a:avLst/>
          </a:prstGeom>
          <a:noFill/>
        </p:spPr>
        <p:txBody>
          <a:bodyPr wrap="square" rtlCol="0">
            <a:spAutoFit/>
          </a:bodyPr>
          <a:lstStyle/>
          <a:p>
            <a:r>
              <a:rPr lang="en-US" sz="4400" dirty="0">
                <a:solidFill>
                  <a:schemeClr val="bg1"/>
                </a:solidFill>
                <a:latin typeface="+mj-lt"/>
              </a:rPr>
              <a:t>Carry-</a:t>
            </a:r>
            <a:r>
              <a:rPr lang="en-US" sz="4400" dirty="0" err="1">
                <a:solidFill>
                  <a:schemeClr val="bg1"/>
                </a:solidFill>
                <a:latin typeface="+mj-lt"/>
              </a:rPr>
              <a:t>Lookahead</a:t>
            </a:r>
            <a:r>
              <a:rPr lang="en-US" sz="4400" dirty="0">
                <a:solidFill>
                  <a:schemeClr val="bg1"/>
                </a:solidFill>
                <a:latin typeface="+mj-lt"/>
              </a:rPr>
              <a:t> Adder</a:t>
            </a:r>
          </a:p>
        </p:txBody>
      </p:sp>
      <p:sp>
        <p:nvSpPr>
          <p:cNvPr id="4" name="Rectangle 3"/>
          <p:cNvSpPr/>
          <p:nvPr/>
        </p:nvSpPr>
        <p:spPr>
          <a:xfrm>
            <a:off x="3791525" y="3325091"/>
            <a:ext cx="1022932" cy="43872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p:cNvSpPr/>
          <p:nvPr/>
        </p:nvSpPr>
        <p:spPr>
          <a:xfrm>
            <a:off x="3770742" y="4262582"/>
            <a:ext cx="1147621" cy="43872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2179779" y="5234709"/>
            <a:ext cx="5255494" cy="43872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575264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0" nodeType="clickEffect">
                                  <p:stCondLst>
                                    <p:cond delay="0"/>
                                  </p:stCondLst>
                                  <p:childTnLst>
                                    <p:animEffect transition="out" filter="dissolve">
                                      <p:cBhvr>
                                        <p:cTn id="11" dur="500"/>
                                        <p:tgtEl>
                                          <p:spTgt spid="5"/>
                                        </p:tgtEl>
                                      </p:cBhvr>
                                    </p:animEffect>
                                    <p:set>
                                      <p:cBhvr>
                                        <p:cTn id="12" dur="1" fill="hold">
                                          <p:stCondLst>
                                            <p:cond delay="499"/>
                                          </p:stCondLst>
                                        </p:cTn>
                                        <p:tgtEl>
                                          <p:spTgt spid="5"/>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9" presetClass="exit" presetSubtype="0" fill="hold" grpId="0" nodeType="clickEffect">
                                  <p:stCondLst>
                                    <p:cond delay="0"/>
                                  </p:stCondLst>
                                  <p:childTnLst>
                                    <p:animEffect transition="out" filter="dissolve">
                                      <p:cBhvr>
                                        <p:cTn id="16" dur="500"/>
                                        <p:tgtEl>
                                          <p:spTgt spid="7"/>
                                        </p:tgtEl>
                                      </p:cBhvr>
                                    </p:animEffect>
                                    <p:set>
                                      <p:cBhvr>
                                        <p:cTn id="17"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9250" name="Rectangle 2"/>
          <p:cNvSpPr>
            <a:spLocks noChangeArrowheads="1"/>
          </p:cNvSpPr>
          <p:nvPr>
            <p:custDataLst>
              <p:tags r:id="rId1"/>
            </p:custDataLst>
          </p:nvPr>
        </p:nvSpPr>
        <p:spPr bwMode="auto">
          <a:xfrm>
            <a:off x="533400" y="1066800"/>
            <a:ext cx="8077200" cy="51816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342900" indent="-342900">
              <a:spcBef>
                <a:spcPct val="20000"/>
              </a:spcBef>
            </a:pPr>
            <a:endParaRPr lang="en-US" sz="3200">
              <a:latin typeface="Times New Roman" pitchFamily="18" charset="0"/>
              <a:cs typeface="Arial" charset="0"/>
            </a:endParaRPr>
          </a:p>
          <a:p>
            <a:pPr marL="342900" indent="-342900">
              <a:spcBef>
                <a:spcPct val="20000"/>
              </a:spcBef>
            </a:pPr>
            <a:endParaRPr lang="en-US" sz="3200">
              <a:latin typeface="Times New Roman" pitchFamily="18" charset="0"/>
              <a:cs typeface="Arial" charset="0"/>
            </a:endParaRPr>
          </a:p>
          <a:p>
            <a:pPr marL="342900" indent="-342900">
              <a:spcBef>
                <a:spcPct val="20000"/>
              </a:spcBef>
            </a:pPr>
            <a:endParaRPr lang="en-US" sz="3200">
              <a:latin typeface="Times New Roman" pitchFamily="18" charset="0"/>
              <a:cs typeface="Arial" charset="0"/>
            </a:endParaRPr>
          </a:p>
        </p:txBody>
      </p:sp>
      <p:sp>
        <p:nvSpPr>
          <p:cNvPr id="7" name="TextBox 6"/>
          <p:cNvSpPr txBox="1"/>
          <p:nvPr/>
        </p:nvSpPr>
        <p:spPr>
          <a:xfrm>
            <a:off x="457200" y="68759"/>
            <a:ext cx="7924800" cy="769441"/>
          </a:xfrm>
          <a:prstGeom prst="rect">
            <a:avLst/>
          </a:prstGeom>
          <a:noFill/>
        </p:spPr>
        <p:txBody>
          <a:bodyPr wrap="square" rtlCol="0">
            <a:spAutoFit/>
          </a:bodyPr>
          <a:lstStyle/>
          <a:p>
            <a:r>
              <a:rPr lang="en-US" sz="4400" dirty="0">
                <a:solidFill>
                  <a:schemeClr val="bg1"/>
                </a:solidFill>
                <a:latin typeface="+mj-lt"/>
              </a:rPr>
              <a:t>4 x 4 Divider</a:t>
            </a:r>
          </a:p>
        </p:txBody>
      </p:sp>
      <p:pic>
        <p:nvPicPr>
          <p:cNvPr id="113667"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924425" y="867229"/>
            <a:ext cx="3148477" cy="240937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15714"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8225" y="990600"/>
            <a:ext cx="3394677" cy="445770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2" name="TextBox 1"/>
          <p:cNvSpPr txBox="1"/>
          <p:nvPr/>
        </p:nvSpPr>
        <p:spPr>
          <a:xfrm>
            <a:off x="123825" y="5448300"/>
            <a:ext cx="5788701" cy="369332"/>
          </a:xfrm>
          <a:prstGeom prst="rect">
            <a:avLst/>
          </a:prstGeom>
          <a:noFill/>
        </p:spPr>
        <p:txBody>
          <a:bodyPr wrap="none" rtlCol="0">
            <a:spAutoFit/>
          </a:bodyPr>
          <a:lstStyle/>
          <a:p>
            <a:r>
              <a:rPr lang="en-US" b="1" dirty="0">
                <a:solidFill>
                  <a:schemeClr val="accent1"/>
                </a:solidFill>
              </a:rPr>
              <a:t>Each row computes one iteration of the division algorithm.</a:t>
            </a:r>
          </a:p>
        </p:txBody>
      </p:sp>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092606" y="3124200"/>
            <a:ext cx="1966772" cy="2638426"/>
          </a:xfrm>
          <a:prstGeom prst="rect">
            <a:avLst/>
          </a:prstGeom>
        </p:spPr>
      </p:pic>
      <mc:AlternateContent xmlns:mc="http://schemas.openxmlformats.org/markup-compatibility/2006" xmlns:p14="http://schemas.microsoft.com/office/powerpoint/2010/main">
        <mc:Choice Requires="p14">
          <p:contentPart p14:bwMode="auto" r:id="rId7">
            <p14:nvContentPartPr>
              <p14:cNvPr id="3" name="Entrada de lápiz 2">
                <a:extLst>
                  <a:ext uri="{FF2B5EF4-FFF2-40B4-BE49-F238E27FC236}">
                    <a16:creationId xmlns:a16="http://schemas.microsoft.com/office/drawing/2014/main" id="{71572452-81D5-0A4B-9EA8-96B097793354}"/>
                  </a:ext>
                </a:extLst>
              </p14:cNvPr>
              <p14:cNvContentPartPr/>
              <p14:nvPr/>
            </p14:nvContentPartPr>
            <p14:xfrm>
              <a:off x="2265871" y="2345812"/>
              <a:ext cx="90000" cy="7560"/>
            </p14:xfrm>
          </p:contentPart>
        </mc:Choice>
        <mc:Fallback xmlns="">
          <p:pic>
            <p:nvPicPr>
              <p:cNvPr id="3" name="Entrada de lápiz 2">
                <a:extLst>
                  <a:ext uri="{FF2B5EF4-FFF2-40B4-BE49-F238E27FC236}">
                    <a16:creationId xmlns:a16="http://schemas.microsoft.com/office/drawing/2014/main" id="{71572452-81D5-0A4B-9EA8-96B097793354}"/>
                  </a:ext>
                </a:extLst>
              </p:cNvPr>
              <p:cNvPicPr/>
              <p:nvPr/>
            </p:nvPicPr>
            <p:blipFill>
              <a:blip r:embed="rId8"/>
              <a:stretch>
                <a:fillRect/>
              </a:stretch>
            </p:blipFill>
            <p:spPr>
              <a:xfrm>
                <a:off x="2212231" y="2238172"/>
                <a:ext cx="197640" cy="2232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4" name="Entrada de lápiz 3">
                <a:extLst>
                  <a:ext uri="{FF2B5EF4-FFF2-40B4-BE49-F238E27FC236}">
                    <a16:creationId xmlns:a16="http://schemas.microsoft.com/office/drawing/2014/main" id="{45F53B73-F819-DF4C-83E4-3BD191824341}"/>
                  </a:ext>
                </a:extLst>
              </p14:cNvPr>
              <p14:cNvContentPartPr/>
              <p14:nvPr/>
            </p14:nvContentPartPr>
            <p14:xfrm>
              <a:off x="2903431" y="2358772"/>
              <a:ext cx="74520" cy="3960"/>
            </p14:xfrm>
          </p:contentPart>
        </mc:Choice>
        <mc:Fallback xmlns="">
          <p:pic>
            <p:nvPicPr>
              <p:cNvPr id="4" name="Entrada de lápiz 3">
                <a:extLst>
                  <a:ext uri="{FF2B5EF4-FFF2-40B4-BE49-F238E27FC236}">
                    <a16:creationId xmlns:a16="http://schemas.microsoft.com/office/drawing/2014/main" id="{45F53B73-F819-DF4C-83E4-3BD191824341}"/>
                  </a:ext>
                </a:extLst>
              </p:cNvPr>
              <p:cNvPicPr/>
              <p:nvPr/>
            </p:nvPicPr>
            <p:blipFill>
              <a:blip r:embed="rId10"/>
              <a:stretch>
                <a:fillRect/>
              </a:stretch>
            </p:blipFill>
            <p:spPr>
              <a:xfrm>
                <a:off x="2849791" y="2251132"/>
                <a:ext cx="182160" cy="2196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5" name="Entrada de lápiz 4">
                <a:extLst>
                  <a:ext uri="{FF2B5EF4-FFF2-40B4-BE49-F238E27FC236}">
                    <a16:creationId xmlns:a16="http://schemas.microsoft.com/office/drawing/2014/main" id="{F8646382-3EB5-2049-969B-4F81EB42DF85}"/>
                  </a:ext>
                </a:extLst>
              </p14:cNvPr>
              <p14:cNvContentPartPr/>
              <p14:nvPr/>
            </p14:nvContentPartPr>
            <p14:xfrm>
              <a:off x="3477271" y="2341852"/>
              <a:ext cx="111240" cy="10440"/>
            </p14:xfrm>
          </p:contentPart>
        </mc:Choice>
        <mc:Fallback xmlns="">
          <p:pic>
            <p:nvPicPr>
              <p:cNvPr id="5" name="Entrada de lápiz 4">
                <a:extLst>
                  <a:ext uri="{FF2B5EF4-FFF2-40B4-BE49-F238E27FC236}">
                    <a16:creationId xmlns:a16="http://schemas.microsoft.com/office/drawing/2014/main" id="{F8646382-3EB5-2049-969B-4F81EB42DF85}"/>
                  </a:ext>
                </a:extLst>
              </p:cNvPr>
              <p:cNvPicPr/>
              <p:nvPr/>
            </p:nvPicPr>
            <p:blipFill>
              <a:blip r:embed="rId12"/>
              <a:stretch>
                <a:fillRect/>
              </a:stretch>
            </p:blipFill>
            <p:spPr>
              <a:xfrm>
                <a:off x="3423271" y="2233852"/>
                <a:ext cx="218880" cy="2260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6" name="Entrada de lápiz 5">
                <a:extLst>
                  <a:ext uri="{FF2B5EF4-FFF2-40B4-BE49-F238E27FC236}">
                    <a16:creationId xmlns:a16="http://schemas.microsoft.com/office/drawing/2014/main" id="{42D4CA18-272B-2141-9F81-33B329295E8A}"/>
                  </a:ext>
                </a:extLst>
              </p14:cNvPr>
              <p14:cNvContentPartPr/>
              <p14:nvPr/>
            </p14:nvContentPartPr>
            <p14:xfrm>
              <a:off x="4117351" y="2340052"/>
              <a:ext cx="101160" cy="7560"/>
            </p14:xfrm>
          </p:contentPart>
        </mc:Choice>
        <mc:Fallback xmlns="">
          <p:pic>
            <p:nvPicPr>
              <p:cNvPr id="6" name="Entrada de lápiz 5">
                <a:extLst>
                  <a:ext uri="{FF2B5EF4-FFF2-40B4-BE49-F238E27FC236}">
                    <a16:creationId xmlns:a16="http://schemas.microsoft.com/office/drawing/2014/main" id="{42D4CA18-272B-2141-9F81-33B329295E8A}"/>
                  </a:ext>
                </a:extLst>
              </p:cNvPr>
              <p:cNvPicPr/>
              <p:nvPr/>
            </p:nvPicPr>
            <p:blipFill>
              <a:blip r:embed="rId14"/>
              <a:stretch>
                <a:fillRect/>
              </a:stretch>
            </p:blipFill>
            <p:spPr>
              <a:xfrm>
                <a:off x="4063711" y="2232412"/>
                <a:ext cx="208800" cy="2232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8" name="Entrada de lápiz 7">
                <a:extLst>
                  <a:ext uri="{FF2B5EF4-FFF2-40B4-BE49-F238E27FC236}">
                    <a16:creationId xmlns:a16="http://schemas.microsoft.com/office/drawing/2014/main" id="{D7891406-F7EF-2940-A09C-50170DE88027}"/>
                  </a:ext>
                </a:extLst>
              </p14:cNvPr>
              <p14:cNvContentPartPr/>
              <p14:nvPr/>
            </p14:nvContentPartPr>
            <p14:xfrm>
              <a:off x="4368991" y="2722012"/>
              <a:ext cx="360" cy="360"/>
            </p14:xfrm>
          </p:contentPart>
        </mc:Choice>
        <mc:Fallback xmlns="">
          <p:pic>
            <p:nvPicPr>
              <p:cNvPr id="8" name="Entrada de lápiz 7">
                <a:extLst>
                  <a:ext uri="{FF2B5EF4-FFF2-40B4-BE49-F238E27FC236}">
                    <a16:creationId xmlns:a16="http://schemas.microsoft.com/office/drawing/2014/main" id="{D7891406-F7EF-2940-A09C-50170DE88027}"/>
                  </a:ext>
                </a:extLst>
              </p:cNvPr>
              <p:cNvPicPr/>
              <p:nvPr/>
            </p:nvPicPr>
            <p:blipFill>
              <a:blip r:embed="rId16"/>
              <a:stretch>
                <a:fillRect/>
              </a:stretch>
            </p:blipFill>
            <p:spPr>
              <a:xfrm>
                <a:off x="4315351" y="2614012"/>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0" name="Entrada de lápiz 9">
                <a:extLst>
                  <a:ext uri="{FF2B5EF4-FFF2-40B4-BE49-F238E27FC236}">
                    <a16:creationId xmlns:a16="http://schemas.microsoft.com/office/drawing/2014/main" id="{54A0A497-5492-E94A-B61F-CECFE68A03F5}"/>
                  </a:ext>
                </a:extLst>
              </p14:cNvPr>
              <p14:cNvContentPartPr/>
              <p14:nvPr/>
            </p14:nvContentPartPr>
            <p14:xfrm>
              <a:off x="6311551" y="4142932"/>
              <a:ext cx="370800" cy="16560"/>
            </p14:xfrm>
          </p:contentPart>
        </mc:Choice>
        <mc:Fallback xmlns="">
          <p:pic>
            <p:nvPicPr>
              <p:cNvPr id="10" name="Entrada de lápiz 9">
                <a:extLst>
                  <a:ext uri="{FF2B5EF4-FFF2-40B4-BE49-F238E27FC236}">
                    <a16:creationId xmlns:a16="http://schemas.microsoft.com/office/drawing/2014/main" id="{54A0A497-5492-E94A-B61F-CECFE68A03F5}"/>
                  </a:ext>
                </a:extLst>
              </p:cNvPr>
              <p:cNvPicPr/>
              <p:nvPr/>
            </p:nvPicPr>
            <p:blipFill>
              <a:blip r:embed="rId18"/>
              <a:stretch>
                <a:fillRect/>
              </a:stretch>
            </p:blipFill>
            <p:spPr>
              <a:xfrm>
                <a:off x="6257551" y="4035292"/>
                <a:ext cx="478440" cy="2322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1" name="Entrada de lápiz 10">
                <a:extLst>
                  <a:ext uri="{FF2B5EF4-FFF2-40B4-BE49-F238E27FC236}">
                    <a16:creationId xmlns:a16="http://schemas.microsoft.com/office/drawing/2014/main" id="{055E87D8-6154-1242-83EA-BB7A53EDA317}"/>
                  </a:ext>
                </a:extLst>
              </p14:cNvPr>
              <p14:cNvContentPartPr/>
              <p14:nvPr/>
            </p14:nvContentPartPr>
            <p14:xfrm>
              <a:off x="6233791" y="4158772"/>
              <a:ext cx="360" cy="360"/>
            </p14:xfrm>
          </p:contentPart>
        </mc:Choice>
        <mc:Fallback xmlns="">
          <p:pic>
            <p:nvPicPr>
              <p:cNvPr id="11" name="Entrada de lápiz 10">
                <a:extLst>
                  <a:ext uri="{FF2B5EF4-FFF2-40B4-BE49-F238E27FC236}">
                    <a16:creationId xmlns:a16="http://schemas.microsoft.com/office/drawing/2014/main" id="{055E87D8-6154-1242-83EA-BB7A53EDA317}"/>
                  </a:ext>
                </a:extLst>
              </p:cNvPr>
              <p:cNvPicPr/>
              <p:nvPr/>
            </p:nvPicPr>
            <p:blipFill>
              <a:blip r:embed="rId16"/>
              <a:stretch>
                <a:fillRect/>
              </a:stretch>
            </p:blipFill>
            <p:spPr>
              <a:xfrm>
                <a:off x="6179791" y="4051132"/>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7" name="Entrada de lápiz 16">
                <a:extLst>
                  <a:ext uri="{FF2B5EF4-FFF2-40B4-BE49-F238E27FC236}">
                    <a16:creationId xmlns:a16="http://schemas.microsoft.com/office/drawing/2014/main" id="{8EC8CE69-A6FC-F945-905E-E01B58EFC206}"/>
                  </a:ext>
                </a:extLst>
              </p14:cNvPr>
              <p14:cNvContentPartPr/>
              <p14:nvPr/>
            </p14:nvContentPartPr>
            <p14:xfrm>
              <a:off x="6646711" y="3222412"/>
              <a:ext cx="360" cy="360"/>
            </p14:xfrm>
          </p:contentPart>
        </mc:Choice>
        <mc:Fallback xmlns="">
          <p:pic>
            <p:nvPicPr>
              <p:cNvPr id="17" name="Entrada de lápiz 16">
                <a:extLst>
                  <a:ext uri="{FF2B5EF4-FFF2-40B4-BE49-F238E27FC236}">
                    <a16:creationId xmlns:a16="http://schemas.microsoft.com/office/drawing/2014/main" id="{8EC8CE69-A6FC-F945-905E-E01B58EFC206}"/>
                  </a:ext>
                </a:extLst>
              </p:cNvPr>
              <p:cNvPicPr/>
              <p:nvPr/>
            </p:nvPicPr>
            <p:blipFill>
              <a:blip r:embed="rId21"/>
              <a:stretch>
                <a:fillRect/>
              </a:stretch>
            </p:blipFill>
            <p:spPr>
              <a:xfrm>
                <a:off x="6611071" y="3150772"/>
                <a:ext cx="720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8" name="Entrada de lápiz 17">
                <a:extLst>
                  <a:ext uri="{FF2B5EF4-FFF2-40B4-BE49-F238E27FC236}">
                    <a16:creationId xmlns:a16="http://schemas.microsoft.com/office/drawing/2014/main" id="{7882440B-4E51-FB4B-AE69-B751B858EEF7}"/>
                  </a:ext>
                </a:extLst>
              </p14:cNvPr>
              <p14:cNvContentPartPr/>
              <p14:nvPr/>
            </p14:nvContentPartPr>
            <p14:xfrm>
              <a:off x="6646711" y="3222412"/>
              <a:ext cx="360" cy="360"/>
            </p14:xfrm>
          </p:contentPart>
        </mc:Choice>
        <mc:Fallback xmlns="">
          <p:pic>
            <p:nvPicPr>
              <p:cNvPr id="18" name="Entrada de lápiz 17">
                <a:extLst>
                  <a:ext uri="{FF2B5EF4-FFF2-40B4-BE49-F238E27FC236}">
                    <a16:creationId xmlns:a16="http://schemas.microsoft.com/office/drawing/2014/main" id="{7882440B-4E51-FB4B-AE69-B751B858EEF7}"/>
                  </a:ext>
                </a:extLst>
              </p:cNvPr>
              <p:cNvPicPr/>
              <p:nvPr/>
            </p:nvPicPr>
            <p:blipFill>
              <a:blip r:embed="rId21"/>
              <a:stretch>
                <a:fillRect/>
              </a:stretch>
            </p:blipFill>
            <p:spPr>
              <a:xfrm>
                <a:off x="6611071" y="3150772"/>
                <a:ext cx="720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9" name="Entrada de lápiz 18">
                <a:extLst>
                  <a:ext uri="{FF2B5EF4-FFF2-40B4-BE49-F238E27FC236}">
                    <a16:creationId xmlns:a16="http://schemas.microsoft.com/office/drawing/2014/main" id="{5BB5ACD7-C833-CF4E-A739-C11D5605EE4D}"/>
                  </a:ext>
                </a:extLst>
              </p14:cNvPr>
              <p14:cNvContentPartPr/>
              <p14:nvPr/>
            </p14:nvContentPartPr>
            <p14:xfrm>
              <a:off x="6646711" y="3235372"/>
              <a:ext cx="18720" cy="87840"/>
            </p14:xfrm>
          </p:contentPart>
        </mc:Choice>
        <mc:Fallback xmlns="">
          <p:pic>
            <p:nvPicPr>
              <p:cNvPr id="19" name="Entrada de lápiz 18">
                <a:extLst>
                  <a:ext uri="{FF2B5EF4-FFF2-40B4-BE49-F238E27FC236}">
                    <a16:creationId xmlns:a16="http://schemas.microsoft.com/office/drawing/2014/main" id="{5BB5ACD7-C833-CF4E-A739-C11D5605EE4D}"/>
                  </a:ext>
                </a:extLst>
              </p:cNvPr>
              <p:cNvPicPr/>
              <p:nvPr/>
            </p:nvPicPr>
            <p:blipFill>
              <a:blip r:embed="rId24"/>
              <a:stretch>
                <a:fillRect/>
              </a:stretch>
            </p:blipFill>
            <p:spPr>
              <a:xfrm>
                <a:off x="6611071" y="3163372"/>
                <a:ext cx="90360" cy="2314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0" name="Entrada de lápiz 19">
                <a:extLst>
                  <a:ext uri="{FF2B5EF4-FFF2-40B4-BE49-F238E27FC236}">
                    <a16:creationId xmlns:a16="http://schemas.microsoft.com/office/drawing/2014/main" id="{91B478DA-031F-1340-921D-213F96F800E5}"/>
                  </a:ext>
                </a:extLst>
              </p14:cNvPr>
              <p14:cNvContentPartPr/>
              <p14:nvPr/>
            </p14:nvContentPartPr>
            <p14:xfrm>
              <a:off x="6530431" y="3913972"/>
              <a:ext cx="360" cy="360"/>
            </p14:xfrm>
          </p:contentPart>
        </mc:Choice>
        <mc:Fallback xmlns="">
          <p:pic>
            <p:nvPicPr>
              <p:cNvPr id="20" name="Entrada de lápiz 19">
                <a:extLst>
                  <a:ext uri="{FF2B5EF4-FFF2-40B4-BE49-F238E27FC236}">
                    <a16:creationId xmlns:a16="http://schemas.microsoft.com/office/drawing/2014/main" id="{91B478DA-031F-1340-921D-213F96F800E5}"/>
                  </a:ext>
                </a:extLst>
              </p:cNvPr>
              <p:cNvPicPr/>
              <p:nvPr/>
            </p:nvPicPr>
            <p:blipFill>
              <a:blip r:embed="rId21"/>
              <a:stretch>
                <a:fillRect/>
              </a:stretch>
            </p:blipFill>
            <p:spPr>
              <a:xfrm>
                <a:off x="6494791" y="3842332"/>
                <a:ext cx="720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1" name="Entrada de lápiz 20">
                <a:extLst>
                  <a:ext uri="{FF2B5EF4-FFF2-40B4-BE49-F238E27FC236}">
                    <a16:creationId xmlns:a16="http://schemas.microsoft.com/office/drawing/2014/main" id="{7449ADB3-3705-5F46-A851-1C4AEC186085}"/>
                  </a:ext>
                </a:extLst>
              </p14:cNvPr>
              <p14:cNvContentPartPr/>
              <p14:nvPr/>
            </p14:nvContentPartPr>
            <p14:xfrm>
              <a:off x="6518911" y="3908572"/>
              <a:ext cx="38160" cy="61560"/>
            </p14:xfrm>
          </p:contentPart>
        </mc:Choice>
        <mc:Fallback xmlns="">
          <p:pic>
            <p:nvPicPr>
              <p:cNvPr id="21" name="Entrada de lápiz 20">
                <a:extLst>
                  <a:ext uri="{FF2B5EF4-FFF2-40B4-BE49-F238E27FC236}">
                    <a16:creationId xmlns:a16="http://schemas.microsoft.com/office/drawing/2014/main" id="{7449ADB3-3705-5F46-A851-1C4AEC186085}"/>
                  </a:ext>
                </a:extLst>
              </p:cNvPr>
              <p:cNvPicPr/>
              <p:nvPr/>
            </p:nvPicPr>
            <p:blipFill>
              <a:blip r:embed="rId27"/>
              <a:stretch>
                <a:fillRect/>
              </a:stretch>
            </p:blipFill>
            <p:spPr>
              <a:xfrm>
                <a:off x="6483271" y="3836572"/>
                <a:ext cx="109800" cy="2052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2" name="Entrada de lápiz 21">
                <a:extLst>
                  <a:ext uri="{FF2B5EF4-FFF2-40B4-BE49-F238E27FC236}">
                    <a16:creationId xmlns:a16="http://schemas.microsoft.com/office/drawing/2014/main" id="{4121FFF0-C275-E946-8C60-3289ADF1443A}"/>
                  </a:ext>
                </a:extLst>
              </p14:cNvPr>
              <p14:cNvContentPartPr/>
              <p14:nvPr/>
            </p14:nvContentPartPr>
            <p14:xfrm>
              <a:off x="3202231" y="2203972"/>
              <a:ext cx="100800" cy="173160"/>
            </p14:xfrm>
          </p:contentPart>
        </mc:Choice>
        <mc:Fallback xmlns="">
          <p:pic>
            <p:nvPicPr>
              <p:cNvPr id="22" name="Entrada de lápiz 21">
                <a:extLst>
                  <a:ext uri="{FF2B5EF4-FFF2-40B4-BE49-F238E27FC236}">
                    <a16:creationId xmlns:a16="http://schemas.microsoft.com/office/drawing/2014/main" id="{4121FFF0-C275-E946-8C60-3289ADF1443A}"/>
                  </a:ext>
                </a:extLst>
              </p:cNvPr>
              <p:cNvPicPr/>
              <p:nvPr/>
            </p:nvPicPr>
            <p:blipFill>
              <a:blip r:embed="rId29"/>
              <a:stretch>
                <a:fillRect/>
              </a:stretch>
            </p:blipFill>
            <p:spPr>
              <a:xfrm>
                <a:off x="3166591" y="2131972"/>
                <a:ext cx="172440" cy="3168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3" name="Entrada de lápiz 22">
                <a:extLst>
                  <a:ext uri="{FF2B5EF4-FFF2-40B4-BE49-F238E27FC236}">
                    <a16:creationId xmlns:a16="http://schemas.microsoft.com/office/drawing/2014/main" id="{09A4BE4A-80E7-8E45-8ED1-457273FD97A8}"/>
                  </a:ext>
                </a:extLst>
              </p14:cNvPr>
              <p14:cNvContentPartPr/>
              <p14:nvPr/>
            </p14:nvContentPartPr>
            <p14:xfrm>
              <a:off x="6663271" y="3946372"/>
              <a:ext cx="360" cy="360"/>
            </p14:xfrm>
          </p:contentPart>
        </mc:Choice>
        <mc:Fallback xmlns="">
          <p:pic>
            <p:nvPicPr>
              <p:cNvPr id="23" name="Entrada de lápiz 22">
                <a:extLst>
                  <a:ext uri="{FF2B5EF4-FFF2-40B4-BE49-F238E27FC236}">
                    <a16:creationId xmlns:a16="http://schemas.microsoft.com/office/drawing/2014/main" id="{09A4BE4A-80E7-8E45-8ED1-457273FD97A8}"/>
                  </a:ext>
                </a:extLst>
              </p:cNvPr>
              <p:cNvPicPr/>
              <p:nvPr/>
            </p:nvPicPr>
            <p:blipFill>
              <a:blip r:embed="rId31"/>
              <a:stretch>
                <a:fillRect/>
              </a:stretch>
            </p:blipFill>
            <p:spPr>
              <a:xfrm>
                <a:off x="6609631" y="3838372"/>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4" name="Entrada de lápiz 23">
                <a:extLst>
                  <a:ext uri="{FF2B5EF4-FFF2-40B4-BE49-F238E27FC236}">
                    <a16:creationId xmlns:a16="http://schemas.microsoft.com/office/drawing/2014/main" id="{93075CB5-AACD-AA4E-A56C-72BEAC8B10B2}"/>
                  </a:ext>
                </a:extLst>
              </p14:cNvPr>
              <p14:cNvContentPartPr/>
              <p14:nvPr/>
            </p14:nvContentPartPr>
            <p14:xfrm>
              <a:off x="3806311" y="2335012"/>
              <a:ext cx="125280" cy="24480"/>
            </p14:xfrm>
          </p:contentPart>
        </mc:Choice>
        <mc:Fallback xmlns="">
          <p:pic>
            <p:nvPicPr>
              <p:cNvPr id="24" name="Entrada de lápiz 23">
                <a:extLst>
                  <a:ext uri="{FF2B5EF4-FFF2-40B4-BE49-F238E27FC236}">
                    <a16:creationId xmlns:a16="http://schemas.microsoft.com/office/drawing/2014/main" id="{93075CB5-AACD-AA4E-A56C-72BEAC8B10B2}"/>
                  </a:ext>
                </a:extLst>
              </p:cNvPr>
              <p:cNvPicPr/>
              <p:nvPr/>
            </p:nvPicPr>
            <p:blipFill>
              <a:blip r:embed="rId33"/>
              <a:stretch>
                <a:fillRect/>
              </a:stretch>
            </p:blipFill>
            <p:spPr>
              <a:xfrm>
                <a:off x="3752671" y="2227372"/>
                <a:ext cx="232920" cy="2401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5" name="Entrada de lápiz 24">
                <a:extLst>
                  <a:ext uri="{FF2B5EF4-FFF2-40B4-BE49-F238E27FC236}">
                    <a16:creationId xmlns:a16="http://schemas.microsoft.com/office/drawing/2014/main" id="{074D2B36-A854-904A-9A22-FC812F33F91F}"/>
                  </a:ext>
                </a:extLst>
              </p14:cNvPr>
              <p14:cNvContentPartPr/>
              <p14:nvPr/>
            </p14:nvContentPartPr>
            <p14:xfrm>
              <a:off x="6314791" y="4379452"/>
              <a:ext cx="360" cy="360"/>
            </p14:xfrm>
          </p:contentPart>
        </mc:Choice>
        <mc:Fallback xmlns="">
          <p:pic>
            <p:nvPicPr>
              <p:cNvPr id="25" name="Entrada de lápiz 24">
                <a:extLst>
                  <a:ext uri="{FF2B5EF4-FFF2-40B4-BE49-F238E27FC236}">
                    <a16:creationId xmlns:a16="http://schemas.microsoft.com/office/drawing/2014/main" id="{074D2B36-A854-904A-9A22-FC812F33F91F}"/>
                  </a:ext>
                </a:extLst>
              </p:cNvPr>
              <p:cNvPicPr/>
              <p:nvPr/>
            </p:nvPicPr>
            <p:blipFill>
              <a:blip r:embed="rId35"/>
              <a:stretch>
                <a:fillRect/>
              </a:stretch>
            </p:blipFill>
            <p:spPr>
              <a:xfrm>
                <a:off x="6260791" y="4271452"/>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6" name="Entrada de lápiz 25">
                <a:extLst>
                  <a:ext uri="{FF2B5EF4-FFF2-40B4-BE49-F238E27FC236}">
                    <a16:creationId xmlns:a16="http://schemas.microsoft.com/office/drawing/2014/main" id="{D49304C1-19EC-A24A-8EF1-D6EB96B539E8}"/>
                  </a:ext>
                </a:extLst>
              </p14:cNvPr>
              <p14:cNvContentPartPr/>
              <p14:nvPr/>
            </p14:nvContentPartPr>
            <p14:xfrm>
              <a:off x="7317391" y="4141132"/>
              <a:ext cx="360" cy="360"/>
            </p14:xfrm>
          </p:contentPart>
        </mc:Choice>
        <mc:Fallback xmlns="">
          <p:pic>
            <p:nvPicPr>
              <p:cNvPr id="26" name="Entrada de lápiz 25">
                <a:extLst>
                  <a:ext uri="{FF2B5EF4-FFF2-40B4-BE49-F238E27FC236}">
                    <a16:creationId xmlns:a16="http://schemas.microsoft.com/office/drawing/2014/main" id="{D49304C1-19EC-A24A-8EF1-D6EB96B539E8}"/>
                  </a:ext>
                </a:extLst>
              </p:cNvPr>
              <p:cNvPicPr/>
              <p:nvPr/>
            </p:nvPicPr>
            <p:blipFill>
              <a:blip r:embed="rId35"/>
              <a:stretch>
                <a:fillRect/>
              </a:stretch>
            </p:blipFill>
            <p:spPr>
              <a:xfrm>
                <a:off x="7263751" y="4033132"/>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7" name="Entrada de lápiz 26">
                <a:extLst>
                  <a:ext uri="{FF2B5EF4-FFF2-40B4-BE49-F238E27FC236}">
                    <a16:creationId xmlns:a16="http://schemas.microsoft.com/office/drawing/2014/main" id="{F738B4ED-81ED-FA4D-827A-B22F22A30A9C}"/>
                  </a:ext>
                </a:extLst>
              </p14:cNvPr>
              <p14:cNvContentPartPr/>
              <p14:nvPr/>
            </p14:nvContentPartPr>
            <p14:xfrm>
              <a:off x="7310911" y="4160932"/>
              <a:ext cx="3600" cy="104040"/>
            </p14:xfrm>
          </p:contentPart>
        </mc:Choice>
        <mc:Fallback xmlns="">
          <p:pic>
            <p:nvPicPr>
              <p:cNvPr id="27" name="Entrada de lápiz 26">
                <a:extLst>
                  <a:ext uri="{FF2B5EF4-FFF2-40B4-BE49-F238E27FC236}">
                    <a16:creationId xmlns:a16="http://schemas.microsoft.com/office/drawing/2014/main" id="{F738B4ED-81ED-FA4D-827A-B22F22A30A9C}"/>
                  </a:ext>
                </a:extLst>
              </p:cNvPr>
              <p:cNvPicPr/>
              <p:nvPr/>
            </p:nvPicPr>
            <p:blipFill>
              <a:blip r:embed="rId38"/>
              <a:stretch>
                <a:fillRect/>
              </a:stretch>
            </p:blipFill>
            <p:spPr>
              <a:xfrm>
                <a:off x="7256911" y="4053292"/>
                <a:ext cx="111240" cy="31968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8" name="Entrada de lápiz 27">
                <a:extLst>
                  <a:ext uri="{FF2B5EF4-FFF2-40B4-BE49-F238E27FC236}">
                    <a16:creationId xmlns:a16="http://schemas.microsoft.com/office/drawing/2014/main" id="{B219BE53-560A-3E4F-87E5-DDC218AB6A0D}"/>
                  </a:ext>
                </a:extLst>
              </p14:cNvPr>
              <p14:cNvContentPartPr/>
              <p14:nvPr/>
            </p14:nvContentPartPr>
            <p14:xfrm>
              <a:off x="1112071" y="2855932"/>
              <a:ext cx="153720" cy="7560"/>
            </p14:xfrm>
          </p:contentPart>
        </mc:Choice>
        <mc:Fallback xmlns="">
          <p:pic>
            <p:nvPicPr>
              <p:cNvPr id="28" name="Entrada de lápiz 27">
                <a:extLst>
                  <a:ext uri="{FF2B5EF4-FFF2-40B4-BE49-F238E27FC236}">
                    <a16:creationId xmlns:a16="http://schemas.microsoft.com/office/drawing/2014/main" id="{B219BE53-560A-3E4F-87E5-DDC218AB6A0D}"/>
                  </a:ext>
                </a:extLst>
              </p:cNvPr>
              <p:cNvPicPr/>
              <p:nvPr/>
            </p:nvPicPr>
            <p:blipFill>
              <a:blip r:embed="rId40"/>
              <a:stretch>
                <a:fillRect/>
              </a:stretch>
            </p:blipFill>
            <p:spPr>
              <a:xfrm>
                <a:off x="1058431" y="2748292"/>
                <a:ext cx="261360" cy="22320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29" name="Entrada de lápiz 28">
                <a:extLst>
                  <a:ext uri="{FF2B5EF4-FFF2-40B4-BE49-F238E27FC236}">
                    <a16:creationId xmlns:a16="http://schemas.microsoft.com/office/drawing/2014/main" id="{8E8D8269-0AA3-A844-8E29-F7552B9C328C}"/>
                  </a:ext>
                </a:extLst>
              </p14:cNvPr>
              <p14:cNvContentPartPr/>
              <p14:nvPr/>
            </p14:nvContentPartPr>
            <p14:xfrm>
              <a:off x="1828111" y="2925772"/>
              <a:ext cx="109080" cy="360"/>
            </p14:xfrm>
          </p:contentPart>
        </mc:Choice>
        <mc:Fallback xmlns="">
          <p:pic>
            <p:nvPicPr>
              <p:cNvPr id="29" name="Entrada de lápiz 28">
                <a:extLst>
                  <a:ext uri="{FF2B5EF4-FFF2-40B4-BE49-F238E27FC236}">
                    <a16:creationId xmlns:a16="http://schemas.microsoft.com/office/drawing/2014/main" id="{8E8D8269-0AA3-A844-8E29-F7552B9C328C}"/>
                  </a:ext>
                </a:extLst>
              </p:cNvPr>
              <p:cNvPicPr/>
              <p:nvPr/>
            </p:nvPicPr>
            <p:blipFill>
              <a:blip r:embed="rId42"/>
              <a:stretch>
                <a:fillRect/>
              </a:stretch>
            </p:blipFill>
            <p:spPr>
              <a:xfrm>
                <a:off x="1774471" y="2817772"/>
                <a:ext cx="21672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0" name="Entrada de lápiz 29">
                <a:extLst>
                  <a:ext uri="{FF2B5EF4-FFF2-40B4-BE49-F238E27FC236}">
                    <a16:creationId xmlns:a16="http://schemas.microsoft.com/office/drawing/2014/main" id="{98E6DE48-25B8-8F4B-9E9A-D434854F4D2E}"/>
                  </a:ext>
                </a:extLst>
              </p14:cNvPr>
              <p14:cNvContentPartPr/>
              <p14:nvPr/>
            </p14:nvContentPartPr>
            <p14:xfrm>
              <a:off x="7067551" y="2493412"/>
              <a:ext cx="96480" cy="360"/>
            </p14:xfrm>
          </p:contentPart>
        </mc:Choice>
        <mc:Fallback xmlns="">
          <p:pic>
            <p:nvPicPr>
              <p:cNvPr id="30" name="Entrada de lápiz 29">
                <a:extLst>
                  <a:ext uri="{FF2B5EF4-FFF2-40B4-BE49-F238E27FC236}">
                    <a16:creationId xmlns:a16="http://schemas.microsoft.com/office/drawing/2014/main" id="{98E6DE48-25B8-8F4B-9E9A-D434854F4D2E}"/>
                  </a:ext>
                </a:extLst>
              </p:cNvPr>
              <p:cNvPicPr/>
              <p:nvPr/>
            </p:nvPicPr>
            <p:blipFill>
              <a:blip r:embed="rId44"/>
              <a:stretch>
                <a:fillRect/>
              </a:stretch>
            </p:blipFill>
            <p:spPr>
              <a:xfrm>
                <a:off x="7013911" y="2385412"/>
                <a:ext cx="20412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1" name="Entrada de lápiz 30">
                <a:extLst>
                  <a:ext uri="{FF2B5EF4-FFF2-40B4-BE49-F238E27FC236}">
                    <a16:creationId xmlns:a16="http://schemas.microsoft.com/office/drawing/2014/main" id="{A85E2567-FDE8-F14C-B2BA-043AC61C4482}"/>
                  </a:ext>
                </a:extLst>
              </p14:cNvPr>
              <p14:cNvContentPartPr/>
              <p14:nvPr/>
            </p14:nvContentPartPr>
            <p14:xfrm>
              <a:off x="6167911" y="2592052"/>
              <a:ext cx="175320" cy="13320"/>
            </p14:xfrm>
          </p:contentPart>
        </mc:Choice>
        <mc:Fallback xmlns="">
          <p:pic>
            <p:nvPicPr>
              <p:cNvPr id="31" name="Entrada de lápiz 30">
                <a:extLst>
                  <a:ext uri="{FF2B5EF4-FFF2-40B4-BE49-F238E27FC236}">
                    <a16:creationId xmlns:a16="http://schemas.microsoft.com/office/drawing/2014/main" id="{A85E2567-FDE8-F14C-B2BA-043AC61C4482}"/>
                  </a:ext>
                </a:extLst>
              </p:cNvPr>
              <p:cNvPicPr/>
              <p:nvPr/>
            </p:nvPicPr>
            <p:blipFill>
              <a:blip r:embed="rId46"/>
              <a:stretch>
                <a:fillRect/>
              </a:stretch>
            </p:blipFill>
            <p:spPr>
              <a:xfrm>
                <a:off x="6114271" y="2484412"/>
                <a:ext cx="282960" cy="22896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32" name="Entrada de lápiz 31">
                <a:extLst>
                  <a:ext uri="{FF2B5EF4-FFF2-40B4-BE49-F238E27FC236}">
                    <a16:creationId xmlns:a16="http://schemas.microsoft.com/office/drawing/2014/main" id="{82530799-604D-6448-9BCE-EA7B88E12854}"/>
                  </a:ext>
                </a:extLst>
              </p14:cNvPr>
              <p14:cNvContentPartPr/>
              <p14:nvPr/>
            </p14:nvContentPartPr>
            <p14:xfrm>
              <a:off x="7159711" y="2171572"/>
              <a:ext cx="124200" cy="3600"/>
            </p14:xfrm>
          </p:contentPart>
        </mc:Choice>
        <mc:Fallback xmlns="">
          <p:pic>
            <p:nvPicPr>
              <p:cNvPr id="32" name="Entrada de lápiz 31">
                <a:extLst>
                  <a:ext uri="{FF2B5EF4-FFF2-40B4-BE49-F238E27FC236}">
                    <a16:creationId xmlns:a16="http://schemas.microsoft.com/office/drawing/2014/main" id="{82530799-604D-6448-9BCE-EA7B88E12854}"/>
                  </a:ext>
                </a:extLst>
              </p:cNvPr>
              <p:cNvPicPr/>
              <p:nvPr/>
            </p:nvPicPr>
            <p:blipFill>
              <a:blip r:embed="rId48"/>
              <a:stretch>
                <a:fillRect/>
              </a:stretch>
            </p:blipFill>
            <p:spPr>
              <a:xfrm>
                <a:off x="7106071" y="2063932"/>
                <a:ext cx="231840" cy="21924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3" name="Entrada de lápiz 32">
                <a:extLst>
                  <a:ext uri="{FF2B5EF4-FFF2-40B4-BE49-F238E27FC236}">
                    <a16:creationId xmlns:a16="http://schemas.microsoft.com/office/drawing/2014/main" id="{6FDFDCA9-7C67-754D-8A73-327D18B1FDDE}"/>
                  </a:ext>
                </a:extLst>
              </p14:cNvPr>
              <p14:cNvContentPartPr/>
              <p14:nvPr/>
            </p14:nvContentPartPr>
            <p14:xfrm>
              <a:off x="7372831" y="1309732"/>
              <a:ext cx="74520" cy="43560"/>
            </p14:xfrm>
          </p:contentPart>
        </mc:Choice>
        <mc:Fallback xmlns="">
          <p:pic>
            <p:nvPicPr>
              <p:cNvPr id="33" name="Entrada de lápiz 32">
                <a:extLst>
                  <a:ext uri="{FF2B5EF4-FFF2-40B4-BE49-F238E27FC236}">
                    <a16:creationId xmlns:a16="http://schemas.microsoft.com/office/drawing/2014/main" id="{6FDFDCA9-7C67-754D-8A73-327D18B1FDDE}"/>
                  </a:ext>
                </a:extLst>
              </p:cNvPr>
              <p:cNvPicPr/>
              <p:nvPr/>
            </p:nvPicPr>
            <p:blipFill>
              <a:blip r:embed="rId50"/>
              <a:stretch>
                <a:fillRect/>
              </a:stretch>
            </p:blipFill>
            <p:spPr>
              <a:xfrm>
                <a:off x="7319191" y="1201732"/>
                <a:ext cx="182160" cy="25920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34" name="Entrada de lápiz 33">
                <a:extLst>
                  <a:ext uri="{FF2B5EF4-FFF2-40B4-BE49-F238E27FC236}">
                    <a16:creationId xmlns:a16="http://schemas.microsoft.com/office/drawing/2014/main" id="{EDA9E594-60E1-2D47-B067-C3F9E8DB5692}"/>
                  </a:ext>
                </a:extLst>
              </p14:cNvPr>
              <p14:cNvContentPartPr/>
              <p14:nvPr/>
            </p14:nvContentPartPr>
            <p14:xfrm>
              <a:off x="6811591" y="1266532"/>
              <a:ext cx="187920" cy="101520"/>
            </p14:xfrm>
          </p:contentPart>
        </mc:Choice>
        <mc:Fallback xmlns="">
          <p:pic>
            <p:nvPicPr>
              <p:cNvPr id="34" name="Entrada de lápiz 33">
                <a:extLst>
                  <a:ext uri="{FF2B5EF4-FFF2-40B4-BE49-F238E27FC236}">
                    <a16:creationId xmlns:a16="http://schemas.microsoft.com/office/drawing/2014/main" id="{EDA9E594-60E1-2D47-B067-C3F9E8DB5692}"/>
                  </a:ext>
                </a:extLst>
              </p:cNvPr>
              <p:cNvPicPr/>
              <p:nvPr/>
            </p:nvPicPr>
            <p:blipFill>
              <a:blip r:embed="rId52"/>
              <a:stretch>
                <a:fillRect/>
              </a:stretch>
            </p:blipFill>
            <p:spPr>
              <a:xfrm>
                <a:off x="6775951" y="1194532"/>
                <a:ext cx="259560" cy="24516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35" name="Entrada de lápiz 34">
                <a:extLst>
                  <a:ext uri="{FF2B5EF4-FFF2-40B4-BE49-F238E27FC236}">
                    <a16:creationId xmlns:a16="http://schemas.microsoft.com/office/drawing/2014/main" id="{298BE1E3-F76C-0442-92B4-012C1184A029}"/>
                  </a:ext>
                </a:extLst>
              </p14:cNvPr>
              <p14:cNvContentPartPr/>
              <p14:nvPr/>
            </p14:nvContentPartPr>
            <p14:xfrm>
              <a:off x="2631631" y="2293972"/>
              <a:ext cx="360" cy="101880"/>
            </p14:xfrm>
          </p:contentPart>
        </mc:Choice>
        <mc:Fallback xmlns="">
          <p:pic>
            <p:nvPicPr>
              <p:cNvPr id="35" name="Entrada de lápiz 34">
                <a:extLst>
                  <a:ext uri="{FF2B5EF4-FFF2-40B4-BE49-F238E27FC236}">
                    <a16:creationId xmlns:a16="http://schemas.microsoft.com/office/drawing/2014/main" id="{298BE1E3-F76C-0442-92B4-012C1184A029}"/>
                  </a:ext>
                </a:extLst>
              </p:cNvPr>
              <p:cNvPicPr/>
              <p:nvPr/>
            </p:nvPicPr>
            <p:blipFill>
              <a:blip r:embed="rId54"/>
              <a:stretch>
                <a:fillRect/>
              </a:stretch>
            </p:blipFill>
            <p:spPr>
              <a:xfrm>
                <a:off x="2595991" y="2222332"/>
                <a:ext cx="72000" cy="24552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36" name="Entrada de lápiz 35">
                <a:extLst>
                  <a:ext uri="{FF2B5EF4-FFF2-40B4-BE49-F238E27FC236}">
                    <a16:creationId xmlns:a16="http://schemas.microsoft.com/office/drawing/2014/main" id="{54181216-F0F5-A440-AEE2-EF679C25696A}"/>
                  </a:ext>
                </a:extLst>
              </p14:cNvPr>
              <p14:cNvContentPartPr/>
              <p14:nvPr/>
            </p14:nvContentPartPr>
            <p14:xfrm>
              <a:off x="1995511" y="2279572"/>
              <a:ext cx="3600" cy="96840"/>
            </p14:xfrm>
          </p:contentPart>
        </mc:Choice>
        <mc:Fallback xmlns="">
          <p:pic>
            <p:nvPicPr>
              <p:cNvPr id="36" name="Entrada de lápiz 35">
                <a:extLst>
                  <a:ext uri="{FF2B5EF4-FFF2-40B4-BE49-F238E27FC236}">
                    <a16:creationId xmlns:a16="http://schemas.microsoft.com/office/drawing/2014/main" id="{54181216-F0F5-A440-AEE2-EF679C25696A}"/>
                  </a:ext>
                </a:extLst>
              </p:cNvPr>
              <p:cNvPicPr/>
              <p:nvPr/>
            </p:nvPicPr>
            <p:blipFill>
              <a:blip r:embed="rId56"/>
              <a:stretch>
                <a:fillRect/>
              </a:stretch>
            </p:blipFill>
            <p:spPr>
              <a:xfrm>
                <a:off x="1959511" y="2207932"/>
                <a:ext cx="75240" cy="24048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37" name="Entrada de lápiz 36">
                <a:extLst>
                  <a:ext uri="{FF2B5EF4-FFF2-40B4-BE49-F238E27FC236}">
                    <a16:creationId xmlns:a16="http://schemas.microsoft.com/office/drawing/2014/main" id="{DC81B083-F4A8-1A44-9D90-516F730BFA94}"/>
                  </a:ext>
                </a:extLst>
              </p14:cNvPr>
              <p14:cNvContentPartPr/>
              <p14:nvPr/>
            </p14:nvContentPartPr>
            <p14:xfrm>
              <a:off x="6281671" y="3904612"/>
              <a:ext cx="190080" cy="39600"/>
            </p14:xfrm>
          </p:contentPart>
        </mc:Choice>
        <mc:Fallback xmlns="">
          <p:pic>
            <p:nvPicPr>
              <p:cNvPr id="37" name="Entrada de lápiz 36">
                <a:extLst>
                  <a:ext uri="{FF2B5EF4-FFF2-40B4-BE49-F238E27FC236}">
                    <a16:creationId xmlns:a16="http://schemas.microsoft.com/office/drawing/2014/main" id="{DC81B083-F4A8-1A44-9D90-516F730BFA94}"/>
                  </a:ext>
                </a:extLst>
              </p:cNvPr>
              <p:cNvPicPr/>
              <p:nvPr/>
            </p:nvPicPr>
            <p:blipFill>
              <a:blip r:embed="rId58"/>
              <a:stretch>
                <a:fillRect/>
              </a:stretch>
            </p:blipFill>
            <p:spPr>
              <a:xfrm>
                <a:off x="6245671" y="3832972"/>
                <a:ext cx="261720" cy="18324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38" name="Entrada de lápiz 37">
                <a:extLst>
                  <a:ext uri="{FF2B5EF4-FFF2-40B4-BE49-F238E27FC236}">
                    <a16:creationId xmlns:a16="http://schemas.microsoft.com/office/drawing/2014/main" id="{248D3934-4CF6-ED45-8598-B6FCB8EFF897}"/>
                  </a:ext>
                </a:extLst>
              </p14:cNvPr>
              <p14:cNvContentPartPr/>
              <p14:nvPr/>
            </p14:nvContentPartPr>
            <p14:xfrm>
              <a:off x="6437191" y="3263092"/>
              <a:ext cx="182880" cy="6840"/>
            </p14:xfrm>
          </p:contentPart>
        </mc:Choice>
        <mc:Fallback xmlns="">
          <p:pic>
            <p:nvPicPr>
              <p:cNvPr id="38" name="Entrada de lápiz 37">
                <a:extLst>
                  <a:ext uri="{FF2B5EF4-FFF2-40B4-BE49-F238E27FC236}">
                    <a16:creationId xmlns:a16="http://schemas.microsoft.com/office/drawing/2014/main" id="{248D3934-4CF6-ED45-8598-B6FCB8EFF897}"/>
                  </a:ext>
                </a:extLst>
              </p:cNvPr>
              <p:cNvPicPr/>
              <p:nvPr/>
            </p:nvPicPr>
            <p:blipFill>
              <a:blip r:embed="rId60"/>
              <a:stretch>
                <a:fillRect/>
              </a:stretch>
            </p:blipFill>
            <p:spPr>
              <a:xfrm>
                <a:off x="6401551" y="3191452"/>
                <a:ext cx="254520" cy="15048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39" name="Entrada de lápiz 38">
                <a:extLst>
                  <a:ext uri="{FF2B5EF4-FFF2-40B4-BE49-F238E27FC236}">
                    <a16:creationId xmlns:a16="http://schemas.microsoft.com/office/drawing/2014/main" id="{8C0FEE8E-61A4-9949-9FE6-4BB182AB1A41}"/>
                  </a:ext>
                </a:extLst>
              </p14:cNvPr>
              <p14:cNvContentPartPr/>
              <p14:nvPr/>
            </p14:nvContentPartPr>
            <p14:xfrm>
              <a:off x="6619711" y="3263092"/>
              <a:ext cx="360" cy="360"/>
            </p14:xfrm>
          </p:contentPart>
        </mc:Choice>
        <mc:Fallback xmlns="">
          <p:pic>
            <p:nvPicPr>
              <p:cNvPr id="39" name="Entrada de lápiz 38">
                <a:extLst>
                  <a:ext uri="{FF2B5EF4-FFF2-40B4-BE49-F238E27FC236}">
                    <a16:creationId xmlns:a16="http://schemas.microsoft.com/office/drawing/2014/main" id="{8C0FEE8E-61A4-9949-9FE6-4BB182AB1A41}"/>
                  </a:ext>
                </a:extLst>
              </p:cNvPr>
              <p:cNvPicPr/>
              <p:nvPr/>
            </p:nvPicPr>
            <p:blipFill>
              <a:blip r:embed="rId21"/>
              <a:stretch>
                <a:fillRect/>
              </a:stretch>
            </p:blipFill>
            <p:spPr>
              <a:xfrm>
                <a:off x="6584071" y="3191452"/>
                <a:ext cx="720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40" name="Entrada de lápiz 39">
                <a:extLst>
                  <a:ext uri="{FF2B5EF4-FFF2-40B4-BE49-F238E27FC236}">
                    <a16:creationId xmlns:a16="http://schemas.microsoft.com/office/drawing/2014/main" id="{6A3D31B2-948F-FC4B-A15B-8A2A25B02E5A}"/>
                  </a:ext>
                </a:extLst>
              </p14:cNvPr>
              <p14:cNvContentPartPr/>
              <p14:nvPr/>
            </p14:nvContentPartPr>
            <p14:xfrm>
              <a:off x="6423151" y="3250132"/>
              <a:ext cx="160560" cy="27360"/>
            </p14:xfrm>
          </p:contentPart>
        </mc:Choice>
        <mc:Fallback xmlns="">
          <p:pic>
            <p:nvPicPr>
              <p:cNvPr id="40" name="Entrada de lápiz 39">
                <a:extLst>
                  <a:ext uri="{FF2B5EF4-FFF2-40B4-BE49-F238E27FC236}">
                    <a16:creationId xmlns:a16="http://schemas.microsoft.com/office/drawing/2014/main" id="{6A3D31B2-948F-FC4B-A15B-8A2A25B02E5A}"/>
                  </a:ext>
                </a:extLst>
              </p:cNvPr>
              <p:cNvPicPr/>
              <p:nvPr/>
            </p:nvPicPr>
            <p:blipFill>
              <a:blip r:embed="rId63"/>
              <a:stretch>
                <a:fillRect/>
              </a:stretch>
            </p:blipFill>
            <p:spPr>
              <a:xfrm>
                <a:off x="6387151" y="3178132"/>
                <a:ext cx="23220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41" name="Entrada de lápiz 40">
                <a:extLst>
                  <a:ext uri="{FF2B5EF4-FFF2-40B4-BE49-F238E27FC236}">
                    <a16:creationId xmlns:a16="http://schemas.microsoft.com/office/drawing/2014/main" id="{EE497286-0708-AC43-845A-01D5D5DF0E7C}"/>
                  </a:ext>
                </a:extLst>
              </p14:cNvPr>
              <p14:cNvContentPartPr/>
              <p14:nvPr/>
            </p14:nvContentPartPr>
            <p14:xfrm>
              <a:off x="6550951" y="3302692"/>
              <a:ext cx="360" cy="360"/>
            </p14:xfrm>
          </p:contentPart>
        </mc:Choice>
        <mc:Fallback xmlns="">
          <p:pic>
            <p:nvPicPr>
              <p:cNvPr id="41" name="Entrada de lápiz 40">
                <a:extLst>
                  <a:ext uri="{FF2B5EF4-FFF2-40B4-BE49-F238E27FC236}">
                    <a16:creationId xmlns:a16="http://schemas.microsoft.com/office/drawing/2014/main" id="{EE497286-0708-AC43-845A-01D5D5DF0E7C}"/>
                  </a:ext>
                </a:extLst>
              </p:cNvPr>
              <p:cNvPicPr/>
              <p:nvPr/>
            </p:nvPicPr>
            <p:blipFill>
              <a:blip r:embed="rId21"/>
              <a:stretch>
                <a:fillRect/>
              </a:stretch>
            </p:blipFill>
            <p:spPr>
              <a:xfrm>
                <a:off x="6515311" y="3231052"/>
                <a:ext cx="720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42" name="Entrada de lápiz 41">
                <a:extLst>
                  <a:ext uri="{FF2B5EF4-FFF2-40B4-BE49-F238E27FC236}">
                    <a16:creationId xmlns:a16="http://schemas.microsoft.com/office/drawing/2014/main" id="{D0D396E5-5E29-4D42-981F-9FA56B68D2BA}"/>
                  </a:ext>
                </a:extLst>
              </p14:cNvPr>
              <p14:cNvContentPartPr/>
              <p14:nvPr/>
            </p14:nvContentPartPr>
            <p14:xfrm>
              <a:off x="7710511" y="1761532"/>
              <a:ext cx="260280" cy="157680"/>
            </p14:xfrm>
          </p:contentPart>
        </mc:Choice>
        <mc:Fallback xmlns="">
          <p:pic>
            <p:nvPicPr>
              <p:cNvPr id="42" name="Entrada de lápiz 41">
                <a:extLst>
                  <a:ext uri="{FF2B5EF4-FFF2-40B4-BE49-F238E27FC236}">
                    <a16:creationId xmlns:a16="http://schemas.microsoft.com/office/drawing/2014/main" id="{D0D396E5-5E29-4D42-981F-9FA56B68D2BA}"/>
                  </a:ext>
                </a:extLst>
              </p:cNvPr>
              <p:cNvPicPr/>
              <p:nvPr/>
            </p:nvPicPr>
            <p:blipFill>
              <a:blip r:embed="rId66"/>
              <a:stretch>
                <a:fillRect/>
              </a:stretch>
            </p:blipFill>
            <p:spPr>
              <a:xfrm>
                <a:off x="7674511" y="1689892"/>
                <a:ext cx="331920" cy="30132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43" name="Entrada de lápiz 42">
                <a:extLst>
                  <a:ext uri="{FF2B5EF4-FFF2-40B4-BE49-F238E27FC236}">
                    <a16:creationId xmlns:a16="http://schemas.microsoft.com/office/drawing/2014/main" id="{01E6A895-E262-4D49-8E4B-2FDC51AD0C08}"/>
                  </a:ext>
                </a:extLst>
              </p14:cNvPr>
              <p14:cNvContentPartPr/>
              <p14:nvPr/>
            </p14:nvContentPartPr>
            <p14:xfrm>
              <a:off x="6669751" y="4349212"/>
              <a:ext cx="360" cy="360"/>
            </p14:xfrm>
          </p:contentPart>
        </mc:Choice>
        <mc:Fallback xmlns="">
          <p:pic>
            <p:nvPicPr>
              <p:cNvPr id="43" name="Entrada de lápiz 42">
                <a:extLst>
                  <a:ext uri="{FF2B5EF4-FFF2-40B4-BE49-F238E27FC236}">
                    <a16:creationId xmlns:a16="http://schemas.microsoft.com/office/drawing/2014/main" id="{01E6A895-E262-4D49-8E4B-2FDC51AD0C08}"/>
                  </a:ext>
                </a:extLst>
              </p:cNvPr>
              <p:cNvPicPr/>
              <p:nvPr/>
            </p:nvPicPr>
            <p:blipFill>
              <a:blip r:embed="rId68"/>
              <a:stretch>
                <a:fillRect/>
              </a:stretch>
            </p:blipFill>
            <p:spPr>
              <a:xfrm>
                <a:off x="6616111" y="4241212"/>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44" name="Entrada de lápiz 43">
                <a:extLst>
                  <a:ext uri="{FF2B5EF4-FFF2-40B4-BE49-F238E27FC236}">
                    <a16:creationId xmlns:a16="http://schemas.microsoft.com/office/drawing/2014/main" id="{B5B38C18-CFF1-BB4D-A4F2-74E258493F08}"/>
                  </a:ext>
                </a:extLst>
              </p14:cNvPr>
              <p14:cNvContentPartPr/>
              <p14:nvPr/>
            </p14:nvContentPartPr>
            <p14:xfrm>
              <a:off x="6543391" y="4649812"/>
              <a:ext cx="360" cy="360"/>
            </p14:xfrm>
          </p:contentPart>
        </mc:Choice>
        <mc:Fallback xmlns="">
          <p:pic>
            <p:nvPicPr>
              <p:cNvPr id="44" name="Entrada de lápiz 43">
                <a:extLst>
                  <a:ext uri="{FF2B5EF4-FFF2-40B4-BE49-F238E27FC236}">
                    <a16:creationId xmlns:a16="http://schemas.microsoft.com/office/drawing/2014/main" id="{B5B38C18-CFF1-BB4D-A4F2-74E258493F08}"/>
                  </a:ext>
                </a:extLst>
              </p:cNvPr>
              <p:cNvPicPr/>
              <p:nvPr/>
            </p:nvPicPr>
            <p:blipFill>
              <a:blip r:embed="rId68"/>
              <a:stretch>
                <a:fillRect/>
              </a:stretch>
            </p:blipFill>
            <p:spPr>
              <a:xfrm>
                <a:off x="6489751" y="4542172"/>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45" name="Entrada de lápiz 44">
                <a:extLst>
                  <a:ext uri="{FF2B5EF4-FFF2-40B4-BE49-F238E27FC236}">
                    <a16:creationId xmlns:a16="http://schemas.microsoft.com/office/drawing/2014/main" id="{C7D06A9C-C836-994E-B0BB-481418BE9030}"/>
                  </a:ext>
                </a:extLst>
              </p14:cNvPr>
              <p14:cNvContentPartPr/>
              <p14:nvPr/>
            </p14:nvContentPartPr>
            <p14:xfrm>
              <a:off x="6332071" y="4653052"/>
              <a:ext cx="151920" cy="18000"/>
            </p14:xfrm>
          </p:contentPart>
        </mc:Choice>
        <mc:Fallback xmlns="">
          <p:pic>
            <p:nvPicPr>
              <p:cNvPr id="45" name="Entrada de lápiz 44">
                <a:extLst>
                  <a:ext uri="{FF2B5EF4-FFF2-40B4-BE49-F238E27FC236}">
                    <a16:creationId xmlns:a16="http://schemas.microsoft.com/office/drawing/2014/main" id="{C7D06A9C-C836-994E-B0BB-481418BE9030}"/>
                  </a:ext>
                </a:extLst>
              </p:cNvPr>
              <p:cNvPicPr/>
              <p:nvPr/>
            </p:nvPicPr>
            <p:blipFill>
              <a:blip r:embed="rId71"/>
              <a:stretch>
                <a:fillRect/>
              </a:stretch>
            </p:blipFill>
            <p:spPr>
              <a:xfrm>
                <a:off x="6278431" y="4545412"/>
                <a:ext cx="259560" cy="23364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46" name="Entrada de lápiz 45">
                <a:extLst>
                  <a:ext uri="{FF2B5EF4-FFF2-40B4-BE49-F238E27FC236}">
                    <a16:creationId xmlns:a16="http://schemas.microsoft.com/office/drawing/2014/main" id="{7004D11C-ECE3-A54B-8395-5FD58B77AC63}"/>
                  </a:ext>
                </a:extLst>
              </p14:cNvPr>
              <p14:cNvContentPartPr/>
              <p14:nvPr/>
            </p14:nvContentPartPr>
            <p14:xfrm>
              <a:off x="6452311" y="4354612"/>
              <a:ext cx="144360" cy="360"/>
            </p14:xfrm>
          </p:contentPart>
        </mc:Choice>
        <mc:Fallback xmlns="">
          <p:pic>
            <p:nvPicPr>
              <p:cNvPr id="46" name="Entrada de lápiz 45">
                <a:extLst>
                  <a:ext uri="{FF2B5EF4-FFF2-40B4-BE49-F238E27FC236}">
                    <a16:creationId xmlns:a16="http://schemas.microsoft.com/office/drawing/2014/main" id="{7004D11C-ECE3-A54B-8395-5FD58B77AC63}"/>
                  </a:ext>
                </a:extLst>
              </p:cNvPr>
              <p:cNvPicPr/>
              <p:nvPr/>
            </p:nvPicPr>
            <p:blipFill>
              <a:blip r:embed="rId73"/>
              <a:stretch>
                <a:fillRect/>
              </a:stretch>
            </p:blipFill>
            <p:spPr>
              <a:xfrm>
                <a:off x="6398671" y="4246612"/>
                <a:ext cx="252000" cy="216000"/>
              </a:xfrm>
              <a:prstGeom prst="rect">
                <a:avLst/>
              </a:prstGeom>
            </p:spPr>
          </p:pic>
        </mc:Fallback>
      </mc:AlternateContent>
    </p:spTree>
    <p:extLst>
      <p:ext uri="{BB962C8B-B14F-4D97-AF65-F5344CB8AC3E}">
        <p14:creationId xmlns:p14="http://schemas.microsoft.com/office/powerpoint/2010/main" val="4280394815"/>
      </p:ext>
    </p:extLst>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9250" name="Rectangle 2"/>
          <p:cNvSpPr>
            <a:spLocks noChangeArrowheads="1"/>
          </p:cNvSpPr>
          <p:nvPr>
            <p:custDataLst>
              <p:tags r:id="rId1"/>
            </p:custDataLst>
          </p:nvPr>
        </p:nvSpPr>
        <p:spPr bwMode="auto">
          <a:xfrm>
            <a:off x="533400" y="1066800"/>
            <a:ext cx="8077200" cy="51816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342900" indent="-342900">
              <a:spcBef>
                <a:spcPct val="20000"/>
              </a:spcBef>
            </a:pPr>
            <a:endParaRPr lang="en-US" sz="3200">
              <a:latin typeface="Times New Roman" pitchFamily="18" charset="0"/>
              <a:cs typeface="Arial" charset="0"/>
            </a:endParaRPr>
          </a:p>
          <a:p>
            <a:pPr marL="342900" indent="-342900">
              <a:spcBef>
                <a:spcPct val="20000"/>
              </a:spcBef>
            </a:pPr>
            <a:endParaRPr lang="en-US" sz="3200">
              <a:latin typeface="Times New Roman" pitchFamily="18" charset="0"/>
              <a:cs typeface="Arial" charset="0"/>
            </a:endParaRPr>
          </a:p>
          <a:p>
            <a:pPr marL="342900" indent="-342900">
              <a:spcBef>
                <a:spcPct val="20000"/>
              </a:spcBef>
            </a:pPr>
            <a:endParaRPr lang="en-US" sz="3200">
              <a:latin typeface="Times New Roman" pitchFamily="18" charset="0"/>
              <a:cs typeface="Arial" charset="0"/>
            </a:endParaRPr>
          </a:p>
        </p:txBody>
      </p:sp>
      <p:sp>
        <p:nvSpPr>
          <p:cNvPr id="7" name="TextBox 6"/>
          <p:cNvSpPr txBox="1"/>
          <p:nvPr/>
        </p:nvSpPr>
        <p:spPr>
          <a:xfrm>
            <a:off x="457200" y="68759"/>
            <a:ext cx="7924800" cy="769441"/>
          </a:xfrm>
          <a:prstGeom prst="rect">
            <a:avLst/>
          </a:prstGeom>
          <a:noFill/>
        </p:spPr>
        <p:txBody>
          <a:bodyPr wrap="square" rtlCol="0">
            <a:spAutoFit/>
          </a:bodyPr>
          <a:lstStyle/>
          <a:p>
            <a:r>
              <a:rPr lang="en-US" sz="4400" dirty="0">
                <a:solidFill>
                  <a:schemeClr val="bg1"/>
                </a:solidFill>
                <a:latin typeface="+mj-lt"/>
              </a:rPr>
              <a:t>4 x 4 Divider</a:t>
            </a:r>
          </a:p>
        </p:txBody>
      </p:sp>
      <p:pic>
        <p:nvPicPr>
          <p:cNvPr id="113667"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924425" y="867229"/>
            <a:ext cx="3148477" cy="240937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15714"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8225" y="990600"/>
            <a:ext cx="3394677" cy="445770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2" name="TextBox 1"/>
          <p:cNvSpPr txBox="1"/>
          <p:nvPr/>
        </p:nvSpPr>
        <p:spPr>
          <a:xfrm>
            <a:off x="123825" y="5448300"/>
            <a:ext cx="5788701" cy="369332"/>
          </a:xfrm>
          <a:prstGeom prst="rect">
            <a:avLst/>
          </a:prstGeom>
          <a:noFill/>
        </p:spPr>
        <p:txBody>
          <a:bodyPr wrap="none" rtlCol="0">
            <a:spAutoFit/>
          </a:bodyPr>
          <a:lstStyle/>
          <a:p>
            <a:r>
              <a:rPr lang="en-US" b="1" dirty="0">
                <a:solidFill>
                  <a:schemeClr val="accent1"/>
                </a:solidFill>
              </a:rPr>
              <a:t>Each row computes one iteration of the division algorithm.</a:t>
            </a:r>
          </a:p>
        </p:txBody>
      </p:sp>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092606" y="3124200"/>
            <a:ext cx="1966772" cy="2638426"/>
          </a:xfrm>
          <a:prstGeom prst="rect">
            <a:avLst/>
          </a:prstGeom>
        </p:spPr>
      </p:pic>
      <mc:AlternateContent xmlns:mc="http://schemas.openxmlformats.org/markup-compatibility/2006" xmlns:p14="http://schemas.microsoft.com/office/powerpoint/2010/main">
        <mc:Choice Requires="p14">
          <p:contentPart p14:bwMode="auto" r:id="rId7">
            <p14:nvContentPartPr>
              <p14:cNvPr id="3" name="Entrada de lápiz 2">
                <a:extLst>
                  <a:ext uri="{FF2B5EF4-FFF2-40B4-BE49-F238E27FC236}">
                    <a16:creationId xmlns:a16="http://schemas.microsoft.com/office/drawing/2014/main" id="{016A94A1-9E85-734E-AD3D-700341D400B5}"/>
                  </a:ext>
                </a:extLst>
              </p14:cNvPr>
              <p14:cNvContentPartPr/>
              <p14:nvPr/>
            </p14:nvContentPartPr>
            <p14:xfrm>
              <a:off x="6311191" y="5062012"/>
              <a:ext cx="360" cy="360"/>
            </p14:xfrm>
          </p:contentPart>
        </mc:Choice>
        <mc:Fallback xmlns="">
          <p:pic>
            <p:nvPicPr>
              <p:cNvPr id="3" name="Entrada de lápiz 2">
                <a:extLst>
                  <a:ext uri="{FF2B5EF4-FFF2-40B4-BE49-F238E27FC236}">
                    <a16:creationId xmlns:a16="http://schemas.microsoft.com/office/drawing/2014/main" id="{016A94A1-9E85-734E-AD3D-700341D400B5}"/>
                  </a:ext>
                </a:extLst>
              </p:cNvPr>
              <p:cNvPicPr/>
              <p:nvPr/>
            </p:nvPicPr>
            <p:blipFill>
              <a:blip r:embed="rId8"/>
              <a:stretch>
                <a:fillRect/>
              </a:stretch>
            </p:blipFill>
            <p:spPr>
              <a:xfrm>
                <a:off x="6257551" y="4954012"/>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4" name="Entrada de lápiz 3">
                <a:extLst>
                  <a:ext uri="{FF2B5EF4-FFF2-40B4-BE49-F238E27FC236}">
                    <a16:creationId xmlns:a16="http://schemas.microsoft.com/office/drawing/2014/main" id="{894DEDB5-B6C7-6546-9CD1-636471D2A724}"/>
                  </a:ext>
                </a:extLst>
              </p14:cNvPr>
              <p14:cNvContentPartPr/>
              <p14:nvPr/>
            </p14:nvContentPartPr>
            <p14:xfrm>
              <a:off x="7137391" y="4838812"/>
              <a:ext cx="16560" cy="140400"/>
            </p14:xfrm>
          </p:contentPart>
        </mc:Choice>
        <mc:Fallback xmlns="">
          <p:pic>
            <p:nvPicPr>
              <p:cNvPr id="4" name="Entrada de lápiz 3">
                <a:extLst>
                  <a:ext uri="{FF2B5EF4-FFF2-40B4-BE49-F238E27FC236}">
                    <a16:creationId xmlns:a16="http://schemas.microsoft.com/office/drawing/2014/main" id="{894DEDB5-B6C7-6546-9CD1-636471D2A724}"/>
                  </a:ext>
                </a:extLst>
              </p:cNvPr>
              <p:cNvPicPr/>
              <p:nvPr/>
            </p:nvPicPr>
            <p:blipFill>
              <a:blip r:embed="rId10"/>
              <a:stretch>
                <a:fillRect/>
              </a:stretch>
            </p:blipFill>
            <p:spPr>
              <a:xfrm>
                <a:off x="7083391" y="4730812"/>
                <a:ext cx="124200" cy="3560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5" name="Entrada de lápiz 4">
                <a:extLst>
                  <a:ext uri="{FF2B5EF4-FFF2-40B4-BE49-F238E27FC236}">
                    <a16:creationId xmlns:a16="http://schemas.microsoft.com/office/drawing/2014/main" id="{CBB939D8-D7C2-2D44-A384-D4D39B9D3A4E}"/>
                  </a:ext>
                </a:extLst>
              </p14:cNvPr>
              <p14:cNvContentPartPr/>
              <p14:nvPr/>
            </p14:nvContentPartPr>
            <p14:xfrm>
              <a:off x="1109551" y="3875812"/>
              <a:ext cx="160200" cy="17280"/>
            </p14:xfrm>
          </p:contentPart>
        </mc:Choice>
        <mc:Fallback xmlns="">
          <p:pic>
            <p:nvPicPr>
              <p:cNvPr id="5" name="Entrada de lápiz 4">
                <a:extLst>
                  <a:ext uri="{FF2B5EF4-FFF2-40B4-BE49-F238E27FC236}">
                    <a16:creationId xmlns:a16="http://schemas.microsoft.com/office/drawing/2014/main" id="{CBB939D8-D7C2-2D44-A384-D4D39B9D3A4E}"/>
                  </a:ext>
                </a:extLst>
              </p:cNvPr>
              <p:cNvPicPr/>
              <p:nvPr/>
            </p:nvPicPr>
            <p:blipFill>
              <a:blip r:embed="rId12"/>
              <a:stretch>
                <a:fillRect/>
              </a:stretch>
            </p:blipFill>
            <p:spPr>
              <a:xfrm>
                <a:off x="1055551" y="3767812"/>
                <a:ext cx="267840" cy="2329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6" name="Entrada de lápiz 5">
                <a:extLst>
                  <a:ext uri="{FF2B5EF4-FFF2-40B4-BE49-F238E27FC236}">
                    <a16:creationId xmlns:a16="http://schemas.microsoft.com/office/drawing/2014/main" id="{49F26A11-E2B4-F648-8C05-2742C99A6C00}"/>
                  </a:ext>
                </a:extLst>
              </p14:cNvPr>
              <p14:cNvContentPartPr/>
              <p14:nvPr/>
            </p14:nvContentPartPr>
            <p14:xfrm>
              <a:off x="1797511" y="3930532"/>
              <a:ext cx="98280" cy="360"/>
            </p14:xfrm>
          </p:contentPart>
        </mc:Choice>
        <mc:Fallback xmlns="">
          <p:pic>
            <p:nvPicPr>
              <p:cNvPr id="6" name="Entrada de lápiz 5">
                <a:extLst>
                  <a:ext uri="{FF2B5EF4-FFF2-40B4-BE49-F238E27FC236}">
                    <a16:creationId xmlns:a16="http://schemas.microsoft.com/office/drawing/2014/main" id="{49F26A11-E2B4-F648-8C05-2742C99A6C00}"/>
                  </a:ext>
                </a:extLst>
              </p:cNvPr>
              <p:cNvPicPr/>
              <p:nvPr/>
            </p:nvPicPr>
            <p:blipFill>
              <a:blip r:embed="rId14"/>
              <a:stretch>
                <a:fillRect/>
              </a:stretch>
            </p:blipFill>
            <p:spPr>
              <a:xfrm>
                <a:off x="1743511" y="3822892"/>
                <a:ext cx="20592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8" name="Entrada de lápiz 7">
                <a:extLst>
                  <a:ext uri="{FF2B5EF4-FFF2-40B4-BE49-F238E27FC236}">
                    <a16:creationId xmlns:a16="http://schemas.microsoft.com/office/drawing/2014/main" id="{187180C4-7D1C-9C4A-9B29-8707E30CF568}"/>
                  </a:ext>
                </a:extLst>
              </p14:cNvPr>
              <p14:cNvContentPartPr/>
              <p14:nvPr/>
            </p14:nvContentPartPr>
            <p14:xfrm>
              <a:off x="6227671" y="4793812"/>
              <a:ext cx="447120" cy="42120"/>
            </p14:xfrm>
          </p:contentPart>
        </mc:Choice>
        <mc:Fallback xmlns="">
          <p:pic>
            <p:nvPicPr>
              <p:cNvPr id="8" name="Entrada de lápiz 7">
                <a:extLst>
                  <a:ext uri="{FF2B5EF4-FFF2-40B4-BE49-F238E27FC236}">
                    <a16:creationId xmlns:a16="http://schemas.microsoft.com/office/drawing/2014/main" id="{187180C4-7D1C-9C4A-9B29-8707E30CF568}"/>
                  </a:ext>
                </a:extLst>
              </p:cNvPr>
              <p:cNvPicPr/>
              <p:nvPr/>
            </p:nvPicPr>
            <p:blipFill>
              <a:blip r:embed="rId16"/>
              <a:stretch>
                <a:fillRect/>
              </a:stretch>
            </p:blipFill>
            <p:spPr>
              <a:xfrm>
                <a:off x="6174031" y="4686172"/>
                <a:ext cx="554760" cy="2577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1" name="Entrada de lápiz 10">
                <a:extLst>
                  <a:ext uri="{FF2B5EF4-FFF2-40B4-BE49-F238E27FC236}">
                    <a16:creationId xmlns:a16="http://schemas.microsoft.com/office/drawing/2014/main" id="{980D9E5E-B78C-1A41-9A19-887908E7B1DD}"/>
                  </a:ext>
                </a:extLst>
              </p14:cNvPr>
              <p14:cNvContentPartPr/>
              <p14:nvPr/>
            </p14:nvContentPartPr>
            <p14:xfrm>
              <a:off x="2281351" y="3380452"/>
              <a:ext cx="93240" cy="3600"/>
            </p14:xfrm>
          </p:contentPart>
        </mc:Choice>
        <mc:Fallback xmlns="">
          <p:pic>
            <p:nvPicPr>
              <p:cNvPr id="11" name="Entrada de lápiz 10">
                <a:extLst>
                  <a:ext uri="{FF2B5EF4-FFF2-40B4-BE49-F238E27FC236}">
                    <a16:creationId xmlns:a16="http://schemas.microsoft.com/office/drawing/2014/main" id="{980D9E5E-B78C-1A41-9A19-887908E7B1DD}"/>
                  </a:ext>
                </a:extLst>
              </p:cNvPr>
              <p:cNvPicPr/>
              <p:nvPr/>
            </p:nvPicPr>
            <p:blipFill>
              <a:blip r:embed="rId18"/>
              <a:stretch>
                <a:fillRect/>
              </a:stretch>
            </p:blipFill>
            <p:spPr>
              <a:xfrm>
                <a:off x="2227711" y="3272812"/>
                <a:ext cx="200880" cy="21924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2" name="Entrada de lápiz 11">
                <a:extLst>
                  <a:ext uri="{FF2B5EF4-FFF2-40B4-BE49-F238E27FC236}">
                    <a16:creationId xmlns:a16="http://schemas.microsoft.com/office/drawing/2014/main" id="{126695F1-27B3-E54D-B3E0-5ED0E6A12550}"/>
                  </a:ext>
                </a:extLst>
              </p14:cNvPr>
              <p14:cNvContentPartPr/>
              <p14:nvPr/>
            </p14:nvContentPartPr>
            <p14:xfrm>
              <a:off x="2864551" y="3367132"/>
              <a:ext cx="120240" cy="26640"/>
            </p14:xfrm>
          </p:contentPart>
        </mc:Choice>
        <mc:Fallback xmlns="">
          <p:pic>
            <p:nvPicPr>
              <p:cNvPr id="12" name="Entrada de lápiz 11">
                <a:extLst>
                  <a:ext uri="{FF2B5EF4-FFF2-40B4-BE49-F238E27FC236}">
                    <a16:creationId xmlns:a16="http://schemas.microsoft.com/office/drawing/2014/main" id="{126695F1-27B3-E54D-B3E0-5ED0E6A12550}"/>
                  </a:ext>
                </a:extLst>
              </p:cNvPr>
              <p:cNvPicPr/>
              <p:nvPr/>
            </p:nvPicPr>
            <p:blipFill>
              <a:blip r:embed="rId20"/>
              <a:stretch>
                <a:fillRect/>
              </a:stretch>
            </p:blipFill>
            <p:spPr>
              <a:xfrm>
                <a:off x="2810551" y="3259492"/>
                <a:ext cx="227880" cy="24228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3" name="Entrada de lápiz 12">
                <a:extLst>
                  <a:ext uri="{FF2B5EF4-FFF2-40B4-BE49-F238E27FC236}">
                    <a16:creationId xmlns:a16="http://schemas.microsoft.com/office/drawing/2014/main" id="{154E93A0-1302-7344-9EE8-65709D9ED63E}"/>
                  </a:ext>
                </a:extLst>
              </p14:cNvPr>
              <p14:cNvContentPartPr/>
              <p14:nvPr/>
            </p14:nvContentPartPr>
            <p14:xfrm>
              <a:off x="3475111" y="3371812"/>
              <a:ext cx="107640" cy="27360"/>
            </p14:xfrm>
          </p:contentPart>
        </mc:Choice>
        <mc:Fallback xmlns="">
          <p:pic>
            <p:nvPicPr>
              <p:cNvPr id="13" name="Entrada de lápiz 12">
                <a:extLst>
                  <a:ext uri="{FF2B5EF4-FFF2-40B4-BE49-F238E27FC236}">
                    <a16:creationId xmlns:a16="http://schemas.microsoft.com/office/drawing/2014/main" id="{154E93A0-1302-7344-9EE8-65709D9ED63E}"/>
                  </a:ext>
                </a:extLst>
              </p:cNvPr>
              <p:cNvPicPr/>
              <p:nvPr/>
            </p:nvPicPr>
            <p:blipFill>
              <a:blip r:embed="rId22"/>
              <a:stretch>
                <a:fillRect/>
              </a:stretch>
            </p:blipFill>
            <p:spPr>
              <a:xfrm>
                <a:off x="3421111" y="3264172"/>
                <a:ext cx="215280" cy="2430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4" name="Entrada de lápiz 13">
                <a:extLst>
                  <a:ext uri="{FF2B5EF4-FFF2-40B4-BE49-F238E27FC236}">
                    <a16:creationId xmlns:a16="http://schemas.microsoft.com/office/drawing/2014/main" id="{83AA4B18-1506-FE44-B8E1-AD24FC0E8F59}"/>
                  </a:ext>
                </a:extLst>
              </p14:cNvPr>
              <p14:cNvContentPartPr/>
              <p14:nvPr/>
            </p14:nvContentPartPr>
            <p14:xfrm>
              <a:off x="4105111" y="3354172"/>
              <a:ext cx="69480" cy="46080"/>
            </p14:xfrm>
          </p:contentPart>
        </mc:Choice>
        <mc:Fallback xmlns="">
          <p:pic>
            <p:nvPicPr>
              <p:cNvPr id="14" name="Entrada de lápiz 13">
                <a:extLst>
                  <a:ext uri="{FF2B5EF4-FFF2-40B4-BE49-F238E27FC236}">
                    <a16:creationId xmlns:a16="http://schemas.microsoft.com/office/drawing/2014/main" id="{83AA4B18-1506-FE44-B8E1-AD24FC0E8F59}"/>
                  </a:ext>
                </a:extLst>
              </p:cNvPr>
              <p:cNvPicPr/>
              <p:nvPr/>
            </p:nvPicPr>
            <p:blipFill>
              <a:blip r:embed="rId24"/>
              <a:stretch>
                <a:fillRect/>
              </a:stretch>
            </p:blipFill>
            <p:spPr>
              <a:xfrm>
                <a:off x="4051471" y="3246532"/>
                <a:ext cx="177120" cy="26172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5" name="Entrada de lápiz 14">
                <a:extLst>
                  <a:ext uri="{FF2B5EF4-FFF2-40B4-BE49-F238E27FC236}">
                    <a16:creationId xmlns:a16="http://schemas.microsoft.com/office/drawing/2014/main" id="{1714950A-E53D-2C4D-86EC-8C56A1C67660}"/>
                  </a:ext>
                </a:extLst>
              </p14:cNvPr>
              <p14:cNvContentPartPr/>
              <p14:nvPr/>
            </p14:nvContentPartPr>
            <p14:xfrm>
              <a:off x="4375471" y="3744772"/>
              <a:ext cx="360" cy="360"/>
            </p14:xfrm>
          </p:contentPart>
        </mc:Choice>
        <mc:Fallback xmlns="">
          <p:pic>
            <p:nvPicPr>
              <p:cNvPr id="15" name="Entrada de lápiz 14">
                <a:extLst>
                  <a:ext uri="{FF2B5EF4-FFF2-40B4-BE49-F238E27FC236}">
                    <a16:creationId xmlns:a16="http://schemas.microsoft.com/office/drawing/2014/main" id="{1714950A-E53D-2C4D-86EC-8C56A1C67660}"/>
                  </a:ext>
                </a:extLst>
              </p:cNvPr>
              <p:cNvPicPr/>
              <p:nvPr/>
            </p:nvPicPr>
            <p:blipFill>
              <a:blip r:embed="rId26"/>
              <a:stretch>
                <a:fillRect/>
              </a:stretch>
            </p:blipFill>
            <p:spPr>
              <a:xfrm>
                <a:off x="4321471" y="3636772"/>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6" name="Entrada de lápiz 15">
                <a:extLst>
                  <a:ext uri="{FF2B5EF4-FFF2-40B4-BE49-F238E27FC236}">
                    <a16:creationId xmlns:a16="http://schemas.microsoft.com/office/drawing/2014/main" id="{0EF349FC-6D94-B846-B7D3-33B2A700F27D}"/>
                  </a:ext>
                </a:extLst>
              </p14:cNvPr>
              <p14:cNvContentPartPr/>
              <p14:nvPr/>
            </p14:nvContentPartPr>
            <p14:xfrm>
              <a:off x="7385071" y="1291372"/>
              <a:ext cx="66960" cy="45000"/>
            </p14:xfrm>
          </p:contentPart>
        </mc:Choice>
        <mc:Fallback xmlns="">
          <p:pic>
            <p:nvPicPr>
              <p:cNvPr id="16" name="Entrada de lápiz 15">
                <a:extLst>
                  <a:ext uri="{FF2B5EF4-FFF2-40B4-BE49-F238E27FC236}">
                    <a16:creationId xmlns:a16="http://schemas.microsoft.com/office/drawing/2014/main" id="{0EF349FC-6D94-B846-B7D3-33B2A700F27D}"/>
                  </a:ext>
                </a:extLst>
              </p:cNvPr>
              <p:cNvPicPr/>
              <p:nvPr/>
            </p:nvPicPr>
            <p:blipFill>
              <a:blip r:embed="rId28"/>
              <a:stretch>
                <a:fillRect/>
              </a:stretch>
            </p:blipFill>
            <p:spPr>
              <a:xfrm>
                <a:off x="7331071" y="1183732"/>
                <a:ext cx="174600" cy="26064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17" name="Entrada de lápiz 16">
                <a:extLst>
                  <a:ext uri="{FF2B5EF4-FFF2-40B4-BE49-F238E27FC236}">
                    <a16:creationId xmlns:a16="http://schemas.microsoft.com/office/drawing/2014/main" id="{830A2144-6017-7B43-AF4B-0EB778328420}"/>
                  </a:ext>
                </a:extLst>
              </p14:cNvPr>
              <p14:cNvContentPartPr/>
              <p14:nvPr/>
            </p14:nvContentPartPr>
            <p14:xfrm>
              <a:off x="6786031" y="1260052"/>
              <a:ext cx="237960" cy="84600"/>
            </p14:xfrm>
          </p:contentPart>
        </mc:Choice>
        <mc:Fallback xmlns="">
          <p:pic>
            <p:nvPicPr>
              <p:cNvPr id="17" name="Entrada de lápiz 16">
                <a:extLst>
                  <a:ext uri="{FF2B5EF4-FFF2-40B4-BE49-F238E27FC236}">
                    <a16:creationId xmlns:a16="http://schemas.microsoft.com/office/drawing/2014/main" id="{830A2144-6017-7B43-AF4B-0EB778328420}"/>
                  </a:ext>
                </a:extLst>
              </p:cNvPr>
              <p:cNvPicPr/>
              <p:nvPr/>
            </p:nvPicPr>
            <p:blipFill>
              <a:blip r:embed="rId30"/>
              <a:stretch>
                <a:fillRect/>
              </a:stretch>
            </p:blipFill>
            <p:spPr>
              <a:xfrm>
                <a:off x="6750031" y="1188052"/>
                <a:ext cx="309600" cy="22824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18" name="Entrada de lápiz 17">
                <a:extLst>
                  <a:ext uri="{FF2B5EF4-FFF2-40B4-BE49-F238E27FC236}">
                    <a16:creationId xmlns:a16="http://schemas.microsoft.com/office/drawing/2014/main" id="{7D5B7A98-6DF9-444B-BCCE-939E7A3C4EA4}"/>
                  </a:ext>
                </a:extLst>
              </p14:cNvPr>
              <p14:cNvContentPartPr/>
              <p14:nvPr/>
            </p14:nvContentPartPr>
            <p14:xfrm>
              <a:off x="6393271" y="4306732"/>
              <a:ext cx="316440" cy="47880"/>
            </p14:xfrm>
          </p:contentPart>
        </mc:Choice>
        <mc:Fallback xmlns="">
          <p:pic>
            <p:nvPicPr>
              <p:cNvPr id="18" name="Entrada de lápiz 17">
                <a:extLst>
                  <a:ext uri="{FF2B5EF4-FFF2-40B4-BE49-F238E27FC236}">
                    <a16:creationId xmlns:a16="http://schemas.microsoft.com/office/drawing/2014/main" id="{7D5B7A98-6DF9-444B-BCCE-939E7A3C4EA4}"/>
                  </a:ext>
                </a:extLst>
              </p:cNvPr>
              <p:cNvPicPr/>
              <p:nvPr/>
            </p:nvPicPr>
            <p:blipFill>
              <a:blip r:embed="rId32"/>
              <a:stretch>
                <a:fillRect/>
              </a:stretch>
            </p:blipFill>
            <p:spPr>
              <a:xfrm>
                <a:off x="6357631" y="4235092"/>
                <a:ext cx="388080" cy="1915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19" name="Entrada de lápiz 18">
                <a:extLst>
                  <a:ext uri="{FF2B5EF4-FFF2-40B4-BE49-F238E27FC236}">
                    <a16:creationId xmlns:a16="http://schemas.microsoft.com/office/drawing/2014/main" id="{62B806F4-1F22-A948-B7AD-F1CF6AA91A68}"/>
                  </a:ext>
                </a:extLst>
              </p14:cNvPr>
              <p14:cNvContentPartPr/>
              <p14:nvPr/>
            </p14:nvContentPartPr>
            <p14:xfrm>
              <a:off x="6240631" y="4581052"/>
              <a:ext cx="320760" cy="24120"/>
            </p14:xfrm>
          </p:contentPart>
        </mc:Choice>
        <mc:Fallback xmlns="">
          <p:pic>
            <p:nvPicPr>
              <p:cNvPr id="19" name="Entrada de lápiz 18">
                <a:extLst>
                  <a:ext uri="{FF2B5EF4-FFF2-40B4-BE49-F238E27FC236}">
                    <a16:creationId xmlns:a16="http://schemas.microsoft.com/office/drawing/2014/main" id="{62B806F4-1F22-A948-B7AD-F1CF6AA91A68}"/>
                  </a:ext>
                </a:extLst>
              </p:cNvPr>
              <p:cNvPicPr/>
              <p:nvPr/>
            </p:nvPicPr>
            <p:blipFill>
              <a:blip r:embed="rId34"/>
              <a:stretch>
                <a:fillRect/>
              </a:stretch>
            </p:blipFill>
            <p:spPr>
              <a:xfrm>
                <a:off x="6204631" y="4509412"/>
                <a:ext cx="392400" cy="16776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0" name="Entrada de lápiz 19">
                <a:extLst>
                  <a:ext uri="{FF2B5EF4-FFF2-40B4-BE49-F238E27FC236}">
                    <a16:creationId xmlns:a16="http://schemas.microsoft.com/office/drawing/2014/main" id="{59AD8514-CBD3-4642-AF74-553E5005FCD9}"/>
                  </a:ext>
                </a:extLst>
              </p14:cNvPr>
              <p14:cNvContentPartPr/>
              <p14:nvPr/>
            </p14:nvContentPartPr>
            <p14:xfrm>
              <a:off x="3828991" y="3364612"/>
              <a:ext cx="61200" cy="7560"/>
            </p14:xfrm>
          </p:contentPart>
        </mc:Choice>
        <mc:Fallback xmlns="">
          <p:pic>
            <p:nvPicPr>
              <p:cNvPr id="20" name="Entrada de lápiz 19">
                <a:extLst>
                  <a:ext uri="{FF2B5EF4-FFF2-40B4-BE49-F238E27FC236}">
                    <a16:creationId xmlns:a16="http://schemas.microsoft.com/office/drawing/2014/main" id="{59AD8514-CBD3-4642-AF74-553E5005FCD9}"/>
                  </a:ext>
                </a:extLst>
              </p:cNvPr>
              <p:cNvPicPr/>
              <p:nvPr/>
            </p:nvPicPr>
            <p:blipFill>
              <a:blip r:embed="rId36"/>
              <a:stretch>
                <a:fillRect/>
              </a:stretch>
            </p:blipFill>
            <p:spPr>
              <a:xfrm>
                <a:off x="3775351" y="3256972"/>
                <a:ext cx="168840" cy="2232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1" name="Entrada de lápiz 20">
                <a:extLst>
                  <a:ext uri="{FF2B5EF4-FFF2-40B4-BE49-F238E27FC236}">
                    <a16:creationId xmlns:a16="http://schemas.microsoft.com/office/drawing/2014/main" id="{41CA8B18-A387-0A46-A2A2-458302F47954}"/>
                  </a:ext>
                </a:extLst>
              </p14:cNvPr>
              <p14:cNvContentPartPr/>
              <p14:nvPr/>
            </p14:nvContentPartPr>
            <p14:xfrm>
              <a:off x="6651391" y="4635772"/>
              <a:ext cx="360" cy="360"/>
            </p14:xfrm>
          </p:contentPart>
        </mc:Choice>
        <mc:Fallback xmlns="">
          <p:pic>
            <p:nvPicPr>
              <p:cNvPr id="21" name="Entrada de lápiz 20">
                <a:extLst>
                  <a:ext uri="{FF2B5EF4-FFF2-40B4-BE49-F238E27FC236}">
                    <a16:creationId xmlns:a16="http://schemas.microsoft.com/office/drawing/2014/main" id="{41CA8B18-A387-0A46-A2A2-458302F47954}"/>
                  </a:ext>
                </a:extLst>
              </p:cNvPr>
              <p:cNvPicPr/>
              <p:nvPr/>
            </p:nvPicPr>
            <p:blipFill>
              <a:blip r:embed="rId38"/>
              <a:stretch>
                <a:fillRect/>
              </a:stretch>
            </p:blipFill>
            <p:spPr>
              <a:xfrm>
                <a:off x="6597391" y="4528132"/>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2" name="Entrada de lápiz 21">
                <a:extLst>
                  <a:ext uri="{FF2B5EF4-FFF2-40B4-BE49-F238E27FC236}">
                    <a16:creationId xmlns:a16="http://schemas.microsoft.com/office/drawing/2014/main" id="{17B47335-292E-6A4D-9F38-59BDFFE972ED}"/>
                  </a:ext>
                </a:extLst>
              </p14:cNvPr>
              <p14:cNvContentPartPr/>
              <p14:nvPr/>
            </p14:nvContentPartPr>
            <p14:xfrm>
              <a:off x="7440151" y="4824052"/>
              <a:ext cx="98280" cy="132840"/>
            </p14:xfrm>
          </p:contentPart>
        </mc:Choice>
        <mc:Fallback xmlns="">
          <p:pic>
            <p:nvPicPr>
              <p:cNvPr id="22" name="Entrada de lápiz 21">
                <a:extLst>
                  <a:ext uri="{FF2B5EF4-FFF2-40B4-BE49-F238E27FC236}">
                    <a16:creationId xmlns:a16="http://schemas.microsoft.com/office/drawing/2014/main" id="{17B47335-292E-6A4D-9F38-59BDFFE972ED}"/>
                  </a:ext>
                </a:extLst>
              </p:cNvPr>
              <p:cNvPicPr/>
              <p:nvPr/>
            </p:nvPicPr>
            <p:blipFill>
              <a:blip r:embed="rId40"/>
              <a:stretch>
                <a:fillRect/>
              </a:stretch>
            </p:blipFill>
            <p:spPr>
              <a:xfrm>
                <a:off x="7386151" y="4716052"/>
                <a:ext cx="205920" cy="34848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24" name="Entrada de lápiz 23">
                <a:extLst>
                  <a:ext uri="{FF2B5EF4-FFF2-40B4-BE49-F238E27FC236}">
                    <a16:creationId xmlns:a16="http://schemas.microsoft.com/office/drawing/2014/main" id="{007CFEC3-C180-1846-ACBE-43718ADA0AE1}"/>
                  </a:ext>
                </a:extLst>
              </p14:cNvPr>
              <p14:cNvContentPartPr/>
              <p14:nvPr/>
            </p14:nvContentPartPr>
            <p14:xfrm>
              <a:off x="7748311" y="1779532"/>
              <a:ext cx="216720" cy="117360"/>
            </p14:xfrm>
          </p:contentPart>
        </mc:Choice>
        <mc:Fallback xmlns="">
          <p:pic>
            <p:nvPicPr>
              <p:cNvPr id="24" name="Entrada de lápiz 23">
                <a:extLst>
                  <a:ext uri="{FF2B5EF4-FFF2-40B4-BE49-F238E27FC236}">
                    <a16:creationId xmlns:a16="http://schemas.microsoft.com/office/drawing/2014/main" id="{007CFEC3-C180-1846-ACBE-43718ADA0AE1}"/>
                  </a:ext>
                </a:extLst>
              </p:cNvPr>
              <p:cNvPicPr/>
              <p:nvPr/>
            </p:nvPicPr>
            <p:blipFill>
              <a:blip r:embed="rId42"/>
              <a:stretch>
                <a:fillRect/>
              </a:stretch>
            </p:blipFill>
            <p:spPr>
              <a:xfrm>
                <a:off x="7712671" y="1707892"/>
                <a:ext cx="288360" cy="26100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25" name="Entrada de lápiz 24">
                <a:extLst>
                  <a:ext uri="{FF2B5EF4-FFF2-40B4-BE49-F238E27FC236}">
                    <a16:creationId xmlns:a16="http://schemas.microsoft.com/office/drawing/2014/main" id="{F472196D-7193-724D-8386-FDE3DBCD8E38}"/>
                  </a:ext>
                </a:extLst>
              </p14:cNvPr>
              <p14:cNvContentPartPr/>
              <p14:nvPr/>
            </p14:nvContentPartPr>
            <p14:xfrm>
              <a:off x="6201391" y="2575852"/>
              <a:ext cx="177120" cy="11160"/>
            </p14:xfrm>
          </p:contentPart>
        </mc:Choice>
        <mc:Fallback xmlns="">
          <p:pic>
            <p:nvPicPr>
              <p:cNvPr id="25" name="Entrada de lápiz 24">
                <a:extLst>
                  <a:ext uri="{FF2B5EF4-FFF2-40B4-BE49-F238E27FC236}">
                    <a16:creationId xmlns:a16="http://schemas.microsoft.com/office/drawing/2014/main" id="{F472196D-7193-724D-8386-FDE3DBCD8E38}"/>
                  </a:ext>
                </a:extLst>
              </p:cNvPr>
              <p:cNvPicPr/>
              <p:nvPr/>
            </p:nvPicPr>
            <p:blipFill>
              <a:blip r:embed="rId44"/>
              <a:stretch>
                <a:fillRect/>
              </a:stretch>
            </p:blipFill>
            <p:spPr>
              <a:xfrm>
                <a:off x="6147751" y="2468212"/>
                <a:ext cx="284760" cy="22680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26" name="Entrada de lápiz 25">
                <a:extLst>
                  <a:ext uri="{FF2B5EF4-FFF2-40B4-BE49-F238E27FC236}">
                    <a16:creationId xmlns:a16="http://schemas.microsoft.com/office/drawing/2014/main" id="{D18C5EFA-9C9B-A443-B94C-F0F37C075A67}"/>
                  </a:ext>
                </a:extLst>
              </p14:cNvPr>
              <p14:cNvContentPartPr/>
              <p14:nvPr/>
            </p14:nvContentPartPr>
            <p14:xfrm>
              <a:off x="7059631" y="2490892"/>
              <a:ext cx="126000" cy="10800"/>
            </p14:xfrm>
          </p:contentPart>
        </mc:Choice>
        <mc:Fallback xmlns="">
          <p:pic>
            <p:nvPicPr>
              <p:cNvPr id="26" name="Entrada de lápiz 25">
                <a:extLst>
                  <a:ext uri="{FF2B5EF4-FFF2-40B4-BE49-F238E27FC236}">
                    <a16:creationId xmlns:a16="http://schemas.microsoft.com/office/drawing/2014/main" id="{D18C5EFA-9C9B-A443-B94C-F0F37C075A67}"/>
                  </a:ext>
                </a:extLst>
              </p:cNvPr>
              <p:cNvPicPr/>
              <p:nvPr/>
            </p:nvPicPr>
            <p:blipFill>
              <a:blip r:embed="rId46"/>
              <a:stretch>
                <a:fillRect/>
              </a:stretch>
            </p:blipFill>
            <p:spPr>
              <a:xfrm>
                <a:off x="7005631" y="2382892"/>
                <a:ext cx="233640" cy="226440"/>
              </a:xfrm>
              <a:prstGeom prst="rect">
                <a:avLst/>
              </a:prstGeom>
            </p:spPr>
          </p:pic>
        </mc:Fallback>
      </mc:AlternateContent>
    </p:spTree>
    <p:extLst>
      <p:ext uri="{BB962C8B-B14F-4D97-AF65-F5344CB8AC3E}">
        <p14:creationId xmlns:p14="http://schemas.microsoft.com/office/powerpoint/2010/main" val="2672352028"/>
      </p:ext>
    </p:extLst>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9250" name="Rectangle 2"/>
          <p:cNvSpPr>
            <a:spLocks noChangeArrowheads="1"/>
          </p:cNvSpPr>
          <p:nvPr>
            <p:custDataLst>
              <p:tags r:id="rId1"/>
            </p:custDataLst>
          </p:nvPr>
        </p:nvSpPr>
        <p:spPr bwMode="auto">
          <a:xfrm>
            <a:off x="533400" y="1066800"/>
            <a:ext cx="8077200" cy="51816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342900" indent="-342900">
              <a:spcBef>
                <a:spcPct val="20000"/>
              </a:spcBef>
            </a:pPr>
            <a:endParaRPr lang="en-US" sz="3200">
              <a:latin typeface="Times New Roman" pitchFamily="18" charset="0"/>
              <a:cs typeface="Arial" charset="0"/>
            </a:endParaRPr>
          </a:p>
          <a:p>
            <a:pPr marL="342900" indent="-342900">
              <a:spcBef>
                <a:spcPct val="20000"/>
              </a:spcBef>
            </a:pPr>
            <a:endParaRPr lang="en-US" sz="3200">
              <a:latin typeface="Times New Roman" pitchFamily="18" charset="0"/>
              <a:cs typeface="Arial" charset="0"/>
            </a:endParaRPr>
          </a:p>
          <a:p>
            <a:pPr marL="342900" indent="-342900">
              <a:spcBef>
                <a:spcPct val="20000"/>
              </a:spcBef>
            </a:pPr>
            <a:endParaRPr lang="en-US" sz="3200">
              <a:latin typeface="Times New Roman" pitchFamily="18" charset="0"/>
              <a:cs typeface="Arial" charset="0"/>
            </a:endParaRPr>
          </a:p>
        </p:txBody>
      </p:sp>
      <p:sp>
        <p:nvSpPr>
          <p:cNvPr id="7" name="TextBox 6"/>
          <p:cNvSpPr txBox="1"/>
          <p:nvPr/>
        </p:nvSpPr>
        <p:spPr>
          <a:xfrm>
            <a:off x="457200" y="68759"/>
            <a:ext cx="7924800" cy="769441"/>
          </a:xfrm>
          <a:prstGeom prst="rect">
            <a:avLst/>
          </a:prstGeom>
          <a:noFill/>
        </p:spPr>
        <p:txBody>
          <a:bodyPr wrap="square" rtlCol="0">
            <a:spAutoFit/>
          </a:bodyPr>
          <a:lstStyle/>
          <a:p>
            <a:r>
              <a:rPr lang="en-US" sz="4400" dirty="0">
                <a:solidFill>
                  <a:schemeClr val="bg1"/>
                </a:solidFill>
                <a:latin typeface="+mj-lt"/>
              </a:rPr>
              <a:t>4 x 4 Divider</a:t>
            </a:r>
          </a:p>
        </p:txBody>
      </p:sp>
      <p:pic>
        <p:nvPicPr>
          <p:cNvPr id="113667"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924425" y="867229"/>
            <a:ext cx="3148477" cy="240937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15714"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8225" y="990600"/>
            <a:ext cx="3394677" cy="445770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2" name="TextBox 1"/>
          <p:cNvSpPr txBox="1"/>
          <p:nvPr/>
        </p:nvSpPr>
        <p:spPr>
          <a:xfrm>
            <a:off x="123825" y="5448300"/>
            <a:ext cx="5788701" cy="369332"/>
          </a:xfrm>
          <a:prstGeom prst="rect">
            <a:avLst/>
          </a:prstGeom>
          <a:noFill/>
        </p:spPr>
        <p:txBody>
          <a:bodyPr wrap="none" rtlCol="0">
            <a:spAutoFit/>
          </a:bodyPr>
          <a:lstStyle/>
          <a:p>
            <a:r>
              <a:rPr lang="en-US" b="1" dirty="0">
                <a:solidFill>
                  <a:schemeClr val="accent1"/>
                </a:solidFill>
              </a:rPr>
              <a:t>Each row computes one iteration of the division algorithm.</a:t>
            </a:r>
          </a:p>
        </p:txBody>
      </p:sp>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092606" y="3124200"/>
            <a:ext cx="1966772" cy="2638426"/>
          </a:xfrm>
          <a:prstGeom prst="rect">
            <a:avLst/>
          </a:prstGeom>
        </p:spPr>
      </p:pic>
      <mc:AlternateContent xmlns:mc="http://schemas.openxmlformats.org/markup-compatibility/2006" xmlns:p14="http://schemas.microsoft.com/office/powerpoint/2010/main">
        <mc:Choice Requires="p14">
          <p:contentPart p14:bwMode="auto" r:id="rId7">
            <p14:nvContentPartPr>
              <p14:cNvPr id="3" name="Entrada de lápiz 2">
                <a:extLst>
                  <a:ext uri="{FF2B5EF4-FFF2-40B4-BE49-F238E27FC236}">
                    <a16:creationId xmlns:a16="http://schemas.microsoft.com/office/drawing/2014/main" id="{CB64E33F-CED3-9241-B5A2-D9FC46128928}"/>
                  </a:ext>
                </a:extLst>
              </p14:cNvPr>
              <p14:cNvContentPartPr/>
              <p14:nvPr/>
            </p14:nvContentPartPr>
            <p14:xfrm>
              <a:off x="6215791" y="5475292"/>
              <a:ext cx="512640" cy="18000"/>
            </p14:xfrm>
          </p:contentPart>
        </mc:Choice>
        <mc:Fallback xmlns="">
          <p:pic>
            <p:nvPicPr>
              <p:cNvPr id="3" name="Entrada de lápiz 2">
                <a:extLst>
                  <a:ext uri="{FF2B5EF4-FFF2-40B4-BE49-F238E27FC236}">
                    <a16:creationId xmlns:a16="http://schemas.microsoft.com/office/drawing/2014/main" id="{CB64E33F-CED3-9241-B5A2-D9FC46128928}"/>
                  </a:ext>
                </a:extLst>
              </p:cNvPr>
              <p:cNvPicPr/>
              <p:nvPr/>
            </p:nvPicPr>
            <p:blipFill>
              <a:blip r:embed="rId8"/>
              <a:stretch>
                <a:fillRect/>
              </a:stretch>
            </p:blipFill>
            <p:spPr>
              <a:xfrm>
                <a:off x="6162151" y="5367652"/>
                <a:ext cx="620280" cy="2336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4" name="Entrada de lápiz 3">
                <a:extLst>
                  <a:ext uri="{FF2B5EF4-FFF2-40B4-BE49-F238E27FC236}">
                    <a16:creationId xmlns:a16="http://schemas.microsoft.com/office/drawing/2014/main" id="{D6530A9D-DEE8-E646-B90C-5D8B42BD99D2}"/>
                  </a:ext>
                </a:extLst>
              </p14:cNvPr>
              <p14:cNvContentPartPr/>
              <p14:nvPr/>
            </p14:nvContentPartPr>
            <p14:xfrm>
              <a:off x="2266231" y="4415812"/>
              <a:ext cx="114840" cy="360"/>
            </p14:xfrm>
          </p:contentPart>
        </mc:Choice>
        <mc:Fallback xmlns="">
          <p:pic>
            <p:nvPicPr>
              <p:cNvPr id="4" name="Entrada de lápiz 3">
                <a:extLst>
                  <a:ext uri="{FF2B5EF4-FFF2-40B4-BE49-F238E27FC236}">
                    <a16:creationId xmlns:a16="http://schemas.microsoft.com/office/drawing/2014/main" id="{D6530A9D-DEE8-E646-B90C-5D8B42BD99D2}"/>
                  </a:ext>
                </a:extLst>
              </p:cNvPr>
              <p:cNvPicPr/>
              <p:nvPr/>
            </p:nvPicPr>
            <p:blipFill>
              <a:blip r:embed="rId10"/>
              <a:stretch>
                <a:fillRect/>
              </a:stretch>
            </p:blipFill>
            <p:spPr>
              <a:xfrm>
                <a:off x="2212231" y="4307812"/>
                <a:ext cx="22248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5" name="Entrada de lápiz 4">
                <a:extLst>
                  <a:ext uri="{FF2B5EF4-FFF2-40B4-BE49-F238E27FC236}">
                    <a16:creationId xmlns:a16="http://schemas.microsoft.com/office/drawing/2014/main" id="{B8659C12-A02C-4F40-9DE6-1A8D40062101}"/>
                  </a:ext>
                </a:extLst>
              </p14:cNvPr>
              <p14:cNvContentPartPr/>
              <p14:nvPr/>
            </p14:nvContentPartPr>
            <p14:xfrm>
              <a:off x="2890471" y="4405012"/>
              <a:ext cx="81000" cy="7200"/>
            </p14:xfrm>
          </p:contentPart>
        </mc:Choice>
        <mc:Fallback xmlns="">
          <p:pic>
            <p:nvPicPr>
              <p:cNvPr id="5" name="Entrada de lápiz 4">
                <a:extLst>
                  <a:ext uri="{FF2B5EF4-FFF2-40B4-BE49-F238E27FC236}">
                    <a16:creationId xmlns:a16="http://schemas.microsoft.com/office/drawing/2014/main" id="{B8659C12-A02C-4F40-9DE6-1A8D40062101}"/>
                  </a:ext>
                </a:extLst>
              </p:cNvPr>
              <p:cNvPicPr/>
              <p:nvPr/>
            </p:nvPicPr>
            <p:blipFill>
              <a:blip r:embed="rId12"/>
              <a:stretch>
                <a:fillRect/>
              </a:stretch>
            </p:blipFill>
            <p:spPr>
              <a:xfrm>
                <a:off x="2836471" y="4297372"/>
                <a:ext cx="188640" cy="2228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6" name="Entrada de lápiz 5">
                <a:extLst>
                  <a:ext uri="{FF2B5EF4-FFF2-40B4-BE49-F238E27FC236}">
                    <a16:creationId xmlns:a16="http://schemas.microsoft.com/office/drawing/2014/main" id="{5A8678C8-771D-BC41-9C19-4CC37FDA9387}"/>
                  </a:ext>
                </a:extLst>
              </p14:cNvPr>
              <p14:cNvContentPartPr/>
              <p14:nvPr/>
            </p14:nvContentPartPr>
            <p14:xfrm>
              <a:off x="3483751" y="4415452"/>
              <a:ext cx="92160" cy="360"/>
            </p14:xfrm>
          </p:contentPart>
        </mc:Choice>
        <mc:Fallback xmlns="">
          <p:pic>
            <p:nvPicPr>
              <p:cNvPr id="6" name="Entrada de lápiz 5">
                <a:extLst>
                  <a:ext uri="{FF2B5EF4-FFF2-40B4-BE49-F238E27FC236}">
                    <a16:creationId xmlns:a16="http://schemas.microsoft.com/office/drawing/2014/main" id="{5A8678C8-771D-BC41-9C19-4CC37FDA9387}"/>
                  </a:ext>
                </a:extLst>
              </p:cNvPr>
              <p:cNvPicPr/>
              <p:nvPr/>
            </p:nvPicPr>
            <p:blipFill>
              <a:blip r:embed="rId14"/>
              <a:stretch>
                <a:fillRect/>
              </a:stretch>
            </p:blipFill>
            <p:spPr>
              <a:xfrm>
                <a:off x="3429751" y="4307812"/>
                <a:ext cx="1998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8" name="Entrada de lápiz 7">
                <a:extLst>
                  <a:ext uri="{FF2B5EF4-FFF2-40B4-BE49-F238E27FC236}">
                    <a16:creationId xmlns:a16="http://schemas.microsoft.com/office/drawing/2014/main" id="{3A26D78C-5A7D-8142-97D9-3FDCEE32C5F1}"/>
                  </a:ext>
                </a:extLst>
              </p14:cNvPr>
              <p14:cNvContentPartPr/>
              <p14:nvPr/>
            </p14:nvContentPartPr>
            <p14:xfrm>
              <a:off x="4101511" y="4414732"/>
              <a:ext cx="92880" cy="360"/>
            </p14:xfrm>
          </p:contentPart>
        </mc:Choice>
        <mc:Fallback xmlns="">
          <p:pic>
            <p:nvPicPr>
              <p:cNvPr id="8" name="Entrada de lápiz 7">
                <a:extLst>
                  <a:ext uri="{FF2B5EF4-FFF2-40B4-BE49-F238E27FC236}">
                    <a16:creationId xmlns:a16="http://schemas.microsoft.com/office/drawing/2014/main" id="{3A26D78C-5A7D-8142-97D9-3FDCEE32C5F1}"/>
                  </a:ext>
                </a:extLst>
              </p:cNvPr>
              <p:cNvPicPr/>
              <p:nvPr/>
            </p:nvPicPr>
            <p:blipFill>
              <a:blip r:embed="rId16"/>
              <a:stretch>
                <a:fillRect/>
              </a:stretch>
            </p:blipFill>
            <p:spPr>
              <a:xfrm>
                <a:off x="4047511" y="4307092"/>
                <a:ext cx="20052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0" name="Entrada de lápiz 9">
                <a:extLst>
                  <a:ext uri="{FF2B5EF4-FFF2-40B4-BE49-F238E27FC236}">
                    <a16:creationId xmlns:a16="http://schemas.microsoft.com/office/drawing/2014/main" id="{DC55EC8B-EF3F-D048-8FC5-B890A4D1CEEE}"/>
                  </a:ext>
                </a:extLst>
              </p14:cNvPr>
              <p14:cNvContentPartPr/>
              <p14:nvPr/>
            </p14:nvContentPartPr>
            <p14:xfrm>
              <a:off x="4341271" y="4765372"/>
              <a:ext cx="63360" cy="7200"/>
            </p14:xfrm>
          </p:contentPart>
        </mc:Choice>
        <mc:Fallback xmlns="">
          <p:pic>
            <p:nvPicPr>
              <p:cNvPr id="10" name="Entrada de lápiz 9">
                <a:extLst>
                  <a:ext uri="{FF2B5EF4-FFF2-40B4-BE49-F238E27FC236}">
                    <a16:creationId xmlns:a16="http://schemas.microsoft.com/office/drawing/2014/main" id="{DC55EC8B-EF3F-D048-8FC5-B890A4D1CEEE}"/>
                  </a:ext>
                </a:extLst>
              </p:cNvPr>
              <p:cNvPicPr/>
              <p:nvPr/>
            </p:nvPicPr>
            <p:blipFill>
              <a:blip r:embed="rId18"/>
              <a:stretch>
                <a:fillRect/>
              </a:stretch>
            </p:blipFill>
            <p:spPr>
              <a:xfrm>
                <a:off x="4287631" y="4657732"/>
                <a:ext cx="171000" cy="22284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1" name="Entrada de lápiz 10">
                <a:extLst>
                  <a:ext uri="{FF2B5EF4-FFF2-40B4-BE49-F238E27FC236}">
                    <a16:creationId xmlns:a16="http://schemas.microsoft.com/office/drawing/2014/main" id="{22CCF644-FA8B-CC4C-840F-3863E75AA72D}"/>
                  </a:ext>
                </a:extLst>
              </p14:cNvPr>
              <p14:cNvContentPartPr/>
              <p14:nvPr/>
            </p14:nvContentPartPr>
            <p14:xfrm>
              <a:off x="1142671" y="4928092"/>
              <a:ext cx="139320" cy="3600"/>
            </p14:xfrm>
          </p:contentPart>
        </mc:Choice>
        <mc:Fallback xmlns="">
          <p:pic>
            <p:nvPicPr>
              <p:cNvPr id="11" name="Entrada de lápiz 10">
                <a:extLst>
                  <a:ext uri="{FF2B5EF4-FFF2-40B4-BE49-F238E27FC236}">
                    <a16:creationId xmlns:a16="http://schemas.microsoft.com/office/drawing/2014/main" id="{22CCF644-FA8B-CC4C-840F-3863E75AA72D}"/>
                  </a:ext>
                </a:extLst>
              </p:cNvPr>
              <p:cNvPicPr/>
              <p:nvPr/>
            </p:nvPicPr>
            <p:blipFill>
              <a:blip r:embed="rId20"/>
              <a:stretch>
                <a:fillRect/>
              </a:stretch>
            </p:blipFill>
            <p:spPr>
              <a:xfrm>
                <a:off x="1088671" y="4820092"/>
                <a:ext cx="246960" cy="2192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2" name="Entrada de lápiz 11">
                <a:extLst>
                  <a:ext uri="{FF2B5EF4-FFF2-40B4-BE49-F238E27FC236}">
                    <a16:creationId xmlns:a16="http://schemas.microsoft.com/office/drawing/2014/main" id="{A72ECA7A-0089-A04A-8CFB-23FAA8DB8ACC}"/>
                  </a:ext>
                </a:extLst>
              </p14:cNvPr>
              <p14:cNvContentPartPr/>
              <p14:nvPr/>
            </p14:nvContentPartPr>
            <p14:xfrm>
              <a:off x="1802911" y="4955452"/>
              <a:ext cx="137880" cy="11160"/>
            </p14:xfrm>
          </p:contentPart>
        </mc:Choice>
        <mc:Fallback xmlns="">
          <p:pic>
            <p:nvPicPr>
              <p:cNvPr id="12" name="Entrada de lápiz 11">
                <a:extLst>
                  <a:ext uri="{FF2B5EF4-FFF2-40B4-BE49-F238E27FC236}">
                    <a16:creationId xmlns:a16="http://schemas.microsoft.com/office/drawing/2014/main" id="{A72ECA7A-0089-A04A-8CFB-23FAA8DB8ACC}"/>
                  </a:ext>
                </a:extLst>
              </p:cNvPr>
              <p:cNvPicPr/>
              <p:nvPr/>
            </p:nvPicPr>
            <p:blipFill>
              <a:blip r:embed="rId22"/>
              <a:stretch>
                <a:fillRect/>
              </a:stretch>
            </p:blipFill>
            <p:spPr>
              <a:xfrm>
                <a:off x="1748911" y="4847812"/>
                <a:ext cx="245520" cy="2268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3" name="Entrada de lápiz 12">
                <a:extLst>
                  <a:ext uri="{FF2B5EF4-FFF2-40B4-BE49-F238E27FC236}">
                    <a16:creationId xmlns:a16="http://schemas.microsoft.com/office/drawing/2014/main" id="{164B25A8-555B-4E40-B3D9-9AC1AC0E8AAA}"/>
                  </a:ext>
                </a:extLst>
              </p14:cNvPr>
              <p14:cNvContentPartPr/>
              <p14:nvPr/>
            </p14:nvContentPartPr>
            <p14:xfrm>
              <a:off x="7603231" y="5449012"/>
              <a:ext cx="51480" cy="169200"/>
            </p14:xfrm>
          </p:contentPart>
        </mc:Choice>
        <mc:Fallback xmlns="">
          <p:pic>
            <p:nvPicPr>
              <p:cNvPr id="13" name="Entrada de lápiz 12">
                <a:extLst>
                  <a:ext uri="{FF2B5EF4-FFF2-40B4-BE49-F238E27FC236}">
                    <a16:creationId xmlns:a16="http://schemas.microsoft.com/office/drawing/2014/main" id="{164B25A8-555B-4E40-B3D9-9AC1AC0E8AAA}"/>
                  </a:ext>
                </a:extLst>
              </p:cNvPr>
              <p:cNvPicPr/>
              <p:nvPr/>
            </p:nvPicPr>
            <p:blipFill>
              <a:blip r:embed="rId24"/>
              <a:stretch>
                <a:fillRect/>
              </a:stretch>
            </p:blipFill>
            <p:spPr>
              <a:xfrm>
                <a:off x="7549591" y="5341372"/>
                <a:ext cx="159120" cy="3848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4" name="Entrada de lápiz 13">
                <a:extLst>
                  <a:ext uri="{FF2B5EF4-FFF2-40B4-BE49-F238E27FC236}">
                    <a16:creationId xmlns:a16="http://schemas.microsoft.com/office/drawing/2014/main" id="{1305F96D-95EC-3340-8E7D-D1BCD05ABE45}"/>
                  </a:ext>
                </a:extLst>
              </p14:cNvPr>
              <p14:cNvContentPartPr/>
              <p14:nvPr/>
            </p14:nvContentPartPr>
            <p14:xfrm>
              <a:off x="6344671" y="5682292"/>
              <a:ext cx="360" cy="360"/>
            </p14:xfrm>
          </p:contentPart>
        </mc:Choice>
        <mc:Fallback xmlns="">
          <p:pic>
            <p:nvPicPr>
              <p:cNvPr id="14" name="Entrada de lápiz 13">
                <a:extLst>
                  <a:ext uri="{FF2B5EF4-FFF2-40B4-BE49-F238E27FC236}">
                    <a16:creationId xmlns:a16="http://schemas.microsoft.com/office/drawing/2014/main" id="{1305F96D-95EC-3340-8E7D-D1BCD05ABE45}"/>
                  </a:ext>
                </a:extLst>
              </p:cNvPr>
              <p:cNvPicPr/>
              <p:nvPr/>
            </p:nvPicPr>
            <p:blipFill>
              <a:blip r:embed="rId26"/>
              <a:stretch>
                <a:fillRect/>
              </a:stretch>
            </p:blipFill>
            <p:spPr>
              <a:xfrm>
                <a:off x="6290671" y="5574652"/>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5" name="Entrada de lápiz 14">
                <a:extLst>
                  <a:ext uri="{FF2B5EF4-FFF2-40B4-BE49-F238E27FC236}">
                    <a16:creationId xmlns:a16="http://schemas.microsoft.com/office/drawing/2014/main" id="{AD94641E-73C8-3544-B09F-0C165AE542A5}"/>
                  </a:ext>
                </a:extLst>
              </p14:cNvPr>
              <p14:cNvContentPartPr/>
              <p14:nvPr/>
            </p14:nvContentPartPr>
            <p14:xfrm>
              <a:off x="6302911" y="5677612"/>
              <a:ext cx="48600" cy="13680"/>
            </p14:xfrm>
          </p:contentPart>
        </mc:Choice>
        <mc:Fallback xmlns="">
          <p:pic>
            <p:nvPicPr>
              <p:cNvPr id="15" name="Entrada de lápiz 14">
                <a:extLst>
                  <a:ext uri="{FF2B5EF4-FFF2-40B4-BE49-F238E27FC236}">
                    <a16:creationId xmlns:a16="http://schemas.microsoft.com/office/drawing/2014/main" id="{AD94641E-73C8-3544-B09F-0C165AE542A5}"/>
                  </a:ext>
                </a:extLst>
              </p:cNvPr>
              <p:cNvPicPr/>
              <p:nvPr/>
            </p:nvPicPr>
            <p:blipFill>
              <a:blip r:embed="rId28"/>
              <a:stretch>
                <a:fillRect/>
              </a:stretch>
            </p:blipFill>
            <p:spPr>
              <a:xfrm>
                <a:off x="6248911" y="5569612"/>
                <a:ext cx="156240" cy="22932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16" name="Entrada de lápiz 15">
                <a:extLst>
                  <a:ext uri="{FF2B5EF4-FFF2-40B4-BE49-F238E27FC236}">
                    <a16:creationId xmlns:a16="http://schemas.microsoft.com/office/drawing/2014/main" id="{7588DA97-0AF3-9744-BCCF-40D658FE050F}"/>
                  </a:ext>
                </a:extLst>
              </p14:cNvPr>
              <p14:cNvContentPartPr/>
              <p14:nvPr/>
            </p14:nvContentPartPr>
            <p14:xfrm>
              <a:off x="6179071" y="2553172"/>
              <a:ext cx="145800" cy="18360"/>
            </p14:xfrm>
          </p:contentPart>
        </mc:Choice>
        <mc:Fallback xmlns="">
          <p:pic>
            <p:nvPicPr>
              <p:cNvPr id="16" name="Entrada de lápiz 15">
                <a:extLst>
                  <a:ext uri="{FF2B5EF4-FFF2-40B4-BE49-F238E27FC236}">
                    <a16:creationId xmlns:a16="http://schemas.microsoft.com/office/drawing/2014/main" id="{7588DA97-0AF3-9744-BCCF-40D658FE050F}"/>
                  </a:ext>
                </a:extLst>
              </p:cNvPr>
              <p:cNvPicPr/>
              <p:nvPr/>
            </p:nvPicPr>
            <p:blipFill>
              <a:blip r:embed="rId30"/>
              <a:stretch>
                <a:fillRect/>
              </a:stretch>
            </p:blipFill>
            <p:spPr>
              <a:xfrm>
                <a:off x="6125071" y="2445532"/>
                <a:ext cx="253440" cy="2340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17" name="Entrada de lápiz 16">
                <a:extLst>
                  <a:ext uri="{FF2B5EF4-FFF2-40B4-BE49-F238E27FC236}">
                    <a16:creationId xmlns:a16="http://schemas.microsoft.com/office/drawing/2014/main" id="{70D26364-109A-5745-8A7B-0742055EA8E0}"/>
                  </a:ext>
                </a:extLst>
              </p14:cNvPr>
              <p14:cNvContentPartPr/>
              <p14:nvPr/>
            </p14:nvContentPartPr>
            <p14:xfrm>
              <a:off x="3804151" y="4394572"/>
              <a:ext cx="92880" cy="3960"/>
            </p14:xfrm>
          </p:contentPart>
        </mc:Choice>
        <mc:Fallback xmlns="">
          <p:pic>
            <p:nvPicPr>
              <p:cNvPr id="17" name="Entrada de lápiz 16">
                <a:extLst>
                  <a:ext uri="{FF2B5EF4-FFF2-40B4-BE49-F238E27FC236}">
                    <a16:creationId xmlns:a16="http://schemas.microsoft.com/office/drawing/2014/main" id="{70D26364-109A-5745-8A7B-0742055EA8E0}"/>
                  </a:ext>
                </a:extLst>
              </p:cNvPr>
              <p:cNvPicPr/>
              <p:nvPr/>
            </p:nvPicPr>
            <p:blipFill>
              <a:blip r:embed="rId32"/>
              <a:stretch>
                <a:fillRect/>
              </a:stretch>
            </p:blipFill>
            <p:spPr>
              <a:xfrm>
                <a:off x="3750151" y="4286932"/>
                <a:ext cx="200520" cy="2196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18" name="Entrada de lápiz 17">
                <a:extLst>
                  <a:ext uri="{FF2B5EF4-FFF2-40B4-BE49-F238E27FC236}">
                    <a16:creationId xmlns:a16="http://schemas.microsoft.com/office/drawing/2014/main" id="{66F3FBDE-C2A2-0641-B04B-323C7CF70051}"/>
                  </a:ext>
                </a:extLst>
              </p14:cNvPr>
              <p14:cNvContentPartPr/>
              <p14:nvPr/>
            </p14:nvContentPartPr>
            <p14:xfrm>
              <a:off x="6668671" y="5260732"/>
              <a:ext cx="360" cy="360"/>
            </p14:xfrm>
          </p:contentPart>
        </mc:Choice>
        <mc:Fallback xmlns="">
          <p:pic>
            <p:nvPicPr>
              <p:cNvPr id="18" name="Entrada de lápiz 17">
                <a:extLst>
                  <a:ext uri="{FF2B5EF4-FFF2-40B4-BE49-F238E27FC236}">
                    <a16:creationId xmlns:a16="http://schemas.microsoft.com/office/drawing/2014/main" id="{66F3FBDE-C2A2-0641-B04B-323C7CF70051}"/>
                  </a:ext>
                </a:extLst>
              </p:cNvPr>
              <p:cNvPicPr/>
              <p:nvPr/>
            </p:nvPicPr>
            <p:blipFill>
              <a:blip r:embed="rId34"/>
              <a:stretch>
                <a:fillRect/>
              </a:stretch>
            </p:blipFill>
            <p:spPr>
              <a:xfrm>
                <a:off x="6615031" y="5153092"/>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19" name="Entrada de lápiz 18">
                <a:extLst>
                  <a:ext uri="{FF2B5EF4-FFF2-40B4-BE49-F238E27FC236}">
                    <a16:creationId xmlns:a16="http://schemas.microsoft.com/office/drawing/2014/main" id="{0F854801-D0FC-BC40-98CE-08B37C738FD6}"/>
                  </a:ext>
                </a:extLst>
              </p14:cNvPr>
              <p14:cNvContentPartPr/>
              <p14:nvPr/>
            </p14:nvContentPartPr>
            <p14:xfrm>
              <a:off x="6281671" y="5207812"/>
              <a:ext cx="259920" cy="91800"/>
            </p14:xfrm>
          </p:contentPart>
        </mc:Choice>
        <mc:Fallback xmlns="">
          <p:pic>
            <p:nvPicPr>
              <p:cNvPr id="19" name="Entrada de lápiz 18">
                <a:extLst>
                  <a:ext uri="{FF2B5EF4-FFF2-40B4-BE49-F238E27FC236}">
                    <a16:creationId xmlns:a16="http://schemas.microsoft.com/office/drawing/2014/main" id="{0F854801-D0FC-BC40-98CE-08B37C738FD6}"/>
                  </a:ext>
                </a:extLst>
              </p:cNvPr>
              <p:cNvPicPr/>
              <p:nvPr/>
            </p:nvPicPr>
            <p:blipFill>
              <a:blip r:embed="rId36"/>
              <a:stretch>
                <a:fillRect/>
              </a:stretch>
            </p:blipFill>
            <p:spPr>
              <a:xfrm>
                <a:off x="6245671" y="5135812"/>
                <a:ext cx="331560" cy="23544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0" name="Entrada de lápiz 19">
                <a:extLst>
                  <a:ext uri="{FF2B5EF4-FFF2-40B4-BE49-F238E27FC236}">
                    <a16:creationId xmlns:a16="http://schemas.microsoft.com/office/drawing/2014/main" id="{F68EBCF2-16C7-9949-9694-99BD223E9B7C}"/>
                  </a:ext>
                </a:extLst>
              </p14:cNvPr>
              <p14:cNvContentPartPr/>
              <p14:nvPr/>
            </p14:nvContentPartPr>
            <p14:xfrm>
              <a:off x="6399751" y="5021692"/>
              <a:ext cx="348480" cy="7560"/>
            </p14:xfrm>
          </p:contentPart>
        </mc:Choice>
        <mc:Fallback xmlns="">
          <p:pic>
            <p:nvPicPr>
              <p:cNvPr id="20" name="Entrada de lápiz 19">
                <a:extLst>
                  <a:ext uri="{FF2B5EF4-FFF2-40B4-BE49-F238E27FC236}">
                    <a16:creationId xmlns:a16="http://schemas.microsoft.com/office/drawing/2014/main" id="{F68EBCF2-16C7-9949-9694-99BD223E9B7C}"/>
                  </a:ext>
                </a:extLst>
              </p:cNvPr>
              <p:cNvPicPr/>
              <p:nvPr/>
            </p:nvPicPr>
            <p:blipFill>
              <a:blip r:embed="rId38"/>
              <a:stretch>
                <a:fillRect/>
              </a:stretch>
            </p:blipFill>
            <p:spPr>
              <a:xfrm>
                <a:off x="6364111" y="4950052"/>
                <a:ext cx="42012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1" name="Entrada de lápiz 20">
                <a:extLst>
                  <a:ext uri="{FF2B5EF4-FFF2-40B4-BE49-F238E27FC236}">
                    <a16:creationId xmlns:a16="http://schemas.microsoft.com/office/drawing/2014/main" id="{EAEB717F-611D-A94B-8083-A2E3BF9F6FD0}"/>
                  </a:ext>
                </a:extLst>
              </p14:cNvPr>
              <p14:cNvContentPartPr/>
              <p14:nvPr/>
            </p14:nvContentPartPr>
            <p14:xfrm>
              <a:off x="6808351" y="1217212"/>
              <a:ext cx="245880" cy="161280"/>
            </p14:xfrm>
          </p:contentPart>
        </mc:Choice>
        <mc:Fallback xmlns="">
          <p:pic>
            <p:nvPicPr>
              <p:cNvPr id="21" name="Entrada de lápiz 20">
                <a:extLst>
                  <a:ext uri="{FF2B5EF4-FFF2-40B4-BE49-F238E27FC236}">
                    <a16:creationId xmlns:a16="http://schemas.microsoft.com/office/drawing/2014/main" id="{EAEB717F-611D-A94B-8083-A2E3BF9F6FD0}"/>
                  </a:ext>
                </a:extLst>
              </p:cNvPr>
              <p:cNvPicPr/>
              <p:nvPr/>
            </p:nvPicPr>
            <p:blipFill>
              <a:blip r:embed="rId40"/>
              <a:stretch>
                <a:fillRect/>
              </a:stretch>
            </p:blipFill>
            <p:spPr>
              <a:xfrm>
                <a:off x="6772711" y="1145212"/>
                <a:ext cx="317520" cy="30492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22" name="Entrada de lápiz 21">
                <a:extLst>
                  <a:ext uri="{FF2B5EF4-FFF2-40B4-BE49-F238E27FC236}">
                    <a16:creationId xmlns:a16="http://schemas.microsoft.com/office/drawing/2014/main" id="{9F58A51C-E688-C340-AAF6-6FAAA66C8E6D}"/>
                  </a:ext>
                </a:extLst>
              </p14:cNvPr>
              <p14:cNvContentPartPr/>
              <p14:nvPr/>
            </p14:nvContentPartPr>
            <p14:xfrm>
              <a:off x="7355191" y="1282012"/>
              <a:ext cx="152280" cy="63000"/>
            </p14:xfrm>
          </p:contentPart>
        </mc:Choice>
        <mc:Fallback xmlns="">
          <p:pic>
            <p:nvPicPr>
              <p:cNvPr id="22" name="Entrada de lápiz 21">
                <a:extLst>
                  <a:ext uri="{FF2B5EF4-FFF2-40B4-BE49-F238E27FC236}">
                    <a16:creationId xmlns:a16="http://schemas.microsoft.com/office/drawing/2014/main" id="{9F58A51C-E688-C340-AAF6-6FAAA66C8E6D}"/>
                  </a:ext>
                </a:extLst>
              </p:cNvPr>
              <p:cNvPicPr/>
              <p:nvPr/>
            </p:nvPicPr>
            <p:blipFill>
              <a:blip r:embed="rId42"/>
              <a:stretch>
                <a:fillRect/>
              </a:stretch>
            </p:blipFill>
            <p:spPr>
              <a:xfrm>
                <a:off x="7319551" y="1210372"/>
                <a:ext cx="223920" cy="20664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23" name="Entrada de lápiz 22">
                <a:extLst>
                  <a:ext uri="{FF2B5EF4-FFF2-40B4-BE49-F238E27FC236}">
                    <a16:creationId xmlns:a16="http://schemas.microsoft.com/office/drawing/2014/main" id="{C8FF4E9B-022D-9944-9731-CEDE985A694B}"/>
                  </a:ext>
                </a:extLst>
              </p14:cNvPr>
              <p14:cNvContentPartPr/>
              <p14:nvPr/>
            </p14:nvContentPartPr>
            <p14:xfrm>
              <a:off x="7754791" y="1802932"/>
              <a:ext cx="182880" cy="136800"/>
            </p14:xfrm>
          </p:contentPart>
        </mc:Choice>
        <mc:Fallback xmlns="">
          <p:pic>
            <p:nvPicPr>
              <p:cNvPr id="23" name="Entrada de lápiz 22">
                <a:extLst>
                  <a:ext uri="{FF2B5EF4-FFF2-40B4-BE49-F238E27FC236}">
                    <a16:creationId xmlns:a16="http://schemas.microsoft.com/office/drawing/2014/main" id="{C8FF4E9B-022D-9944-9731-CEDE985A694B}"/>
                  </a:ext>
                </a:extLst>
              </p:cNvPr>
              <p:cNvPicPr/>
              <p:nvPr/>
            </p:nvPicPr>
            <p:blipFill>
              <a:blip r:embed="rId44"/>
              <a:stretch>
                <a:fillRect/>
              </a:stretch>
            </p:blipFill>
            <p:spPr>
              <a:xfrm>
                <a:off x="7719151" y="1731292"/>
                <a:ext cx="254520" cy="28044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24" name="Entrada de lápiz 23">
                <a:extLst>
                  <a:ext uri="{FF2B5EF4-FFF2-40B4-BE49-F238E27FC236}">
                    <a16:creationId xmlns:a16="http://schemas.microsoft.com/office/drawing/2014/main" id="{EE2FF225-A2CC-8045-BF5B-BA636794DA8C}"/>
                  </a:ext>
                </a:extLst>
              </p14:cNvPr>
              <p14:cNvContentPartPr/>
              <p14:nvPr/>
            </p14:nvContentPartPr>
            <p14:xfrm>
              <a:off x="6639511" y="2473252"/>
              <a:ext cx="172800" cy="27720"/>
            </p14:xfrm>
          </p:contentPart>
        </mc:Choice>
        <mc:Fallback xmlns="">
          <p:pic>
            <p:nvPicPr>
              <p:cNvPr id="24" name="Entrada de lápiz 23">
                <a:extLst>
                  <a:ext uri="{FF2B5EF4-FFF2-40B4-BE49-F238E27FC236}">
                    <a16:creationId xmlns:a16="http://schemas.microsoft.com/office/drawing/2014/main" id="{EE2FF225-A2CC-8045-BF5B-BA636794DA8C}"/>
                  </a:ext>
                </a:extLst>
              </p:cNvPr>
              <p:cNvPicPr/>
              <p:nvPr/>
            </p:nvPicPr>
            <p:blipFill>
              <a:blip r:embed="rId46"/>
              <a:stretch>
                <a:fillRect/>
              </a:stretch>
            </p:blipFill>
            <p:spPr>
              <a:xfrm>
                <a:off x="6585871" y="2365252"/>
                <a:ext cx="280440" cy="243360"/>
              </a:xfrm>
              <a:prstGeom prst="rect">
                <a:avLst/>
              </a:prstGeom>
            </p:spPr>
          </p:pic>
        </mc:Fallback>
      </mc:AlternateContent>
    </p:spTree>
    <p:extLst>
      <p:ext uri="{BB962C8B-B14F-4D97-AF65-F5344CB8AC3E}">
        <p14:creationId xmlns:p14="http://schemas.microsoft.com/office/powerpoint/2010/main" val="1352523448"/>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9250" name="Rectangle 2"/>
          <p:cNvSpPr>
            <a:spLocks noChangeArrowheads="1"/>
          </p:cNvSpPr>
          <p:nvPr>
            <p:custDataLst>
              <p:tags r:id="rId1"/>
            </p:custDataLst>
          </p:nvPr>
        </p:nvSpPr>
        <p:spPr bwMode="auto">
          <a:xfrm>
            <a:off x="533400" y="1066800"/>
            <a:ext cx="8077200" cy="51816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342900" indent="-342900">
              <a:spcBef>
                <a:spcPct val="20000"/>
              </a:spcBef>
            </a:pPr>
            <a:endParaRPr lang="en-US" sz="3200">
              <a:latin typeface="Times New Roman" pitchFamily="18" charset="0"/>
              <a:cs typeface="Arial" charset="0"/>
            </a:endParaRPr>
          </a:p>
          <a:p>
            <a:pPr marL="342900" indent="-342900">
              <a:spcBef>
                <a:spcPct val="20000"/>
              </a:spcBef>
            </a:pPr>
            <a:endParaRPr lang="en-US" sz="3200">
              <a:latin typeface="Times New Roman" pitchFamily="18" charset="0"/>
              <a:cs typeface="Arial" charset="0"/>
            </a:endParaRPr>
          </a:p>
          <a:p>
            <a:pPr marL="342900" indent="-342900">
              <a:spcBef>
                <a:spcPct val="20000"/>
              </a:spcBef>
            </a:pPr>
            <a:endParaRPr lang="en-US" sz="3200">
              <a:latin typeface="Times New Roman" pitchFamily="18" charset="0"/>
              <a:cs typeface="Arial" charset="0"/>
            </a:endParaRPr>
          </a:p>
        </p:txBody>
      </p:sp>
      <p:sp>
        <p:nvSpPr>
          <p:cNvPr id="7" name="TextBox 6"/>
          <p:cNvSpPr txBox="1"/>
          <p:nvPr/>
        </p:nvSpPr>
        <p:spPr>
          <a:xfrm>
            <a:off x="457200" y="68759"/>
            <a:ext cx="7924800" cy="769441"/>
          </a:xfrm>
          <a:prstGeom prst="rect">
            <a:avLst/>
          </a:prstGeom>
          <a:noFill/>
        </p:spPr>
        <p:txBody>
          <a:bodyPr wrap="square" rtlCol="0">
            <a:spAutoFit/>
          </a:bodyPr>
          <a:lstStyle/>
          <a:p>
            <a:r>
              <a:rPr lang="en-US" sz="4400" dirty="0">
                <a:solidFill>
                  <a:schemeClr val="bg1"/>
                </a:solidFill>
                <a:latin typeface="+mj-lt"/>
              </a:rPr>
              <a:t>4 x 4 Divider </a:t>
            </a:r>
            <a:r>
              <a:rPr lang="en-US" sz="4400" dirty="0" err="1">
                <a:solidFill>
                  <a:schemeClr val="bg1"/>
                </a:solidFill>
                <a:latin typeface="+mj-lt"/>
              </a:rPr>
              <a:t>Ej</a:t>
            </a:r>
            <a:r>
              <a:rPr lang="en-US" sz="4400" dirty="0">
                <a:solidFill>
                  <a:schemeClr val="bg1"/>
                </a:solidFill>
                <a:latin typeface="+mj-lt"/>
              </a:rPr>
              <a:t>.: 1101(A)/0010(B)</a:t>
            </a:r>
          </a:p>
        </p:txBody>
      </p:sp>
      <p:pic>
        <p:nvPicPr>
          <p:cNvPr id="113667"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924425" y="867229"/>
            <a:ext cx="3148477" cy="240937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8" name="Rectangle 4"/>
          <p:cNvSpPr>
            <a:spLocks noChangeArrowheads="1"/>
          </p:cNvSpPr>
          <p:nvPr>
            <p:custDataLst>
              <p:tags r:id="rId2"/>
            </p:custDataLst>
          </p:nvPr>
        </p:nvSpPr>
        <p:spPr bwMode="auto">
          <a:xfrm>
            <a:off x="6014573" y="3105151"/>
            <a:ext cx="3453277" cy="2743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r>
              <a:rPr lang="en-US" sz="2200" b="1" dirty="0">
                <a:solidFill>
                  <a:schemeClr val="accent1"/>
                </a:solidFill>
                <a:latin typeface="+mj-lt"/>
                <a:cs typeface="Arial" charset="0"/>
              </a:rPr>
              <a:t>Division: </a:t>
            </a:r>
            <a:r>
              <a:rPr lang="en-US" sz="2200" dirty="0">
                <a:latin typeface="Times New Roman" pitchFamily="18" charset="0"/>
                <a:cs typeface="Arial" charset="0"/>
              </a:rPr>
              <a:t>A/B = Q + R/B</a:t>
            </a:r>
            <a:endParaRPr lang="en-US" sz="2200" b="1" dirty="0">
              <a:solidFill>
                <a:schemeClr val="accent1"/>
              </a:solidFill>
              <a:latin typeface="+mj-lt"/>
              <a:cs typeface="Arial" charset="0"/>
            </a:endParaRPr>
          </a:p>
          <a:p>
            <a:r>
              <a:rPr lang="en-US" sz="2200" dirty="0">
                <a:latin typeface="Times New Roman" pitchFamily="18" charset="0"/>
                <a:cs typeface="Arial" charset="0"/>
              </a:rPr>
              <a:t>R</a:t>
            </a:r>
            <a:r>
              <a:rPr lang="en-US" sz="2200" dirty="0">
                <a:latin typeface="Courier (W1)" pitchFamily="49" charset="0"/>
                <a:cs typeface="Arial" charset="0"/>
              </a:rPr>
              <a:t>’</a:t>
            </a:r>
            <a:r>
              <a:rPr lang="en-US" sz="2200" dirty="0">
                <a:latin typeface="Times New Roman" pitchFamily="18" charset="0"/>
                <a:cs typeface="Arial" charset="0"/>
              </a:rPr>
              <a:t> = 0</a:t>
            </a:r>
          </a:p>
          <a:p>
            <a:r>
              <a:rPr lang="en-US" sz="2200" dirty="0">
                <a:latin typeface="Times New Roman" pitchFamily="18" charset="0"/>
                <a:cs typeface="Arial" charset="0"/>
              </a:rPr>
              <a:t>for </a:t>
            </a:r>
            <a:r>
              <a:rPr lang="en-US" sz="2200" i="1" dirty="0" err="1">
                <a:latin typeface="Times New Roman" pitchFamily="18" charset="0"/>
                <a:cs typeface="Arial" charset="0"/>
              </a:rPr>
              <a:t>i</a:t>
            </a:r>
            <a:r>
              <a:rPr lang="en-US" sz="2200" dirty="0">
                <a:latin typeface="Times New Roman" pitchFamily="18" charset="0"/>
                <a:cs typeface="Arial" charset="0"/>
              </a:rPr>
              <a:t> = N-1 to 0</a:t>
            </a:r>
          </a:p>
          <a:p>
            <a:r>
              <a:rPr lang="en-US" sz="2200" dirty="0">
                <a:latin typeface="Times New Roman" pitchFamily="18" charset="0"/>
                <a:cs typeface="Arial" charset="0"/>
              </a:rPr>
              <a:t>  R = {R</a:t>
            </a:r>
            <a:r>
              <a:rPr lang="en-US" sz="2200" dirty="0">
                <a:latin typeface="Courier (W1)" pitchFamily="49" charset="0"/>
                <a:cs typeface="Arial" charset="0"/>
              </a:rPr>
              <a:t>’</a:t>
            </a:r>
            <a:r>
              <a:rPr lang="en-US" sz="2200" dirty="0">
                <a:latin typeface="Times New Roman" pitchFamily="18" charset="0"/>
                <a:cs typeface="Arial" charset="0"/>
              </a:rPr>
              <a:t> &lt;&lt; 1, A</a:t>
            </a:r>
            <a:r>
              <a:rPr lang="en-US" sz="2200" i="1" baseline="-25000" dirty="0">
                <a:latin typeface="Times New Roman" pitchFamily="18" charset="0"/>
                <a:cs typeface="Arial" charset="0"/>
              </a:rPr>
              <a:t>i</a:t>
            </a:r>
            <a:r>
              <a:rPr lang="en-US" sz="2200" dirty="0">
                <a:latin typeface="Times New Roman" pitchFamily="18" charset="0"/>
                <a:cs typeface="Arial" charset="0"/>
              </a:rPr>
              <a:t>}</a:t>
            </a:r>
          </a:p>
          <a:p>
            <a:r>
              <a:rPr lang="en-US" sz="2200" dirty="0">
                <a:latin typeface="Times New Roman" pitchFamily="18" charset="0"/>
                <a:cs typeface="Arial" charset="0"/>
              </a:rPr>
              <a:t>  D = R - B</a:t>
            </a:r>
          </a:p>
          <a:p>
            <a:r>
              <a:rPr lang="en-US" sz="2200" dirty="0">
                <a:latin typeface="Times New Roman" pitchFamily="18" charset="0"/>
                <a:cs typeface="Arial" charset="0"/>
              </a:rPr>
              <a:t>  if D &lt; 0, Q</a:t>
            </a:r>
            <a:r>
              <a:rPr lang="en-US" sz="2200" i="1" baseline="-25000" dirty="0">
                <a:latin typeface="Times New Roman" pitchFamily="18" charset="0"/>
                <a:cs typeface="Arial" charset="0"/>
              </a:rPr>
              <a:t>i</a:t>
            </a:r>
            <a:r>
              <a:rPr lang="en-US" sz="2200" dirty="0">
                <a:latin typeface="Times New Roman" pitchFamily="18" charset="0"/>
                <a:cs typeface="Arial" charset="0"/>
              </a:rPr>
              <a:t>=0, R</a:t>
            </a:r>
            <a:r>
              <a:rPr lang="en-US" sz="2200" dirty="0">
                <a:latin typeface="Courier (W1)" pitchFamily="49" charset="0"/>
                <a:cs typeface="Arial" charset="0"/>
              </a:rPr>
              <a:t>’</a:t>
            </a:r>
            <a:r>
              <a:rPr lang="en-US" sz="2200" dirty="0">
                <a:latin typeface="Times New Roman" pitchFamily="18" charset="0"/>
                <a:cs typeface="Arial" charset="0"/>
              </a:rPr>
              <a:t>=R</a:t>
            </a:r>
          </a:p>
          <a:p>
            <a:r>
              <a:rPr lang="en-US" sz="2200" dirty="0">
                <a:latin typeface="Times New Roman" pitchFamily="18" charset="0"/>
                <a:cs typeface="Arial" charset="0"/>
              </a:rPr>
              <a:t>  else        Q</a:t>
            </a:r>
            <a:r>
              <a:rPr lang="en-US" sz="2200" i="1" baseline="-25000" dirty="0">
                <a:latin typeface="Times New Roman" pitchFamily="18" charset="0"/>
                <a:cs typeface="Arial" charset="0"/>
              </a:rPr>
              <a:t>i</a:t>
            </a:r>
            <a:r>
              <a:rPr lang="en-US" sz="2200" dirty="0">
                <a:latin typeface="Times New Roman" pitchFamily="18" charset="0"/>
                <a:cs typeface="Arial" charset="0"/>
              </a:rPr>
              <a:t>=1, R</a:t>
            </a:r>
            <a:r>
              <a:rPr lang="en-US" sz="2200" dirty="0">
                <a:latin typeface="Courier (W1)" pitchFamily="49" charset="0"/>
                <a:cs typeface="Arial" charset="0"/>
              </a:rPr>
              <a:t>’</a:t>
            </a:r>
            <a:r>
              <a:rPr lang="en-US" sz="2200" dirty="0">
                <a:latin typeface="Times New Roman" pitchFamily="18" charset="0"/>
                <a:cs typeface="Arial" charset="0"/>
              </a:rPr>
              <a:t>=D</a:t>
            </a:r>
          </a:p>
          <a:p>
            <a:r>
              <a:rPr lang="en-US" sz="2200" dirty="0">
                <a:latin typeface="Times New Roman" pitchFamily="18" charset="0"/>
                <a:cs typeface="Arial" charset="0"/>
              </a:rPr>
              <a:t>R=R</a:t>
            </a:r>
            <a:r>
              <a:rPr lang="en-US" sz="2200" dirty="0">
                <a:latin typeface="Courier (W1)" pitchFamily="49" charset="0"/>
                <a:cs typeface="Arial" charset="0"/>
              </a:rPr>
              <a:t>’</a:t>
            </a:r>
            <a:endParaRPr lang="en-US" sz="2200" dirty="0">
              <a:latin typeface="Times New Roman" pitchFamily="18" charset="0"/>
              <a:cs typeface="Arial" charset="0"/>
            </a:endParaRPr>
          </a:p>
        </p:txBody>
      </p:sp>
      <p:pic>
        <p:nvPicPr>
          <p:cNvPr id="115714"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3283" y="966651"/>
            <a:ext cx="3762922" cy="4941259"/>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3" name="CuadroTexto 2">
            <a:extLst>
              <a:ext uri="{FF2B5EF4-FFF2-40B4-BE49-F238E27FC236}">
                <a16:creationId xmlns:a16="http://schemas.microsoft.com/office/drawing/2014/main" id="{4238AEF1-09F2-FD4E-8F6E-F50D6F913557}"/>
              </a:ext>
            </a:extLst>
          </p:cNvPr>
          <p:cNvSpPr txBox="1"/>
          <p:nvPr/>
        </p:nvSpPr>
        <p:spPr>
          <a:xfrm>
            <a:off x="4014650" y="992778"/>
            <a:ext cx="271492" cy="276999"/>
          </a:xfrm>
          <a:prstGeom prst="rect">
            <a:avLst/>
          </a:prstGeom>
          <a:solidFill>
            <a:schemeClr val="bg1"/>
          </a:solidFill>
        </p:spPr>
        <p:txBody>
          <a:bodyPr wrap="square" rtlCol="0">
            <a:spAutoFit/>
          </a:bodyPr>
          <a:lstStyle/>
          <a:p>
            <a:r>
              <a:rPr lang="es-CL" sz="1200" dirty="0"/>
              <a:t>1</a:t>
            </a:r>
          </a:p>
        </p:txBody>
      </p:sp>
      <p:sp>
        <p:nvSpPr>
          <p:cNvPr id="9" name="CuadroTexto 8">
            <a:extLst>
              <a:ext uri="{FF2B5EF4-FFF2-40B4-BE49-F238E27FC236}">
                <a16:creationId xmlns:a16="http://schemas.microsoft.com/office/drawing/2014/main" id="{EFB0550B-60B8-2B48-9AAC-6415B7B560BF}"/>
              </a:ext>
            </a:extLst>
          </p:cNvPr>
          <p:cNvSpPr txBox="1"/>
          <p:nvPr/>
        </p:nvSpPr>
        <p:spPr>
          <a:xfrm>
            <a:off x="1981198" y="969331"/>
            <a:ext cx="271492" cy="276999"/>
          </a:xfrm>
          <a:prstGeom prst="rect">
            <a:avLst/>
          </a:prstGeom>
          <a:solidFill>
            <a:schemeClr val="bg1"/>
          </a:solidFill>
        </p:spPr>
        <p:txBody>
          <a:bodyPr wrap="square" rtlCol="0">
            <a:spAutoFit/>
          </a:bodyPr>
          <a:lstStyle/>
          <a:p>
            <a:r>
              <a:rPr lang="es-CL" sz="1200" dirty="0"/>
              <a:t>1</a:t>
            </a:r>
          </a:p>
        </p:txBody>
      </p:sp>
      <p:sp>
        <p:nvSpPr>
          <p:cNvPr id="10" name="CuadroTexto 9">
            <a:extLst>
              <a:ext uri="{FF2B5EF4-FFF2-40B4-BE49-F238E27FC236}">
                <a16:creationId xmlns:a16="http://schemas.microsoft.com/office/drawing/2014/main" id="{3188FDD2-AE24-554B-8D48-A5B8179C2461}"/>
              </a:ext>
            </a:extLst>
          </p:cNvPr>
          <p:cNvSpPr txBox="1"/>
          <p:nvPr/>
        </p:nvSpPr>
        <p:spPr>
          <a:xfrm>
            <a:off x="2645879" y="992778"/>
            <a:ext cx="271492" cy="276999"/>
          </a:xfrm>
          <a:prstGeom prst="rect">
            <a:avLst/>
          </a:prstGeom>
          <a:solidFill>
            <a:schemeClr val="bg1"/>
          </a:solidFill>
        </p:spPr>
        <p:txBody>
          <a:bodyPr wrap="square" rtlCol="0">
            <a:spAutoFit/>
          </a:bodyPr>
          <a:lstStyle/>
          <a:p>
            <a:r>
              <a:rPr lang="es-CL" sz="1200" dirty="0"/>
              <a:t>1</a:t>
            </a:r>
          </a:p>
        </p:txBody>
      </p:sp>
      <p:sp>
        <p:nvSpPr>
          <p:cNvPr id="4" name="CuadroTexto 3">
            <a:extLst>
              <a:ext uri="{FF2B5EF4-FFF2-40B4-BE49-F238E27FC236}">
                <a16:creationId xmlns:a16="http://schemas.microsoft.com/office/drawing/2014/main" id="{034711D5-7439-B64F-96C5-7B8339AA993B}"/>
              </a:ext>
            </a:extLst>
          </p:cNvPr>
          <p:cNvSpPr txBox="1"/>
          <p:nvPr/>
        </p:nvSpPr>
        <p:spPr>
          <a:xfrm>
            <a:off x="3349969" y="992778"/>
            <a:ext cx="200297" cy="276999"/>
          </a:xfrm>
          <a:prstGeom prst="rect">
            <a:avLst/>
          </a:prstGeom>
          <a:solidFill>
            <a:schemeClr val="bg1"/>
          </a:solidFill>
        </p:spPr>
        <p:txBody>
          <a:bodyPr wrap="square" rtlCol="0">
            <a:spAutoFit/>
          </a:bodyPr>
          <a:lstStyle/>
          <a:p>
            <a:r>
              <a:rPr lang="es-CL" sz="1200" dirty="0"/>
              <a:t>0</a:t>
            </a:r>
          </a:p>
        </p:txBody>
      </p:sp>
      <p:sp>
        <p:nvSpPr>
          <p:cNvPr id="12" name="CuadroTexto 11">
            <a:extLst>
              <a:ext uri="{FF2B5EF4-FFF2-40B4-BE49-F238E27FC236}">
                <a16:creationId xmlns:a16="http://schemas.microsoft.com/office/drawing/2014/main" id="{1A5A7E51-B494-6249-B09C-A6BD434166A7}"/>
              </a:ext>
            </a:extLst>
          </p:cNvPr>
          <p:cNvSpPr txBox="1"/>
          <p:nvPr/>
        </p:nvSpPr>
        <p:spPr>
          <a:xfrm>
            <a:off x="3696783" y="992777"/>
            <a:ext cx="271492" cy="276999"/>
          </a:xfrm>
          <a:prstGeom prst="rect">
            <a:avLst/>
          </a:prstGeom>
          <a:solidFill>
            <a:schemeClr val="bg1"/>
          </a:solidFill>
        </p:spPr>
        <p:txBody>
          <a:bodyPr wrap="square" rtlCol="0">
            <a:spAutoFit/>
          </a:bodyPr>
          <a:lstStyle/>
          <a:p>
            <a:r>
              <a:rPr lang="es-CL" sz="1200" dirty="0"/>
              <a:t>1</a:t>
            </a:r>
          </a:p>
        </p:txBody>
      </p:sp>
      <p:sp>
        <p:nvSpPr>
          <p:cNvPr id="13" name="CuadroTexto 12">
            <a:extLst>
              <a:ext uri="{FF2B5EF4-FFF2-40B4-BE49-F238E27FC236}">
                <a16:creationId xmlns:a16="http://schemas.microsoft.com/office/drawing/2014/main" id="{EA9DE5F6-01C4-B842-B4D0-90F78BFD9E96}"/>
              </a:ext>
            </a:extLst>
          </p:cNvPr>
          <p:cNvSpPr txBox="1"/>
          <p:nvPr/>
        </p:nvSpPr>
        <p:spPr>
          <a:xfrm>
            <a:off x="3550266" y="1469348"/>
            <a:ext cx="135032" cy="276999"/>
          </a:xfrm>
          <a:prstGeom prst="rect">
            <a:avLst/>
          </a:prstGeom>
          <a:noFill/>
        </p:spPr>
        <p:txBody>
          <a:bodyPr wrap="square" rtlCol="0">
            <a:spAutoFit/>
          </a:bodyPr>
          <a:lstStyle/>
          <a:p>
            <a:r>
              <a:rPr lang="es-CL" sz="1200" dirty="0"/>
              <a:t>1</a:t>
            </a:r>
          </a:p>
        </p:txBody>
      </p:sp>
      <p:sp>
        <p:nvSpPr>
          <p:cNvPr id="14" name="CuadroTexto 13">
            <a:extLst>
              <a:ext uri="{FF2B5EF4-FFF2-40B4-BE49-F238E27FC236}">
                <a16:creationId xmlns:a16="http://schemas.microsoft.com/office/drawing/2014/main" id="{1299CFD7-E85B-6E4D-B20F-29095BF2CBCB}"/>
              </a:ext>
            </a:extLst>
          </p:cNvPr>
          <p:cNvSpPr txBox="1"/>
          <p:nvPr/>
        </p:nvSpPr>
        <p:spPr>
          <a:xfrm>
            <a:off x="2901750" y="1469347"/>
            <a:ext cx="135032" cy="276999"/>
          </a:xfrm>
          <a:prstGeom prst="rect">
            <a:avLst/>
          </a:prstGeom>
          <a:noFill/>
        </p:spPr>
        <p:txBody>
          <a:bodyPr wrap="square" rtlCol="0">
            <a:spAutoFit/>
          </a:bodyPr>
          <a:lstStyle/>
          <a:p>
            <a:r>
              <a:rPr lang="es-CL" sz="1200" dirty="0"/>
              <a:t>0</a:t>
            </a:r>
          </a:p>
        </p:txBody>
      </p:sp>
      <p:sp>
        <p:nvSpPr>
          <p:cNvPr id="15" name="CuadroTexto 14">
            <a:extLst>
              <a:ext uri="{FF2B5EF4-FFF2-40B4-BE49-F238E27FC236}">
                <a16:creationId xmlns:a16="http://schemas.microsoft.com/office/drawing/2014/main" id="{E38F0718-56DF-5340-BA57-3B6563D3D7D3}"/>
              </a:ext>
            </a:extLst>
          </p:cNvPr>
          <p:cNvSpPr txBox="1"/>
          <p:nvPr/>
        </p:nvSpPr>
        <p:spPr>
          <a:xfrm>
            <a:off x="2163755" y="1463318"/>
            <a:ext cx="200297" cy="276999"/>
          </a:xfrm>
          <a:prstGeom prst="rect">
            <a:avLst/>
          </a:prstGeom>
          <a:noFill/>
        </p:spPr>
        <p:txBody>
          <a:bodyPr wrap="square" rtlCol="0">
            <a:spAutoFit/>
          </a:bodyPr>
          <a:lstStyle/>
          <a:p>
            <a:r>
              <a:rPr lang="es-CL" sz="1200" dirty="0"/>
              <a:t>0</a:t>
            </a:r>
          </a:p>
        </p:txBody>
      </p:sp>
      <p:sp>
        <p:nvSpPr>
          <p:cNvPr id="16" name="CuadroTexto 15">
            <a:extLst>
              <a:ext uri="{FF2B5EF4-FFF2-40B4-BE49-F238E27FC236}">
                <a16:creationId xmlns:a16="http://schemas.microsoft.com/office/drawing/2014/main" id="{C98B5924-A70C-1242-A06B-B59BF73A2D26}"/>
              </a:ext>
            </a:extLst>
          </p:cNvPr>
          <p:cNvSpPr txBox="1"/>
          <p:nvPr/>
        </p:nvSpPr>
        <p:spPr>
          <a:xfrm>
            <a:off x="1515239" y="1665291"/>
            <a:ext cx="135032" cy="276999"/>
          </a:xfrm>
          <a:prstGeom prst="rect">
            <a:avLst/>
          </a:prstGeom>
          <a:noFill/>
        </p:spPr>
        <p:txBody>
          <a:bodyPr wrap="square" rtlCol="0">
            <a:spAutoFit/>
          </a:bodyPr>
          <a:lstStyle/>
          <a:p>
            <a:r>
              <a:rPr lang="es-CL" sz="1200" dirty="0"/>
              <a:t>1</a:t>
            </a:r>
          </a:p>
        </p:txBody>
      </p:sp>
      <p:sp>
        <p:nvSpPr>
          <p:cNvPr id="17" name="CuadroTexto 16">
            <a:extLst>
              <a:ext uri="{FF2B5EF4-FFF2-40B4-BE49-F238E27FC236}">
                <a16:creationId xmlns:a16="http://schemas.microsoft.com/office/drawing/2014/main" id="{C6C186E6-5009-6F41-BCA0-B0E79D65A1C0}"/>
              </a:ext>
            </a:extLst>
          </p:cNvPr>
          <p:cNvSpPr txBox="1"/>
          <p:nvPr/>
        </p:nvSpPr>
        <p:spPr>
          <a:xfrm>
            <a:off x="3110484" y="2327142"/>
            <a:ext cx="135032" cy="276999"/>
          </a:xfrm>
          <a:prstGeom prst="rect">
            <a:avLst/>
          </a:prstGeom>
          <a:noFill/>
        </p:spPr>
        <p:txBody>
          <a:bodyPr wrap="square" rtlCol="0">
            <a:spAutoFit/>
          </a:bodyPr>
          <a:lstStyle/>
          <a:p>
            <a:r>
              <a:rPr lang="es-CL" sz="1200" dirty="0"/>
              <a:t>1</a:t>
            </a:r>
          </a:p>
        </p:txBody>
      </p:sp>
      <p:sp>
        <p:nvSpPr>
          <p:cNvPr id="18" name="CuadroTexto 17">
            <a:extLst>
              <a:ext uri="{FF2B5EF4-FFF2-40B4-BE49-F238E27FC236}">
                <a16:creationId xmlns:a16="http://schemas.microsoft.com/office/drawing/2014/main" id="{14D4E1F6-1587-4248-A285-D40F7D012168}"/>
              </a:ext>
            </a:extLst>
          </p:cNvPr>
          <p:cNvSpPr txBox="1"/>
          <p:nvPr/>
        </p:nvSpPr>
        <p:spPr>
          <a:xfrm>
            <a:off x="3697496" y="2302132"/>
            <a:ext cx="249687" cy="276999"/>
          </a:xfrm>
          <a:prstGeom prst="rect">
            <a:avLst/>
          </a:prstGeom>
          <a:solidFill>
            <a:schemeClr val="bg1"/>
          </a:solidFill>
        </p:spPr>
        <p:txBody>
          <a:bodyPr wrap="square" rtlCol="0">
            <a:spAutoFit/>
          </a:bodyPr>
          <a:lstStyle/>
          <a:p>
            <a:r>
              <a:rPr lang="es-CL" sz="1200" dirty="0"/>
              <a:t>1</a:t>
            </a:r>
          </a:p>
        </p:txBody>
      </p:sp>
      <p:sp>
        <p:nvSpPr>
          <p:cNvPr id="19" name="CuadroTexto 18">
            <a:extLst>
              <a:ext uri="{FF2B5EF4-FFF2-40B4-BE49-F238E27FC236}">
                <a16:creationId xmlns:a16="http://schemas.microsoft.com/office/drawing/2014/main" id="{24EE8FD3-F014-9743-A832-513892619927}"/>
              </a:ext>
            </a:extLst>
          </p:cNvPr>
          <p:cNvSpPr txBox="1"/>
          <p:nvPr/>
        </p:nvSpPr>
        <p:spPr>
          <a:xfrm>
            <a:off x="1711586" y="2327142"/>
            <a:ext cx="200297" cy="276999"/>
          </a:xfrm>
          <a:prstGeom prst="rect">
            <a:avLst/>
          </a:prstGeom>
          <a:noFill/>
        </p:spPr>
        <p:txBody>
          <a:bodyPr wrap="square" rtlCol="0">
            <a:spAutoFit/>
          </a:bodyPr>
          <a:lstStyle/>
          <a:p>
            <a:r>
              <a:rPr lang="es-CL" sz="1200" dirty="0"/>
              <a:t>0</a:t>
            </a:r>
          </a:p>
        </p:txBody>
      </p:sp>
      <p:sp>
        <p:nvSpPr>
          <p:cNvPr id="20" name="CuadroTexto 19">
            <a:extLst>
              <a:ext uri="{FF2B5EF4-FFF2-40B4-BE49-F238E27FC236}">
                <a16:creationId xmlns:a16="http://schemas.microsoft.com/office/drawing/2014/main" id="{CA2656D4-0740-9743-A485-AEE1B77EFD2C}"/>
              </a:ext>
            </a:extLst>
          </p:cNvPr>
          <p:cNvSpPr txBox="1"/>
          <p:nvPr/>
        </p:nvSpPr>
        <p:spPr>
          <a:xfrm>
            <a:off x="2411035" y="2327142"/>
            <a:ext cx="200297" cy="276999"/>
          </a:xfrm>
          <a:prstGeom prst="rect">
            <a:avLst/>
          </a:prstGeom>
          <a:noFill/>
        </p:spPr>
        <p:txBody>
          <a:bodyPr wrap="square" rtlCol="0">
            <a:spAutoFit/>
          </a:bodyPr>
          <a:lstStyle/>
          <a:p>
            <a:r>
              <a:rPr lang="es-CL" sz="1200" dirty="0"/>
              <a:t>0</a:t>
            </a:r>
          </a:p>
        </p:txBody>
      </p:sp>
      <p:sp>
        <p:nvSpPr>
          <p:cNvPr id="21" name="CuadroTexto 20">
            <a:extLst>
              <a:ext uri="{FF2B5EF4-FFF2-40B4-BE49-F238E27FC236}">
                <a16:creationId xmlns:a16="http://schemas.microsoft.com/office/drawing/2014/main" id="{60A64F3B-79B5-5240-AB31-DC7B7947285E}"/>
              </a:ext>
            </a:extLst>
          </p:cNvPr>
          <p:cNvSpPr txBox="1"/>
          <p:nvPr/>
        </p:nvSpPr>
        <p:spPr>
          <a:xfrm>
            <a:off x="3305649" y="2327142"/>
            <a:ext cx="249687" cy="276999"/>
          </a:xfrm>
          <a:prstGeom prst="rect">
            <a:avLst/>
          </a:prstGeom>
          <a:solidFill>
            <a:schemeClr val="bg1"/>
          </a:solidFill>
        </p:spPr>
        <p:txBody>
          <a:bodyPr wrap="square" rtlCol="0">
            <a:spAutoFit/>
          </a:bodyPr>
          <a:lstStyle/>
          <a:p>
            <a:r>
              <a:rPr lang="es-CL" sz="1200" dirty="0"/>
              <a:t>0</a:t>
            </a:r>
          </a:p>
        </p:txBody>
      </p:sp>
      <p:sp>
        <p:nvSpPr>
          <p:cNvPr id="22" name="CuadroTexto 21">
            <a:extLst>
              <a:ext uri="{FF2B5EF4-FFF2-40B4-BE49-F238E27FC236}">
                <a16:creationId xmlns:a16="http://schemas.microsoft.com/office/drawing/2014/main" id="{41DA084A-0C80-4043-AA4B-660EDD360BCA}"/>
              </a:ext>
            </a:extLst>
          </p:cNvPr>
          <p:cNvSpPr txBox="1"/>
          <p:nvPr/>
        </p:nvSpPr>
        <p:spPr>
          <a:xfrm>
            <a:off x="4014650" y="2296103"/>
            <a:ext cx="271492" cy="276999"/>
          </a:xfrm>
          <a:prstGeom prst="rect">
            <a:avLst/>
          </a:prstGeom>
          <a:solidFill>
            <a:schemeClr val="bg1"/>
          </a:solidFill>
        </p:spPr>
        <p:txBody>
          <a:bodyPr wrap="square" rtlCol="0">
            <a:spAutoFit/>
          </a:bodyPr>
          <a:lstStyle/>
          <a:p>
            <a:r>
              <a:rPr lang="es-CL" sz="1200" dirty="0"/>
              <a:t>1</a:t>
            </a:r>
          </a:p>
        </p:txBody>
      </p:sp>
      <p:sp>
        <p:nvSpPr>
          <p:cNvPr id="23" name="CuadroTexto 22">
            <a:extLst>
              <a:ext uri="{FF2B5EF4-FFF2-40B4-BE49-F238E27FC236}">
                <a16:creationId xmlns:a16="http://schemas.microsoft.com/office/drawing/2014/main" id="{1456D482-B246-344B-B370-01FAD052ACE7}"/>
              </a:ext>
            </a:extLst>
          </p:cNvPr>
          <p:cNvSpPr txBox="1"/>
          <p:nvPr/>
        </p:nvSpPr>
        <p:spPr>
          <a:xfrm>
            <a:off x="2678799" y="2322507"/>
            <a:ext cx="271492" cy="276999"/>
          </a:xfrm>
          <a:prstGeom prst="rect">
            <a:avLst/>
          </a:prstGeom>
          <a:solidFill>
            <a:schemeClr val="bg1"/>
          </a:solidFill>
        </p:spPr>
        <p:txBody>
          <a:bodyPr wrap="square" rtlCol="0">
            <a:spAutoFit/>
          </a:bodyPr>
          <a:lstStyle/>
          <a:p>
            <a:r>
              <a:rPr lang="es-CL" sz="1200" dirty="0"/>
              <a:t>1</a:t>
            </a:r>
          </a:p>
        </p:txBody>
      </p:sp>
      <p:sp>
        <p:nvSpPr>
          <p:cNvPr id="24" name="CuadroTexto 23">
            <a:extLst>
              <a:ext uri="{FF2B5EF4-FFF2-40B4-BE49-F238E27FC236}">
                <a16:creationId xmlns:a16="http://schemas.microsoft.com/office/drawing/2014/main" id="{0FA939F6-4B6B-E847-A34A-CC61FBC2A664}"/>
              </a:ext>
            </a:extLst>
          </p:cNvPr>
          <p:cNvSpPr txBox="1"/>
          <p:nvPr/>
        </p:nvSpPr>
        <p:spPr>
          <a:xfrm>
            <a:off x="2025713" y="2309946"/>
            <a:ext cx="271492" cy="276999"/>
          </a:xfrm>
          <a:prstGeom prst="rect">
            <a:avLst/>
          </a:prstGeom>
          <a:solidFill>
            <a:schemeClr val="bg1"/>
          </a:solidFill>
        </p:spPr>
        <p:txBody>
          <a:bodyPr wrap="square" rtlCol="0">
            <a:spAutoFit/>
          </a:bodyPr>
          <a:lstStyle/>
          <a:p>
            <a:r>
              <a:rPr lang="es-CL" sz="1200" dirty="0"/>
              <a:t>1</a:t>
            </a:r>
          </a:p>
        </p:txBody>
      </p:sp>
      <p:sp>
        <p:nvSpPr>
          <p:cNvPr id="25" name="CuadroTexto 24">
            <a:extLst>
              <a:ext uri="{FF2B5EF4-FFF2-40B4-BE49-F238E27FC236}">
                <a16:creationId xmlns:a16="http://schemas.microsoft.com/office/drawing/2014/main" id="{AEFEA737-E59A-E14B-BC69-576694AC0C89}"/>
              </a:ext>
            </a:extLst>
          </p:cNvPr>
          <p:cNvSpPr txBox="1"/>
          <p:nvPr/>
        </p:nvSpPr>
        <p:spPr>
          <a:xfrm>
            <a:off x="1970096" y="3463684"/>
            <a:ext cx="271492" cy="276999"/>
          </a:xfrm>
          <a:prstGeom prst="rect">
            <a:avLst/>
          </a:prstGeom>
          <a:solidFill>
            <a:schemeClr val="bg1"/>
          </a:solidFill>
        </p:spPr>
        <p:txBody>
          <a:bodyPr wrap="square" rtlCol="0">
            <a:spAutoFit/>
          </a:bodyPr>
          <a:lstStyle/>
          <a:p>
            <a:r>
              <a:rPr lang="es-CL" sz="1200" dirty="0"/>
              <a:t>1</a:t>
            </a:r>
          </a:p>
        </p:txBody>
      </p:sp>
      <p:sp>
        <p:nvSpPr>
          <p:cNvPr id="26" name="CuadroTexto 25">
            <a:extLst>
              <a:ext uri="{FF2B5EF4-FFF2-40B4-BE49-F238E27FC236}">
                <a16:creationId xmlns:a16="http://schemas.microsoft.com/office/drawing/2014/main" id="{E4D1B13A-7B23-2143-9A9A-D218B732C1F1}"/>
              </a:ext>
            </a:extLst>
          </p:cNvPr>
          <p:cNvSpPr txBox="1"/>
          <p:nvPr/>
        </p:nvSpPr>
        <p:spPr>
          <a:xfrm>
            <a:off x="2681602" y="3463683"/>
            <a:ext cx="271492" cy="276999"/>
          </a:xfrm>
          <a:prstGeom prst="rect">
            <a:avLst/>
          </a:prstGeom>
          <a:solidFill>
            <a:schemeClr val="bg1"/>
          </a:solidFill>
        </p:spPr>
        <p:txBody>
          <a:bodyPr wrap="square" rtlCol="0">
            <a:spAutoFit/>
          </a:bodyPr>
          <a:lstStyle/>
          <a:p>
            <a:r>
              <a:rPr lang="es-CL" sz="1200" dirty="0"/>
              <a:t>1</a:t>
            </a:r>
          </a:p>
        </p:txBody>
      </p:sp>
      <p:sp>
        <p:nvSpPr>
          <p:cNvPr id="27" name="CuadroTexto 26">
            <a:extLst>
              <a:ext uri="{FF2B5EF4-FFF2-40B4-BE49-F238E27FC236}">
                <a16:creationId xmlns:a16="http://schemas.microsoft.com/office/drawing/2014/main" id="{6E53C499-0063-144B-B4B1-80ADF8F64359}"/>
              </a:ext>
            </a:extLst>
          </p:cNvPr>
          <p:cNvSpPr txBox="1"/>
          <p:nvPr/>
        </p:nvSpPr>
        <p:spPr>
          <a:xfrm>
            <a:off x="4046045" y="3451122"/>
            <a:ext cx="271492" cy="276999"/>
          </a:xfrm>
          <a:prstGeom prst="rect">
            <a:avLst/>
          </a:prstGeom>
          <a:solidFill>
            <a:schemeClr val="bg1"/>
          </a:solidFill>
        </p:spPr>
        <p:txBody>
          <a:bodyPr wrap="square" rtlCol="0">
            <a:spAutoFit/>
          </a:bodyPr>
          <a:lstStyle/>
          <a:p>
            <a:r>
              <a:rPr lang="es-CL" sz="1200" dirty="0"/>
              <a:t>1</a:t>
            </a:r>
          </a:p>
        </p:txBody>
      </p:sp>
      <p:sp>
        <p:nvSpPr>
          <p:cNvPr id="28" name="CuadroTexto 27">
            <a:extLst>
              <a:ext uri="{FF2B5EF4-FFF2-40B4-BE49-F238E27FC236}">
                <a16:creationId xmlns:a16="http://schemas.microsoft.com/office/drawing/2014/main" id="{7437A0A9-E44F-F24A-B817-BC84030E2043}"/>
              </a:ext>
            </a:extLst>
          </p:cNvPr>
          <p:cNvSpPr txBox="1"/>
          <p:nvPr/>
        </p:nvSpPr>
        <p:spPr>
          <a:xfrm>
            <a:off x="1970096" y="4617422"/>
            <a:ext cx="271492" cy="276999"/>
          </a:xfrm>
          <a:prstGeom prst="rect">
            <a:avLst/>
          </a:prstGeom>
          <a:solidFill>
            <a:schemeClr val="bg1"/>
          </a:solidFill>
        </p:spPr>
        <p:txBody>
          <a:bodyPr wrap="square" rtlCol="0">
            <a:spAutoFit/>
          </a:bodyPr>
          <a:lstStyle/>
          <a:p>
            <a:r>
              <a:rPr lang="es-CL" sz="1200" dirty="0"/>
              <a:t>1</a:t>
            </a:r>
          </a:p>
        </p:txBody>
      </p:sp>
      <p:sp>
        <p:nvSpPr>
          <p:cNvPr id="29" name="CuadroTexto 28">
            <a:extLst>
              <a:ext uri="{FF2B5EF4-FFF2-40B4-BE49-F238E27FC236}">
                <a16:creationId xmlns:a16="http://schemas.microsoft.com/office/drawing/2014/main" id="{177750F5-1F79-3A4A-BAB6-6944BD4A22D4}"/>
              </a:ext>
            </a:extLst>
          </p:cNvPr>
          <p:cNvSpPr txBox="1"/>
          <p:nvPr/>
        </p:nvSpPr>
        <p:spPr>
          <a:xfrm>
            <a:off x="2685980" y="4594736"/>
            <a:ext cx="271492" cy="276999"/>
          </a:xfrm>
          <a:prstGeom prst="rect">
            <a:avLst/>
          </a:prstGeom>
          <a:solidFill>
            <a:schemeClr val="bg1"/>
          </a:solidFill>
        </p:spPr>
        <p:txBody>
          <a:bodyPr wrap="square" rtlCol="0">
            <a:spAutoFit/>
          </a:bodyPr>
          <a:lstStyle/>
          <a:p>
            <a:r>
              <a:rPr lang="es-CL" sz="1200" dirty="0"/>
              <a:t>1</a:t>
            </a:r>
          </a:p>
        </p:txBody>
      </p:sp>
      <p:sp>
        <p:nvSpPr>
          <p:cNvPr id="30" name="CuadroTexto 29">
            <a:extLst>
              <a:ext uri="{FF2B5EF4-FFF2-40B4-BE49-F238E27FC236}">
                <a16:creationId xmlns:a16="http://schemas.microsoft.com/office/drawing/2014/main" id="{38EFDEB4-DA76-3044-BD6A-AE41D0E1B334}"/>
              </a:ext>
            </a:extLst>
          </p:cNvPr>
          <p:cNvSpPr txBox="1"/>
          <p:nvPr/>
        </p:nvSpPr>
        <p:spPr>
          <a:xfrm>
            <a:off x="3992877" y="4594735"/>
            <a:ext cx="271492" cy="276999"/>
          </a:xfrm>
          <a:prstGeom prst="rect">
            <a:avLst/>
          </a:prstGeom>
          <a:solidFill>
            <a:schemeClr val="bg1"/>
          </a:solidFill>
        </p:spPr>
        <p:txBody>
          <a:bodyPr wrap="square" rtlCol="0">
            <a:spAutoFit/>
          </a:bodyPr>
          <a:lstStyle/>
          <a:p>
            <a:r>
              <a:rPr lang="es-CL" sz="1200" dirty="0"/>
              <a:t>1</a:t>
            </a:r>
          </a:p>
        </p:txBody>
      </p:sp>
      <p:sp>
        <p:nvSpPr>
          <p:cNvPr id="31" name="CuadroTexto 30">
            <a:extLst>
              <a:ext uri="{FF2B5EF4-FFF2-40B4-BE49-F238E27FC236}">
                <a16:creationId xmlns:a16="http://schemas.microsoft.com/office/drawing/2014/main" id="{992F7FC8-3097-7446-9E0D-884507E6EEA3}"/>
              </a:ext>
            </a:extLst>
          </p:cNvPr>
          <p:cNvSpPr txBox="1"/>
          <p:nvPr/>
        </p:nvSpPr>
        <p:spPr>
          <a:xfrm>
            <a:off x="3371728" y="3451122"/>
            <a:ext cx="249687" cy="276999"/>
          </a:xfrm>
          <a:prstGeom prst="rect">
            <a:avLst/>
          </a:prstGeom>
          <a:solidFill>
            <a:schemeClr val="bg1"/>
          </a:solidFill>
        </p:spPr>
        <p:txBody>
          <a:bodyPr wrap="square" rtlCol="0">
            <a:spAutoFit/>
          </a:bodyPr>
          <a:lstStyle/>
          <a:p>
            <a:r>
              <a:rPr lang="es-CL" sz="1200" dirty="0"/>
              <a:t>0</a:t>
            </a:r>
          </a:p>
        </p:txBody>
      </p:sp>
      <p:sp>
        <p:nvSpPr>
          <p:cNvPr id="32" name="CuadroTexto 31">
            <a:extLst>
              <a:ext uri="{FF2B5EF4-FFF2-40B4-BE49-F238E27FC236}">
                <a16:creationId xmlns:a16="http://schemas.microsoft.com/office/drawing/2014/main" id="{E93552F2-9E4E-A042-96FD-4C5AA855EE90}"/>
              </a:ext>
            </a:extLst>
          </p:cNvPr>
          <p:cNvSpPr txBox="1"/>
          <p:nvPr/>
        </p:nvSpPr>
        <p:spPr>
          <a:xfrm>
            <a:off x="3346971" y="4594735"/>
            <a:ext cx="249687" cy="276999"/>
          </a:xfrm>
          <a:prstGeom prst="rect">
            <a:avLst/>
          </a:prstGeom>
          <a:solidFill>
            <a:schemeClr val="bg1"/>
          </a:solidFill>
        </p:spPr>
        <p:txBody>
          <a:bodyPr wrap="square" rtlCol="0">
            <a:spAutoFit/>
          </a:bodyPr>
          <a:lstStyle/>
          <a:p>
            <a:r>
              <a:rPr lang="es-CL" sz="1200" dirty="0"/>
              <a:t>0</a:t>
            </a:r>
          </a:p>
        </p:txBody>
      </p:sp>
      <p:sp>
        <p:nvSpPr>
          <p:cNvPr id="33" name="CuadroTexto 32">
            <a:extLst>
              <a:ext uri="{FF2B5EF4-FFF2-40B4-BE49-F238E27FC236}">
                <a16:creationId xmlns:a16="http://schemas.microsoft.com/office/drawing/2014/main" id="{326440E7-BF3A-AD43-8DA5-BE208082B0DA}"/>
              </a:ext>
            </a:extLst>
          </p:cNvPr>
          <p:cNvSpPr txBox="1"/>
          <p:nvPr/>
        </p:nvSpPr>
        <p:spPr>
          <a:xfrm>
            <a:off x="473198" y="1740317"/>
            <a:ext cx="249687" cy="276999"/>
          </a:xfrm>
          <a:prstGeom prst="rect">
            <a:avLst/>
          </a:prstGeom>
          <a:solidFill>
            <a:schemeClr val="bg1"/>
          </a:solidFill>
        </p:spPr>
        <p:txBody>
          <a:bodyPr wrap="square" rtlCol="0">
            <a:spAutoFit/>
          </a:bodyPr>
          <a:lstStyle/>
          <a:p>
            <a:r>
              <a:rPr lang="es-CL" sz="1200" dirty="0"/>
              <a:t>0</a:t>
            </a:r>
          </a:p>
        </p:txBody>
      </p:sp>
      <p:sp>
        <p:nvSpPr>
          <p:cNvPr id="34" name="CuadroTexto 33">
            <a:extLst>
              <a:ext uri="{FF2B5EF4-FFF2-40B4-BE49-F238E27FC236}">
                <a16:creationId xmlns:a16="http://schemas.microsoft.com/office/drawing/2014/main" id="{69190E08-4F75-F34D-893C-6D4F612F0710}"/>
              </a:ext>
            </a:extLst>
          </p:cNvPr>
          <p:cNvSpPr txBox="1"/>
          <p:nvPr/>
        </p:nvSpPr>
        <p:spPr>
          <a:xfrm>
            <a:off x="3547337" y="2584508"/>
            <a:ext cx="135032" cy="276999"/>
          </a:xfrm>
          <a:prstGeom prst="rect">
            <a:avLst/>
          </a:prstGeom>
          <a:noFill/>
        </p:spPr>
        <p:txBody>
          <a:bodyPr wrap="square" rtlCol="0">
            <a:spAutoFit/>
          </a:bodyPr>
          <a:lstStyle/>
          <a:p>
            <a:r>
              <a:rPr lang="es-CL" sz="1200" dirty="0"/>
              <a:t>1</a:t>
            </a:r>
          </a:p>
        </p:txBody>
      </p:sp>
      <p:sp>
        <p:nvSpPr>
          <p:cNvPr id="35" name="CuadroTexto 34">
            <a:extLst>
              <a:ext uri="{FF2B5EF4-FFF2-40B4-BE49-F238E27FC236}">
                <a16:creationId xmlns:a16="http://schemas.microsoft.com/office/drawing/2014/main" id="{0D730683-EC6E-8845-A1EA-8FB29EB8903C}"/>
              </a:ext>
            </a:extLst>
          </p:cNvPr>
          <p:cNvSpPr txBox="1"/>
          <p:nvPr/>
        </p:nvSpPr>
        <p:spPr>
          <a:xfrm>
            <a:off x="2874607" y="2611034"/>
            <a:ext cx="135032" cy="276999"/>
          </a:xfrm>
          <a:prstGeom prst="rect">
            <a:avLst/>
          </a:prstGeom>
          <a:noFill/>
        </p:spPr>
        <p:txBody>
          <a:bodyPr wrap="square" rtlCol="0">
            <a:spAutoFit/>
          </a:bodyPr>
          <a:lstStyle/>
          <a:p>
            <a:r>
              <a:rPr lang="es-CL" sz="1200" dirty="0"/>
              <a:t>1</a:t>
            </a:r>
          </a:p>
        </p:txBody>
      </p:sp>
      <p:sp>
        <p:nvSpPr>
          <p:cNvPr id="36" name="CuadroTexto 35">
            <a:extLst>
              <a:ext uri="{FF2B5EF4-FFF2-40B4-BE49-F238E27FC236}">
                <a16:creationId xmlns:a16="http://schemas.microsoft.com/office/drawing/2014/main" id="{854B42A2-6A09-6746-96B5-7EE6A44E9583}"/>
              </a:ext>
            </a:extLst>
          </p:cNvPr>
          <p:cNvSpPr txBox="1"/>
          <p:nvPr/>
        </p:nvSpPr>
        <p:spPr>
          <a:xfrm>
            <a:off x="2195907" y="2609816"/>
            <a:ext cx="135032" cy="276999"/>
          </a:xfrm>
          <a:prstGeom prst="rect">
            <a:avLst/>
          </a:prstGeom>
          <a:noFill/>
        </p:spPr>
        <p:txBody>
          <a:bodyPr wrap="square" rtlCol="0">
            <a:spAutoFit/>
          </a:bodyPr>
          <a:lstStyle/>
          <a:p>
            <a:r>
              <a:rPr lang="es-CL" sz="1200" dirty="0"/>
              <a:t>1</a:t>
            </a:r>
          </a:p>
        </p:txBody>
      </p:sp>
      <p:sp>
        <p:nvSpPr>
          <p:cNvPr id="37" name="CuadroTexto 36">
            <a:extLst>
              <a:ext uri="{FF2B5EF4-FFF2-40B4-BE49-F238E27FC236}">
                <a16:creationId xmlns:a16="http://schemas.microsoft.com/office/drawing/2014/main" id="{C60ED53F-32CB-A845-BD5E-7002D68F4337}"/>
              </a:ext>
            </a:extLst>
          </p:cNvPr>
          <p:cNvSpPr txBox="1"/>
          <p:nvPr/>
        </p:nvSpPr>
        <p:spPr>
          <a:xfrm>
            <a:off x="1525551" y="2573102"/>
            <a:ext cx="135032" cy="276999"/>
          </a:xfrm>
          <a:prstGeom prst="rect">
            <a:avLst/>
          </a:prstGeom>
          <a:noFill/>
        </p:spPr>
        <p:txBody>
          <a:bodyPr wrap="square" rtlCol="0">
            <a:spAutoFit/>
          </a:bodyPr>
          <a:lstStyle/>
          <a:p>
            <a:r>
              <a:rPr lang="es-CL" sz="1200" dirty="0"/>
              <a:t>1</a:t>
            </a:r>
          </a:p>
        </p:txBody>
      </p:sp>
      <p:sp>
        <p:nvSpPr>
          <p:cNvPr id="38" name="CuadroTexto 37">
            <a:extLst>
              <a:ext uri="{FF2B5EF4-FFF2-40B4-BE49-F238E27FC236}">
                <a16:creationId xmlns:a16="http://schemas.microsoft.com/office/drawing/2014/main" id="{6B44BEAC-EA2A-CB4B-A2EA-2C3C184EE2C4}"/>
              </a:ext>
            </a:extLst>
          </p:cNvPr>
          <p:cNvSpPr txBox="1"/>
          <p:nvPr/>
        </p:nvSpPr>
        <p:spPr>
          <a:xfrm>
            <a:off x="1501415" y="2809070"/>
            <a:ext cx="135032" cy="276999"/>
          </a:xfrm>
          <a:prstGeom prst="rect">
            <a:avLst/>
          </a:prstGeom>
          <a:noFill/>
        </p:spPr>
        <p:txBody>
          <a:bodyPr wrap="square" rtlCol="0">
            <a:spAutoFit/>
          </a:bodyPr>
          <a:lstStyle/>
          <a:p>
            <a:r>
              <a:rPr lang="es-CL" sz="1200" dirty="0"/>
              <a:t>0</a:t>
            </a:r>
          </a:p>
        </p:txBody>
      </p:sp>
      <p:sp>
        <p:nvSpPr>
          <p:cNvPr id="39" name="CuadroTexto 38">
            <a:extLst>
              <a:ext uri="{FF2B5EF4-FFF2-40B4-BE49-F238E27FC236}">
                <a16:creationId xmlns:a16="http://schemas.microsoft.com/office/drawing/2014/main" id="{7A4D59B2-BB6E-144E-B9FE-A5C1249EC0DF}"/>
              </a:ext>
            </a:extLst>
          </p:cNvPr>
          <p:cNvSpPr txBox="1"/>
          <p:nvPr/>
        </p:nvSpPr>
        <p:spPr>
          <a:xfrm>
            <a:off x="473197" y="5184557"/>
            <a:ext cx="249687" cy="276999"/>
          </a:xfrm>
          <a:prstGeom prst="rect">
            <a:avLst/>
          </a:prstGeom>
          <a:solidFill>
            <a:schemeClr val="bg1"/>
          </a:solidFill>
        </p:spPr>
        <p:txBody>
          <a:bodyPr wrap="square" rtlCol="0">
            <a:spAutoFit/>
          </a:bodyPr>
          <a:lstStyle/>
          <a:p>
            <a:r>
              <a:rPr lang="es-CL" sz="1200" dirty="0"/>
              <a:t>0</a:t>
            </a:r>
          </a:p>
        </p:txBody>
      </p:sp>
      <p:sp>
        <p:nvSpPr>
          <p:cNvPr id="40" name="CuadroTexto 39">
            <a:extLst>
              <a:ext uri="{FF2B5EF4-FFF2-40B4-BE49-F238E27FC236}">
                <a16:creationId xmlns:a16="http://schemas.microsoft.com/office/drawing/2014/main" id="{ED338DE2-6E8D-074B-BAA2-68C61DDF9A4D}"/>
              </a:ext>
            </a:extLst>
          </p:cNvPr>
          <p:cNvSpPr txBox="1"/>
          <p:nvPr/>
        </p:nvSpPr>
        <p:spPr>
          <a:xfrm>
            <a:off x="488902" y="2872879"/>
            <a:ext cx="249687" cy="276999"/>
          </a:xfrm>
          <a:prstGeom prst="rect">
            <a:avLst/>
          </a:prstGeom>
          <a:solidFill>
            <a:schemeClr val="bg1"/>
          </a:solidFill>
        </p:spPr>
        <p:txBody>
          <a:bodyPr wrap="square" rtlCol="0">
            <a:spAutoFit/>
          </a:bodyPr>
          <a:lstStyle/>
          <a:p>
            <a:r>
              <a:rPr lang="es-CL" sz="1200" dirty="0"/>
              <a:t>1</a:t>
            </a:r>
          </a:p>
        </p:txBody>
      </p:sp>
      <p:sp>
        <p:nvSpPr>
          <p:cNvPr id="41" name="CuadroTexto 40">
            <a:extLst>
              <a:ext uri="{FF2B5EF4-FFF2-40B4-BE49-F238E27FC236}">
                <a16:creationId xmlns:a16="http://schemas.microsoft.com/office/drawing/2014/main" id="{833A735C-E228-4341-84B3-6FE6342880E6}"/>
              </a:ext>
            </a:extLst>
          </p:cNvPr>
          <p:cNvSpPr txBox="1"/>
          <p:nvPr/>
        </p:nvSpPr>
        <p:spPr>
          <a:xfrm>
            <a:off x="488975" y="4028718"/>
            <a:ext cx="249687" cy="276999"/>
          </a:xfrm>
          <a:prstGeom prst="rect">
            <a:avLst/>
          </a:prstGeom>
          <a:solidFill>
            <a:schemeClr val="bg1"/>
          </a:solidFill>
        </p:spPr>
        <p:txBody>
          <a:bodyPr wrap="square" rtlCol="0">
            <a:spAutoFit/>
          </a:bodyPr>
          <a:lstStyle/>
          <a:p>
            <a:r>
              <a:rPr lang="es-CL" sz="1200" dirty="0"/>
              <a:t>1</a:t>
            </a:r>
          </a:p>
        </p:txBody>
      </p:sp>
      <p:sp>
        <p:nvSpPr>
          <p:cNvPr id="42" name="CuadroTexto 41">
            <a:extLst>
              <a:ext uri="{FF2B5EF4-FFF2-40B4-BE49-F238E27FC236}">
                <a16:creationId xmlns:a16="http://schemas.microsoft.com/office/drawing/2014/main" id="{43248843-1A0B-7E44-B786-6EDDCD2A16A0}"/>
              </a:ext>
            </a:extLst>
          </p:cNvPr>
          <p:cNvSpPr txBox="1"/>
          <p:nvPr/>
        </p:nvSpPr>
        <p:spPr>
          <a:xfrm>
            <a:off x="1515239" y="3952849"/>
            <a:ext cx="135032" cy="276999"/>
          </a:xfrm>
          <a:prstGeom prst="rect">
            <a:avLst/>
          </a:prstGeom>
          <a:noFill/>
        </p:spPr>
        <p:txBody>
          <a:bodyPr wrap="square" rtlCol="0">
            <a:spAutoFit/>
          </a:bodyPr>
          <a:lstStyle/>
          <a:p>
            <a:r>
              <a:rPr lang="es-CL" sz="1200" dirty="0"/>
              <a:t>0</a:t>
            </a:r>
          </a:p>
        </p:txBody>
      </p:sp>
      <p:sp>
        <p:nvSpPr>
          <p:cNvPr id="43" name="CuadroTexto 42">
            <a:extLst>
              <a:ext uri="{FF2B5EF4-FFF2-40B4-BE49-F238E27FC236}">
                <a16:creationId xmlns:a16="http://schemas.microsoft.com/office/drawing/2014/main" id="{73CD897C-2DEF-F342-AF3E-E1333E15B697}"/>
              </a:ext>
            </a:extLst>
          </p:cNvPr>
          <p:cNvSpPr txBox="1"/>
          <p:nvPr/>
        </p:nvSpPr>
        <p:spPr>
          <a:xfrm>
            <a:off x="1515239" y="5096628"/>
            <a:ext cx="135032" cy="276999"/>
          </a:xfrm>
          <a:prstGeom prst="rect">
            <a:avLst/>
          </a:prstGeom>
          <a:noFill/>
        </p:spPr>
        <p:txBody>
          <a:bodyPr wrap="square" rtlCol="0">
            <a:spAutoFit/>
          </a:bodyPr>
          <a:lstStyle/>
          <a:p>
            <a:r>
              <a:rPr lang="es-CL" sz="1200" dirty="0"/>
              <a:t>1</a:t>
            </a:r>
          </a:p>
        </p:txBody>
      </p:sp>
      <p:sp>
        <p:nvSpPr>
          <p:cNvPr id="44" name="CuadroTexto 43">
            <a:extLst>
              <a:ext uri="{FF2B5EF4-FFF2-40B4-BE49-F238E27FC236}">
                <a16:creationId xmlns:a16="http://schemas.microsoft.com/office/drawing/2014/main" id="{AC845632-72F5-BA4B-A732-787E95464AF1}"/>
              </a:ext>
            </a:extLst>
          </p:cNvPr>
          <p:cNvSpPr txBox="1"/>
          <p:nvPr/>
        </p:nvSpPr>
        <p:spPr>
          <a:xfrm>
            <a:off x="1742060" y="3463683"/>
            <a:ext cx="200297" cy="276999"/>
          </a:xfrm>
          <a:prstGeom prst="rect">
            <a:avLst/>
          </a:prstGeom>
          <a:noFill/>
        </p:spPr>
        <p:txBody>
          <a:bodyPr wrap="square" rtlCol="0">
            <a:spAutoFit/>
          </a:bodyPr>
          <a:lstStyle/>
          <a:p>
            <a:r>
              <a:rPr lang="es-CL" sz="1200" dirty="0"/>
              <a:t>0</a:t>
            </a:r>
          </a:p>
        </p:txBody>
      </p:sp>
      <p:sp>
        <p:nvSpPr>
          <p:cNvPr id="45" name="CuadroTexto 44">
            <a:extLst>
              <a:ext uri="{FF2B5EF4-FFF2-40B4-BE49-F238E27FC236}">
                <a16:creationId xmlns:a16="http://schemas.microsoft.com/office/drawing/2014/main" id="{2A136037-7866-084F-85FC-A15B612365FA}"/>
              </a:ext>
            </a:extLst>
          </p:cNvPr>
          <p:cNvSpPr txBox="1"/>
          <p:nvPr/>
        </p:nvSpPr>
        <p:spPr>
          <a:xfrm>
            <a:off x="2411381" y="3463682"/>
            <a:ext cx="200297" cy="276999"/>
          </a:xfrm>
          <a:prstGeom prst="rect">
            <a:avLst/>
          </a:prstGeom>
          <a:noFill/>
        </p:spPr>
        <p:txBody>
          <a:bodyPr wrap="square" rtlCol="0">
            <a:spAutoFit/>
          </a:bodyPr>
          <a:lstStyle/>
          <a:p>
            <a:r>
              <a:rPr lang="es-CL" sz="1200" dirty="0"/>
              <a:t>0</a:t>
            </a:r>
          </a:p>
        </p:txBody>
      </p:sp>
      <p:sp>
        <p:nvSpPr>
          <p:cNvPr id="46" name="CuadroTexto 45">
            <a:extLst>
              <a:ext uri="{FF2B5EF4-FFF2-40B4-BE49-F238E27FC236}">
                <a16:creationId xmlns:a16="http://schemas.microsoft.com/office/drawing/2014/main" id="{3C7A8284-1360-0345-A76A-395F61BBA8C7}"/>
              </a:ext>
            </a:extLst>
          </p:cNvPr>
          <p:cNvSpPr txBox="1"/>
          <p:nvPr/>
        </p:nvSpPr>
        <p:spPr>
          <a:xfrm>
            <a:off x="3701149" y="3437280"/>
            <a:ext cx="200297" cy="276999"/>
          </a:xfrm>
          <a:prstGeom prst="rect">
            <a:avLst/>
          </a:prstGeom>
          <a:solidFill>
            <a:schemeClr val="bg1"/>
          </a:solidFill>
        </p:spPr>
        <p:txBody>
          <a:bodyPr wrap="square" rtlCol="0">
            <a:spAutoFit/>
          </a:bodyPr>
          <a:lstStyle/>
          <a:p>
            <a:r>
              <a:rPr lang="es-CL" sz="1200" dirty="0"/>
              <a:t>0</a:t>
            </a:r>
          </a:p>
        </p:txBody>
      </p:sp>
      <p:sp>
        <p:nvSpPr>
          <p:cNvPr id="47" name="CuadroTexto 46">
            <a:extLst>
              <a:ext uri="{FF2B5EF4-FFF2-40B4-BE49-F238E27FC236}">
                <a16:creationId xmlns:a16="http://schemas.microsoft.com/office/drawing/2014/main" id="{9C8C467B-BE57-4E40-A8D8-C756A7B089A3}"/>
              </a:ext>
            </a:extLst>
          </p:cNvPr>
          <p:cNvSpPr txBox="1"/>
          <p:nvPr/>
        </p:nvSpPr>
        <p:spPr>
          <a:xfrm>
            <a:off x="3103370" y="3456741"/>
            <a:ext cx="249687" cy="276999"/>
          </a:xfrm>
          <a:prstGeom prst="rect">
            <a:avLst/>
          </a:prstGeom>
          <a:noFill/>
        </p:spPr>
        <p:txBody>
          <a:bodyPr wrap="square" rtlCol="0">
            <a:spAutoFit/>
          </a:bodyPr>
          <a:lstStyle/>
          <a:p>
            <a:r>
              <a:rPr lang="es-CL" sz="1200" dirty="0"/>
              <a:t>1</a:t>
            </a:r>
          </a:p>
        </p:txBody>
      </p:sp>
      <p:sp>
        <p:nvSpPr>
          <p:cNvPr id="48" name="CuadroTexto 47">
            <a:extLst>
              <a:ext uri="{FF2B5EF4-FFF2-40B4-BE49-F238E27FC236}">
                <a16:creationId xmlns:a16="http://schemas.microsoft.com/office/drawing/2014/main" id="{C5F27E4A-A09C-AD41-A899-0687F353293F}"/>
              </a:ext>
            </a:extLst>
          </p:cNvPr>
          <p:cNvSpPr txBox="1"/>
          <p:nvPr/>
        </p:nvSpPr>
        <p:spPr>
          <a:xfrm>
            <a:off x="3690514" y="4568925"/>
            <a:ext cx="271492" cy="276999"/>
          </a:xfrm>
          <a:prstGeom prst="rect">
            <a:avLst/>
          </a:prstGeom>
          <a:solidFill>
            <a:schemeClr val="bg1"/>
          </a:solidFill>
        </p:spPr>
        <p:txBody>
          <a:bodyPr wrap="square" rtlCol="0">
            <a:spAutoFit/>
          </a:bodyPr>
          <a:lstStyle/>
          <a:p>
            <a:r>
              <a:rPr lang="es-CL" sz="1200" dirty="0"/>
              <a:t>1</a:t>
            </a:r>
          </a:p>
        </p:txBody>
      </p:sp>
      <p:sp>
        <p:nvSpPr>
          <p:cNvPr id="49" name="CuadroTexto 48">
            <a:extLst>
              <a:ext uri="{FF2B5EF4-FFF2-40B4-BE49-F238E27FC236}">
                <a16:creationId xmlns:a16="http://schemas.microsoft.com/office/drawing/2014/main" id="{424FFC78-9A06-4649-9AA3-0FBE35D1310A}"/>
              </a:ext>
            </a:extLst>
          </p:cNvPr>
          <p:cNvSpPr txBox="1"/>
          <p:nvPr/>
        </p:nvSpPr>
        <p:spPr>
          <a:xfrm>
            <a:off x="3108734" y="4599001"/>
            <a:ext cx="135032" cy="276999"/>
          </a:xfrm>
          <a:prstGeom prst="rect">
            <a:avLst/>
          </a:prstGeom>
          <a:noFill/>
        </p:spPr>
        <p:txBody>
          <a:bodyPr wrap="square" rtlCol="0">
            <a:spAutoFit/>
          </a:bodyPr>
          <a:lstStyle/>
          <a:p>
            <a:r>
              <a:rPr lang="es-CL" sz="1200" dirty="0"/>
              <a:t>0</a:t>
            </a:r>
          </a:p>
        </p:txBody>
      </p:sp>
      <p:sp>
        <p:nvSpPr>
          <p:cNvPr id="50" name="CuadroTexto 49">
            <a:extLst>
              <a:ext uri="{FF2B5EF4-FFF2-40B4-BE49-F238E27FC236}">
                <a16:creationId xmlns:a16="http://schemas.microsoft.com/office/drawing/2014/main" id="{3483C669-ABDC-D34D-BCE4-307AE7ABFC63}"/>
              </a:ext>
            </a:extLst>
          </p:cNvPr>
          <p:cNvSpPr txBox="1"/>
          <p:nvPr/>
        </p:nvSpPr>
        <p:spPr>
          <a:xfrm>
            <a:off x="2860690" y="3772427"/>
            <a:ext cx="135032" cy="276999"/>
          </a:xfrm>
          <a:prstGeom prst="rect">
            <a:avLst/>
          </a:prstGeom>
          <a:noFill/>
        </p:spPr>
        <p:txBody>
          <a:bodyPr wrap="square" rtlCol="0">
            <a:spAutoFit/>
          </a:bodyPr>
          <a:lstStyle/>
          <a:p>
            <a:r>
              <a:rPr lang="es-CL" sz="1200" dirty="0"/>
              <a:t>1</a:t>
            </a:r>
          </a:p>
        </p:txBody>
      </p:sp>
      <p:sp>
        <p:nvSpPr>
          <p:cNvPr id="51" name="CuadroTexto 50">
            <a:extLst>
              <a:ext uri="{FF2B5EF4-FFF2-40B4-BE49-F238E27FC236}">
                <a16:creationId xmlns:a16="http://schemas.microsoft.com/office/drawing/2014/main" id="{79A3DB49-AF8F-6843-BCC3-8EDA80B3DD35}"/>
              </a:ext>
            </a:extLst>
          </p:cNvPr>
          <p:cNvSpPr txBox="1"/>
          <p:nvPr/>
        </p:nvSpPr>
        <p:spPr>
          <a:xfrm>
            <a:off x="2183196" y="3763554"/>
            <a:ext cx="135032" cy="276999"/>
          </a:xfrm>
          <a:prstGeom prst="rect">
            <a:avLst/>
          </a:prstGeom>
          <a:noFill/>
        </p:spPr>
        <p:txBody>
          <a:bodyPr wrap="square" rtlCol="0">
            <a:spAutoFit/>
          </a:bodyPr>
          <a:lstStyle/>
          <a:p>
            <a:r>
              <a:rPr lang="es-CL" sz="1200" dirty="0"/>
              <a:t>1</a:t>
            </a:r>
          </a:p>
        </p:txBody>
      </p:sp>
      <p:sp>
        <p:nvSpPr>
          <p:cNvPr id="52" name="CuadroTexto 51">
            <a:extLst>
              <a:ext uri="{FF2B5EF4-FFF2-40B4-BE49-F238E27FC236}">
                <a16:creationId xmlns:a16="http://schemas.microsoft.com/office/drawing/2014/main" id="{B2E65DB8-228E-5F49-A8F7-4627B61D6763}"/>
              </a:ext>
            </a:extLst>
          </p:cNvPr>
          <p:cNvSpPr txBox="1"/>
          <p:nvPr/>
        </p:nvSpPr>
        <p:spPr>
          <a:xfrm>
            <a:off x="1504550" y="3736045"/>
            <a:ext cx="135032" cy="276999"/>
          </a:xfrm>
          <a:prstGeom prst="rect">
            <a:avLst/>
          </a:prstGeom>
          <a:noFill/>
        </p:spPr>
        <p:txBody>
          <a:bodyPr wrap="square" rtlCol="0">
            <a:spAutoFit/>
          </a:bodyPr>
          <a:lstStyle/>
          <a:p>
            <a:r>
              <a:rPr lang="es-CL" sz="1200" dirty="0"/>
              <a:t>1</a:t>
            </a:r>
          </a:p>
        </p:txBody>
      </p:sp>
      <p:sp>
        <p:nvSpPr>
          <p:cNvPr id="53" name="CuadroTexto 52">
            <a:extLst>
              <a:ext uri="{FF2B5EF4-FFF2-40B4-BE49-F238E27FC236}">
                <a16:creationId xmlns:a16="http://schemas.microsoft.com/office/drawing/2014/main" id="{E89BC30B-BF78-DD4C-80CA-8292C34E48D6}"/>
              </a:ext>
            </a:extLst>
          </p:cNvPr>
          <p:cNvSpPr txBox="1"/>
          <p:nvPr/>
        </p:nvSpPr>
        <p:spPr>
          <a:xfrm>
            <a:off x="3553899" y="3763553"/>
            <a:ext cx="135032" cy="276999"/>
          </a:xfrm>
          <a:prstGeom prst="rect">
            <a:avLst/>
          </a:prstGeom>
          <a:noFill/>
        </p:spPr>
        <p:txBody>
          <a:bodyPr wrap="square" rtlCol="0">
            <a:spAutoFit/>
          </a:bodyPr>
          <a:lstStyle/>
          <a:p>
            <a:r>
              <a:rPr lang="es-CL" sz="1200" dirty="0"/>
              <a:t>1</a:t>
            </a:r>
          </a:p>
        </p:txBody>
      </p:sp>
      <p:sp>
        <p:nvSpPr>
          <p:cNvPr id="54" name="CuadroTexto 53">
            <a:extLst>
              <a:ext uri="{FF2B5EF4-FFF2-40B4-BE49-F238E27FC236}">
                <a16:creationId xmlns:a16="http://schemas.microsoft.com/office/drawing/2014/main" id="{8A169283-173C-204E-A76D-84F818794557}"/>
              </a:ext>
            </a:extLst>
          </p:cNvPr>
          <p:cNvSpPr txBox="1"/>
          <p:nvPr/>
        </p:nvSpPr>
        <p:spPr>
          <a:xfrm>
            <a:off x="2435396" y="4594735"/>
            <a:ext cx="128264" cy="276999"/>
          </a:xfrm>
          <a:prstGeom prst="rect">
            <a:avLst/>
          </a:prstGeom>
          <a:noFill/>
        </p:spPr>
        <p:txBody>
          <a:bodyPr wrap="square" rtlCol="0">
            <a:spAutoFit/>
          </a:bodyPr>
          <a:lstStyle/>
          <a:p>
            <a:r>
              <a:rPr lang="es-CL" sz="1200" dirty="0"/>
              <a:t>0</a:t>
            </a:r>
          </a:p>
        </p:txBody>
      </p:sp>
      <p:sp>
        <p:nvSpPr>
          <p:cNvPr id="55" name="CuadroTexto 54">
            <a:extLst>
              <a:ext uri="{FF2B5EF4-FFF2-40B4-BE49-F238E27FC236}">
                <a16:creationId xmlns:a16="http://schemas.microsoft.com/office/drawing/2014/main" id="{F6E8C4AD-1C68-164A-A156-2A4814D4BD1B}"/>
              </a:ext>
            </a:extLst>
          </p:cNvPr>
          <p:cNvSpPr txBox="1"/>
          <p:nvPr/>
        </p:nvSpPr>
        <p:spPr>
          <a:xfrm>
            <a:off x="1741208" y="4617422"/>
            <a:ext cx="135032" cy="276999"/>
          </a:xfrm>
          <a:prstGeom prst="rect">
            <a:avLst/>
          </a:prstGeom>
          <a:noFill/>
        </p:spPr>
        <p:txBody>
          <a:bodyPr wrap="square" rtlCol="0">
            <a:spAutoFit/>
          </a:bodyPr>
          <a:lstStyle/>
          <a:p>
            <a:r>
              <a:rPr lang="es-CL" sz="1200" dirty="0"/>
              <a:t>0</a:t>
            </a:r>
          </a:p>
        </p:txBody>
      </p:sp>
      <p:sp>
        <p:nvSpPr>
          <p:cNvPr id="56" name="CuadroTexto 55">
            <a:extLst>
              <a:ext uri="{FF2B5EF4-FFF2-40B4-BE49-F238E27FC236}">
                <a16:creationId xmlns:a16="http://schemas.microsoft.com/office/drawing/2014/main" id="{513078B6-48A4-B049-845C-42C3C3786CF9}"/>
              </a:ext>
            </a:extLst>
          </p:cNvPr>
          <p:cNvSpPr txBox="1"/>
          <p:nvPr/>
        </p:nvSpPr>
        <p:spPr>
          <a:xfrm>
            <a:off x="3857132" y="5639769"/>
            <a:ext cx="271491" cy="276999"/>
          </a:xfrm>
          <a:prstGeom prst="rect">
            <a:avLst/>
          </a:prstGeom>
          <a:solidFill>
            <a:schemeClr val="bg1"/>
          </a:solidFill>
        </p:spPr>
        <p:txBody>
          <a:bodyPr wrap="square" rtlCol="0">
            <a:spAutoFit/>
          </a:bodyPr>
          <a:lstStyle/>
          <a:p>
            <a:r>
              <a:rPr lang="es-CL" sz="1200" dirty="0"/>
              <a:t>1</a:t>
            </a:r>
          </a:p>
        </p:txBody>
      </p:sp>
      <p:sp>
        <p:nvSpPr>
          <p:cNvPr id="57" name="CuadroTexto 56">
            <a:extLst>
              <a:ext uri="{FF2B5EF4-FFF2-40B4-BE49-F238E27FC236}">
                <a16:creationId xmlns:a16="http://schemas.microsoft.com/office/drawing/2014/main" id="{7F1D77E6-F493-9E4C-8B4E-108FE7ED43A2}"/>
              </a:ext>
            </a:extLst>
          </p:cNvPr>
          <p:cNvSpPr txBox="1"/>
          <p:nvPr/>
        </p:nvSpPr>
        <p:spPr>
          <a:xfrm>
            <a:off x="3186649" y="5648627"/>
            <a:ext cx="271491" cy="276999"/>
          </a:xfrm>
          <a:prstGeom prst="rect">
            <a:avLst/>
          </a:prstGeom>
          <a:solidFill>
            <a:schemeClr val="bg1"/>
          </a:solidFill>
        </p:spPr>
        <p:txBody>
          <a:bodyPr wrap="square" rtlCol="0">
            <a:spAutoFit/>
          </a:bodyPr>
          <a:lstStyle/>
          <a:p>
            <a:r>
              <a:rPr lang="es-CL" sz="1200" dirty="0"/>
              <a:t>1</a:t>
            </a:r>
          </a:p>
        </p:txBody>
      </p:sp>
      <p:sp>
        <p:nvSpPr>
          <p:cNvPr id="58" name="CuadroTexto 57">
            <a:extLst>
              <a:ext uri="{FF2B5EF4-FFF2-40B4-BE49-F238E27FC236}">
                <a16:creationId xmlns:a16="http://schemas.microsoft.com/office/drawing/2014/main" id="{4AD42694-E614-3042-B260-635B5D136D43}"/>
              </a:ext>
            </a:extLst>
          </p:cNvPr>
          <p:cNvSpPr txBox="1"/>
          <p:nvPr/>
        </p:nvSpPr>
        <p:spPr>
          <a:xfrm>
            <a:off x="2511183" y="5646783"/>
            <a:ext cx="271491" cy="276999"/>
          </a:xfrm>
          <a:prstGeom prst="rect">
            <a:avLst/>
          </a:prstGeom>
          <a:solidFill>
            <a:schemeClr val="bg1"/>
          </a:solidFill>
        </p:spPr>
        <p:txBody>
          <a:bodyPr wrap="square" rtlCol="0">
            <a:spAutoFit/>
          </a:bodyPr>
          <a:lstStyle/>
          <a:p>
            <a:r>
              <a:rPr lang="es-CL" sz="1200" dirty="0"/>
              <a:t>1</a:t>
            </a:r>
          </a:p>
        </p:txBody>
      </p:sp>
      <p:sp>
        <p:nvSpPr>
          <p:cNvPr id="59" name="CuadroTexto 58">
            <a:extLst>
              <a:ext uri="{FF2B5EF4-FFF2-40B4-BE49-F238E27FC236}">
                <a16:creationId xmlns:a16="http://schemas.microsoft.com/office/drawing/2014/main" id="{DBC53CB5-E3E8-3942-A817-E70F9635CD0A}"/>
              </a:ext>
            </a:extLst>
          </p:cNvPr>
          <p:cNvSpPr txBox="1"/>
          <p:nvPr/>
        </p:nvSpPr>
        <p:spPr>
          <a:xfrm>
            <a:off x="1834350" y="5637790"/>
            <a:ext cx="271491" cy="276999"/>
          </a:xfrm>
          <a:prstGeom prst="rect">
            <a:avLst/>
          </a:prstGeom>
          <a:solidFill>
            <a:schemeClr val="bg1"/>
          </a:solidFill>
        </p:spPr>
        <p:txBody>
          <a:bodyPr wrap="square" rtlCol="0">
            <a:spAutoFit/>
          </a:bodyPr>
          <a:lstStyle/>
          <a:p>
            <a:r>
              <a:rPr lang="es-CL" sz="1200" dirty="0"/>
              <a:t>1</a:t>
            </a:r>
          </a:p>
        </p:txBody>
      </p:sp>
      <p:sp>
        <p:nvSpPr>
          <p:cNvPr id="60" name="CuadroTexto 59">
            <a:extLst>
              <a:ext uri="{FF2B5EF4-FFF2-40B4-BE49-F238E27FC236}">
                <a16:creationId xmlns:a16="http://schemas.microsoft.com/office/drawing/2014/main" id="{4CBC4A78-BBF2-DC40-A45F-1B4FDEB440E7}"/>
              </a:ext>
            </a:extLst>
          </p:cNvPr>
          <p:cNvSpPr txBox="1"/>
          <p:nvPr/>
        </p:nvSpPr>
        <p:spPr>
          <a:xfrm>
            <a:off x="3547337" y="4865559"/>
            <a:ext cx="135032" cy="276999"/>
          </a:xfrm>
          <a:prstGeom prst="rect">
            <a:avLst/>
          </a:prstGeom>
          <a:noFill/>
        </p:spPr>
        <p:txBody>
          <a:bodyPr wrap="square" rtlCol="0">
            <a:spAutoFit/>
          </a:bodyPr>
          <a:lstStyle/>
          <a:p>
            <a:r>
              <a:rPr lang="es-CL" sz="1200" dirty="0"/>
              <a:t>1</a:t>
            </a:r>
          </a:p>
        </p:txBody>
      </p:sp>
      <p:sp>
        <p:nvSpPr>
          <p:cNvPr id="61" name="CuadroTexto 60">
            <a:extLst>
              <a:ext uri="{FF2B5EF4-FFF2-40B4-BE49-F238E27FC236}">
                <a16:creationId xmlns:a16="http://schemas.microsoft.com/office/drawing/2014/main" id="{42B5C55E-D4F8-1C45-B6CD-A92200A04827}"/>
              </a:ext>
            </a:extLst>
          </p:cNvPr>
          <p:cNvSpPr txBox="1"/>
          <p:nvPr/>
        </p:nvSpPr>
        <p:spPr>
          <a:xfrm>
            <a:off x="2860690" y="4894421"/>
            <a:ext cx="135032" cy="276999"/>
          </a:xfrm>
          <a:prstGeom prst="rect">
            <a:avLst/>
          </a:prstGeom>
          <a:noFill/>
        </p:spPr>
        <p:txBody>
          <a:bodyPr wrap="square" rtlCol="0">
            <a:spAutoFit/>
          </a:bodyPr>
          <a:lstStyle/>
          <a:p>
            <a:r>
              <a:rPr lang="es-CL" sz="1200" dirty="0"/>
              <a:t>0</a:t>
            </a:r>
          </a:p>
        </p:txBody>
      </p:sp>
      <p:sp>
        <p:nvSpPr>
          <p:cNvPr id="62" name="CuadroTexto 61">
            <a:extLst>
              <a:ext uri="{FF2B5EF4-FFF2-40B4-BE49-F238E27FC236}">
                <a16:creationId xmlns:a16="http://schemas.microsoft.com/office/drawing/2014/main" id="{ACC1F953-454C-7145-8834-5DD456F8F351}"/>
              </a:ext>
            </a:extLst>
          </p:cNvPr>
          <p:cNvSpPr txBox="1"/>
          <p:nvPr/>
        </p:nvSpPr>
        <p:spPr>
          <a:xfrm>
            <a:off x="2193736" y="4917292"/>
            <a:ext cx="135032" cy="276999"/>
          </a:xfrm>
          <a:prstGeom prst="rect">
            <a:avLst/>
          </a:prstGeom>
          <a:noFill/>
        </p:spPr>
        <p:txBody>
          <a:bodyPr wrap="square" rtlCol="0">
            <a:spAutoFit/>
          </a:bodyPr>
          <a:lstStyle/>
          <a:p>
            <a:r>
              <a:rPr lang="es-CL" sz="1200" dirty="0"/>
              <a:t>0</a:t>
            </a:r>
          </a:p>
        </p:txBody>
      </p:sp>
      <p:sp>
        <p:nvSpPr>
          <p:cNvPr id="63" name="CuadroTexto 62">
            <a:extLst>
              <a:ext uri="{FF2B5EF4-FFF2-40B4-BE49-F238E27FC236}">
                <a16:creationId xmlns:a16="http://schemas.microsoft.com/office/drawing/2014/main" id="{1E245892-9C1E-8644-B3B8-1E4D30DEF7DC}"/>
              </a:ext>
            </a:extLst>
          </p:cNvPr>
          <p:cNvSpPr txBox="1"/>
          <p:nvPr/>
        </p:nvSpPr>
        <p:spPr>
          <a:xfrm>
            <a:off x="1524556" y="4886827"/>
            <a:ext cx="135032" cy="276999"/>
          </a:xfrm>
          <a:prstGeom prst="rect">
            <a:avLst/>
          </a:prstGeom>
          <a:noFill/>
        </p:spPr>
        <p:txBody>
          <a:bodyPr wrap="square" rtlCol="0">
            <a:spAutoFit/>
          </a:bodyPr>
          <a:lstStyle/>
          <a:p>
            <a:r>
              <a:rPr lang="es-CL" sz="1200" dirty="0"/>
              <a:t>0</a:t>
            </a:r>
          </a:p>
        </p:txBody>
      </p:sp>
    </p:spTree>
    <p:extLst>
      <p:ext uri="{BB962C8B-B14F-4D97-AF65-F5344CB8AC3E}">
        <p14:creationId xmlns:p14="http://schemas.microsoft.com/office/powerpoint/2010/main" val="529184556"/>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78949" name="Object 5"/>
          <p:cNvGraphicFramePr>
            <a:graphicFrameLocks noGrp="1" noChangeAspect="1"/>
          </p:cNvGraphicFramePr>
          <p:nvPr>
            <p:ph sz="half" idx="4294967295"/>
            <p:custDataLst>
              <p:tags r:id="rId1"/>
            </p:custDataLst>
            <p:extLst>
              <p:ext uri="{D42A27DB-BD31-4B8C-83A1-F6EECF244321}">
                <p14:modId xmlns:p14="http://schemas.microsoft.com/office/powerpoint/2010/main" val="85246888"/>
              </p:ext>
            </p:extLst>
          </p:nvPr>
        </p:nvGraphicFramePr>
        <p:xfrm>
          <a:off x="4785360" y="3480990"/>
          <a:ext cx="3368040" cy="2462610"/>
        </p:xfrm>
        <a:graphic>
          <a:graphicData uri="http://schemas.openxmlformats.org/presentationml/2006/ole">
            <mc:AlternateContent xmlns:mc="http://schemas.openxmlformats.org/markup-compatibility/2006">
              <mc:Choice xmlns:v="urn:schemas-microsoft-com:vml" Requires="v">
                <p:oleObj name="VISIO" r:id="rId7" imgW="1212480" imgH="926640" progId="Visio.Drawing.6">
                  <p:embed/>
                </p:oleObj>
              </mc:Choice>
              <mc:Fallback>
                <p:oleObj name="VISIO" r:id="rId7" imgW="1212480" imgH="926640" progId="Visio.Drawing.6">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785360" y="3480990"/>
                        <a:ext cx="3368040" cy="2462610"/>
                      </a:xfrm>
                      <a:prstGeom prst="rect">
                        <a:avLst/>
                      </a:prstGeom>
                    </p:spPr>
                  </p:pic>
                </p:oleObj>
              </mc:Fallback>
            </mc:AlternateContent>
          </a:graphicData>
        </a:graphic>
      </p:graphicFrame>
      <p:sp>
        <p:nvSpPr>
          <p:cNvPr id="978946" name="Rectangle 2"/>
          <p:cNvSpPr>
            <a:spLocks noChangeArrowheads="1"/>
          </p:cNvSpPr>
          <p:nvPr>
            <p:custDataLst>
              <p:tags r:id="rId2"/>
            </p:custDataLst>
          </p:nvPr>
        </p:nvSpPr>
        <p:spPr bwMode="auto">
          <a:xfrm>
            <a:off x="533400" y="1066800"/>
            <a:ext cx="8077200" cy="51816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342900" indent="-342900">
              <a:spcBef>
                <a:spcPct val="20000"/>
              </a:spcBef>
            </a:pPr>
            <a:endParaRPr lang="en-US" sz="3200">
              <a:latin typeface="Times New Roman" pitchFamily="18" charset="0"/>
              <a:cs typeface="Arial" charset="0"/>
            </a:endParaRPr>
          </a:p>
          <a:p>
            <a:pPr marL="342900" indent="-342900">
              <a:spcBef>
                <a:spcPct val="20000"/>
              </a:spcBef>
            </a:pPr>
            <a:endParaRPr lang="en-US" sz="3200">
              <a:latin typeface="Times New Roman" pitchFamily="18" charset="0"/>
              <a:cs typeface="Arial" charset="0"/>
            </a:endParaRPr>
          </a:p>
          <a:p>
            <a:pPr marL="342900" indent="-342900">
              <a:spcBef>
                <a:spcPct val="20000"/>
              </a:spcBef>
            </a:pPr>
            <a:endParaRPr lang="en-US" sz="3200">
              <a:latin typeface="Times New Roman" pitchFamily="18" charset="0"/>
              <a:cs typeface="Arial" charset="0"/>
            </a:endParaRPr>
          </a:p>
        </p:txBody>
      </p:sp>
      <p:sp>
        <p:nvSpPr>
          <p:cNvPr id="978948" name="Rectangle 4"/>
          <p:cNvSpPr>
            <a:spLocks noChangeArrowheads="1"/>
          </p:cNvSpPr>
          <p:nvPr>
            <p:custDataLst>
              <p:tags r:id="rId3"/>
            </p:custDataLst>
          </p:nvPr>
        </p:nvSpPr>
        <p:spPr bwMode="auto">
          <a:xfrm>
            <a:off x="228600" y="1066800"/>
            <a:ext cx="8077200" cy="51816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342900" indent="-342900">
              <a:spcBef>
                <a:spcPct val="20000"/>
              </a:spcBef>
              <a:buFontTx/>
              <a:buChar char="•"/>
            </a:pPr>
            <a:endParaRPr lang="en-US" sz="3200">
              <a:latin typeface="Times New Roman" pitchFamily="18" charset="0"/>
              <a:cs typeface="Arial" charset="0"/>
            </a:endParaRPr>
          </a:p>
        </p:txBody>
      </p:sp>
      <p:sp>
        <p:nvSpPr>
          <p:cNvPr id="978950" name="Rectangle 6"/>
          <p:cNvSpPr>
            <a:spLocks noChangeArrowheads="1"/>
          </p:cNvSpPr>
          <p:nvPr>
            <p:custDataLst>
              <p:tags r:id="rId4"/>
            </p:custDataLst>
          </p:nvPr>
        </p:nvSpPr>
        <p:spPr bwMode="auto">
          <a:xfrm>
            <a:off x="457200" y="990600"/>
            <a:ext cx="5562600" cy="51816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342900" indent="-342900">
              <a:spcBef>
                <a:spcPct val="20000"/>
              </a:spcBef>
              <a:buFontTx/>
              <a:buChar char="•"/>
            </a:pPr>
            <a:r>
              <a:rPr lang="en-US" sz="2400" dirty="0">
                <a:latin typeface="+mj-lt"/>
                <a:cs typeface="Arial" charset="0"/>
              </a:rPr>
              <a:t>Efficiently store large amounts of data</a:t>
            </a:r>
          </a:p>
          <a:p>
            <a:pPr marL="342900" indent="-342900">
              <a:spcBef>
                <a:spcPct val="20000"/>
              </a:spcBef>
              <a:buFontTx/>
              <a:buChar char="•"/>
            </a:pPr>
            <a:r>
              <a:rPr lang="en-US" sz="2400" dirty="0">
                <a:latin typeface="+mj-lt"/>
                <a:cs typeface="Arial" charset="0"/>
              </a:rPr>
              <a:t>3 common types:</a:t>
            </a:r>
          </a:p>
          <a:p>
            <a:pPr marL="742950" lvl="1" indent="-285750">
              <a:spcBef>
                <a:spcPct val="20000"/>
              </a:spcBef>
              <a:buFontTx/>
              <a:buChar char="–"/>
            </a:pPr>
            <a:r>
              <a:rPr lang="en-US" sz="2000" dirty="0">
                <a:latin typeface="+mj-lt"/>
                <a:cs typeface="Arial" charset="0"/>
              </a:rPr>
              <a:t>Dynamic random access memory (DRAM)</a:t>
            </a:r>
          </a:p>
          <a:p>
            <a:pPr marL="742950" lvl="1" indent="-285750">
              <a:spcBef>
                <a:spcPct val="20000"/>
              </a:spcBef>
              <a:buFontTx/>
              <a:buChar char="–"/>
            </a:pPr>
            <a:r>
              <a:rPr lang="en-US" sz="2000" dirty="0">
                <a:latin typeface="+mj-lt"/>
                <a:cs typeface="Arial" charset="0"/>
              </a:rPr>
              <a:t>Static random access memory (SRAM)</a:t>
            </a:r>
          </a:p>
          <a:p>
            <a:pPr marL="742950" lvl="1" indent="-285750">
              <a:spcBef>
                <a:spcPct val="20000"/>
              </a:spcBef>
              <a:buFontTx/>
              <a:buChar char="–"/>
            </a:pPr>
            <a:r>
              <a:rPr lang="en-US" sz="2000" dirty="0">
                <a:latin typeface="+mj-lt"/>
                <a:cs typeface="Arial" charset="0"/>
              </a:rPr>
              <a:t>Read only memory (ROM)</a:t>
            </a:r>
          </a:p>
          <a:p>
            <a:pPr marL="342900" indent="-342900">
              <a:spcBef>
                <a:spcPct val="20000"/>
              </a:spcBef>
              <a:buFontTx/>
              <a:buChar char="•"/>
            </a:pPr>
            <a:r>
              <a:rPr lang="en-US" sz="2400" i="1" dirty="0">
                <a:latin typeface="+mj-lt"/>
                <a:cs typeface="Arial" charset="0"/>
              </a:rPr>
              <a:t>M</a:t>
            </a:r>
            <a:r>
              <a:rPr lang="en-US" sz="2400" dirty="0">
                <a:latin typeface="+mj-lt"/>
                <a:cs typeface="Arial" charset="0"/>
              </a:rPr>
              <a:t>-bit data value read/ written at each unique </a:t>
            </a:r>
            <a:r>
              <a:rPr lang="en-US" sz="2400" i="1" dirty="0">
                <a:latin typeface="+mj-lt"/>
                <a:cs typeface="Arial" charset="0"/>
              </a:rPr>
              <a:t>N</a:t>
            </a:r>
            <a:r>
              <a:rPr lang="en-US" sz="2400" dirty="0">
                <a:latin typeface="+mj-lt"/>
                <a:cs typeface="Arial" charset="0"/>
              </a:rPr>
              <a:t>-bit address</a:t>
            </a:r>
          </a:p>
        </p:txBody>
      </p:sp>
      <p:sp>
        <p:nvSpPr>
          <p:cNvPr id="9" name="TextBox 8"/>
          <p:cNvSpPr txBox="1"/>
          <p:nvPr/>
        </p:nvSpPr>
        <p:spPr>
          <a:xfrm>
            <a:off x="457200" y="68759"/>
            <a:ext cx="7924800" cy="769441"/>
          </a:xfrm>
          <a:prstGeom prst="rect">
            <a:avLst/>
          </a:prstGeom>
          <a:noFill/>
        </p:spPr>
        <p:txBody>
          <a:bodyPr wrap="square" rtlCol="0">
            <a:spAutoFit/>
          </a:bodyPr>
          <a:lstStyle/>
          <a:p>
            <a:r>
              <a:rPr lang="en-US" sz="4400" dirty="0">
                <a:solidFill>
                  <a:schemeClr val="bg1"/>
                </a:solidFill>
                <a:latin typeface="+mj-lt"/>
              </a:rPr>
              <a:t>Memory Arrays</a:t>
            </a:r>
          </a:p>
        </p:txBody>
      </p:sp>
    </p:spTree>
    <p:extLst>
      <p:ext uri="{BB962C8B-B14F-4D97-AF65-F5344CB8AC3E}">
        <p14:creationId xmlns:p14="http://schemas.microsoft.com/office/powerpoint/2010/main" val="1376364343"/>
      </p:ext>
    </p:extLst>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79974" name="Object 6"/>
          <p:cNvGraphicFramePr>
            <a:graphicFrameLocks noGrp="1" noChangeAspect="1"/>
          </p:cNvGraphicFramePr>
          <p:nvPr>
            <p:ph sz="half" idx="4294967295"/>
            <p:custDataLst>
              <p:tags r:id="rId1"/>
            </p:custDataLst>
            <p:extLst>
              <p:ext uri="{D42A27DB-BD31-4B8C-83A1-F6EECF244321}">
                <p14:modId xmlns:p14="http://schemas.microsoft.com/office/powerpoint/2010/main" val="731715531"/>
              </p:ext>
            </p:extLst>
          </p:nvPr>
        </p:nvGraphicFramePr>
        <p:xfrm>
          <a:off x="6019800" y="1852735"/>
          <a:ext cx="2438400" cy="1784350"/>
        </p:xfrm>
        <a:graphic>
          <a:graphicData uri="http://schemas.openxmlformats.org/presentationml/2006/ole">
            <mc:AlternateContent xmlns:mc="http://schemas.openxmlformats.org/markup-compatibility/2006">
              <mc:Choice xmlns:v="urn:schemas-microsoft-com:vml" Requires="v">
                <p:oleObj name="VISIO" r:id="rId7" imgW="1212480" imgH="926640" progId="Visio.Drawing.6">
                  <p:embed/>
                </p:oleObj>
              </mc:Choice>
              <mc:Fallback>
                <p:oleObj name="VISIO" r:id="rId7" imgW="1212480" imgH="926640" progId="Visio.Drawing.6">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19800" y="1852735"/>
                        <a:ext cx="2438400" cy="1784350"/>
                      </a:xfrm>
                      <a:prstGeom prst="rect">
                        <a:avLst/>
                      </a:prstGeom>
                    </p:spPr>
                  </p:pic>
                </p:oleObj>
              </mc:Fallback>
            </mc:AlternateContent>
          </a:graphicData>
        </a:graphic>
      </p:graphicFrame>
      <p:graphicFrame>
        <p:nvGraphicFramePr>
          <p:cNvPr id="979979" name="Object 11"/>
          <p:cNvGraphicFramePr>
            <a:graphicFrameLocks noGrp="1" noChangeAspect="1"/>
          </p:cNvGraphicFramePr>
          <p:nvPr>
            <p:ph sz="half" idx="4294967295"/>
            <p:custDataLst>
              <p:tags r:id="rId2"/>
            </p:custDataLst>
            <p:extLst>
              <p:ext uri="{D42A27DB-BD31-4B8C-83A1-F6EECF244321}">
                <p14:modId xmlns:p14="http://schemas.microsoft.com/office/powerpoint/2010/main" val="2347327530"/>
              </p:ext>
            </p:extLst>
          </p:nvPr>
        </p:nvGraphicFramePr>
        <p:xfrm>
          <a:off x="1600200" y="3717925"/>
          <a:ext cx="5257800" cy="2454275"/>
        </p:xfrm>
        <a:graphic>
          <a:graphicData uri="http://schemas.openxmlformats.org/presentationml/2006/ole">
            <mc:AlternateContent xmlns:mc="http://schemas.openxmlformats.org/markup-compatibility/2006">
              <mc:Choice xmlns:v="urn:schemas-microsoft-com:vml" Requires="v">
                <p:oleObj name="VISIO" r:id="rId9" imgW="2552400" imgH="1246680" progId="Visio.Drawing.6">
                  <p:embed/>
                </p:oleObj>
              </mc:Choice>
              <mc:Fallback>
                <p:oleObj name="VISIO" r:id="rId9" imgW="2552400" imgH="1246680" progId="Visio.Drawing.6">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600200" y="3717925"/>
                        <a:ext cx="5257800" cy="24542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oleObj>
              </mc:Fallback>
            </mc:AlternateContent>
          </a:graphicData>
        </a:graphic>
      </p:graphicFrame>
      <p:sp>
        <p:nvSpPr>
          <p:cNvPr id="979976" name="Rectangle 8"/>
          <p:cNvSpPr>
            <a:spLocks noChangeArrowheads="1"/>
          </p:cNvSpPr>
          <p:nvPr>
            <p:custDataLst>
              <p:tags r:id="rId3"/>
            </p:custDataLst>
          </p:nvPr>
        </p:nvSpPr>
        <p:spPr bwMode="auto">
          <a:xfrm>
            <a:off x="533400" y="990600"/>
            <a:ext cx="8077200" cy="51816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342900" indent="-342900">
              <a:spcBef>
                <a:spcPct val="20000"/>
              </a:spcBef>
              <a:buFontTx/>
              <a:buChar char="•"/>
            </a:pPr>
            <a:r>
              <a:rPr lang="en-US" sz="2400" dirty="0">
                <a:latin typeface="+mj-lt"/>
                <a:cs typeface="Arial" charset="0"/>
              </a:rPr>
              <a:t>2-dimensional array of bit cells </a:t>
            </a:r>
          </a:p>
          <a:p>
            <a:pPr marL="342900" indent="-342900">
              <a:spcBef>
                <a:spcPct val="20000"/>
              </a:spcBef>
              <a:buFontTx/>
              <a:buChar char="•"/>
            </a:pPr>
            <a:r>
              <a:rPr lang="en-US" sz="2400" dirty="0">
                <a:latin typeface="+mj-lt"/>
                <a:cs typeface="Arial" charset="0"/>
              </a:rPr>
              <a:t>Each bit cell stores one bit</a:t>
            </a:r>
          </a:p>
          <a:p>
            <a:pPr marL="342900" indent="-342900">
              <a:spcBef>
                <a:spcPct val="20000"/>
              </a:spcBef>
              <a:buFontTx/>
              <a:buChar char="•"/>
            </a:pPr>
            <a:r>
              <a:rPr lang="en-US" sz="2400" i="1" dirty="0">
                <a:latin typeface="+mj-lt"/>
                <a:cs typeface="Arial" charset="0"/>
              </a:rPr>
              <a:t>N</a:t>
            </a:r>
            <a:r>
              <a:rPr lang="en-US" sz="2400" dirty="0">
                <a:latin typeface="+mj-lt"/>
                <a:cs typeface="Arial" charset="0"/>
              </a:rPr>
              <a:t> address bits and </a:t>
            </a:r>
            <a:r>
              <a:rPr lang="en-US" sz="2400" i="1" dirty="0">
                <a:latin typeface="+mj-lt"/>
                <a:cs typeface="Arial" charset="0"/>
              </a:rPr>
              <a:t>M</a:t>
            </a:r>
            <a:r>
              <a:rPr lang="en-US" sz="2400" dirty="0">
                <a:latin typeface="+mj-lt"/>
                <a:cs typeface="Arial" charset="0"/>
              </a:rPr>
              <a:t> data bits:</a:t>
            </a:r>
          </a:p>
          <a:p>
            <a:pPr marL="742950" lvl="1" indent="-285750">
              <a:spcBef>
                <a:spcPct val="20000"/>
              </a:spcBef>
              <a:buFontTx/>
              <a:buChar char="–"/>
            </a:pPr>
            <a:r>
              <a:rPr lang="en-US" sz="2000" dirty="0">
                <a:latin typeface="+mj-lt"/>
                <a:cs typeface="Arial" charset="0"/>
              </a:rPr>
              <a:t>2</a:t>
            </a:r>
            <a:r>
              <a:rPr lang="en-US" sz="2000" i="1" baseline="30000" dirty="0">
                <a:latin typeface="+mj-lt"/>
                <a:cs typeface="Arial" charset="0"/>
              </a:rPr>
              <a:t>N</a:t>
            </a:r>
            <a:r>
              <a:rPr lang="en-US" sz="2000" dirty="0">
                <a:latin typeface="+mj-lt"/>
                <a:cs typeface="Arial" charset="0"/>
              </a:rPr>
              <a:t> rows and </a:t>
            </a:r>
            <a:r>
              <a:rPr lang="en-US" sz="2000" i="1" dirty="0">
                <a:latin typeface="+mj-lt"/>
                <a:cs typeface="Arial" charset="0"/>
              </a:rPr>
              <a:t>M</a:t>
            </a:r>
            <a:r>
              <a:rPr lang="en-US" sz="2000" dirty="0">
                <a:latin typeface="+mj-lt"/>
                <a:cs typeface="Arial" charset="0"/>
              </a:rPr>
              <a:t> columns</a:t>
            </a:r>
          </a:p>
          <a:p>
            <a:pPr marL="742950" lvl="1" indent="-285750">
              <a:spcBef>
                <a:spcPct val="20000"/>
              </a:spcBef>
              <a:buFontTx/>
              <a:buChar char="–"/>
            </a:pPr>
            <a:r>
              <a:rPr lang="en-US" sz="2000" b="1" dirty="0">
                <a:solidFill>
                  <a:schemeClr val="accent1"/>
                </a:solidFill>
                <a:latin typeface="+mj-lt"/>
                <a:cs typeface="Arial" charset="0"/>
              </a:rPr>
              <a:t>Depth:</a:t>
            </a:r>
            <a:r>
              <a:rPr lang="en-US" sz="2000" dirty="0">
                <a:latin typeface="+mj-lt"/>
                <a:cs typeface="Arial" charset="0"/>
              </a:rPr>
              <a:t> number of rows (number of words)</a:t>
            </a:r>
          </a:p>
          <a:p>
            <a:pPr marL="742950" lvl="1" indent="-285750">
              <a:spcBef>
                <a:spcPct val="20000"/>
              </a:spcBef>
              <a:buFontTx/>
              <a:buChar char="–"/>
            </a:pPr>
            <a:r>
              <a:rPr lang="en-US" sz="2000" b="1" dirty="0">
                <a:solidFill>
                  <a:schemeClr val="accent1"/>
                </a:solidFill>
                <a:latin typeface="+mj-lt"/>
                <a:cs typeface="Arial" charset="0"/>
              </a:rPr>
              <a:t>Width:</a:t>
            </a:r>
            <a:r>
              <a:rPr lang="en-US" sz="2000" dirty="0">
                <a:latin typeface="+mj-lt"/>
                <a:cs typeface="Arial" charset="0"/>
              </a:rPr>
              <a:t> number of columns (size of word)</a:t>
            </a:r>
          </a:p>
          <a:p>
            <a:pPr marL="742950" lvl="1" indent="-285750">
              <a:spcBef>
                <a:spcPct val="20000"/>
              </a:spcBef>
              <a:buFontTx/>
              <a:buChar char="–"/>
            </a:pPr>
            <a:r>
              <a:rPr lang="en-US" sz="2000" b="1" dirty="0">
                <a:solidFill>
                  <a:schemeClr val="accent1"/>
                </a:solidFill>
                <a:latin typeface="+mj-lt"/>
                <a:cs typeface="Arial" charset="0"/>
              </a:rPr>
              <a:t>Array size:</a:t>
            </a:r>
            <a:r>
              <a:rPr lang="en-US" sz="2000" dirty="0">
                <a:solidFill>
                  <a:schemeClr val="accent1"/>
                </a:solidFill>
                <a:latin typeface="+mj-lt"/>
                <a:cs typeface="Arial" charset="0"/>
              </a:rPr>
              <a:t> </a:t>
            </a:r>
            <a:r>
              <a:rPr lang="en-US" sz="2000" dirty="0">
                <a:latin typeface="+mj-lt"/>
                <a:cs typeface="Arial" charset="0"/>
              </a:rPr>
              <a:t>depth </a:t>
            </a:r>
            <a:r>
              <a:rPr lang="en-US" sz="2000" dirty="0">
                <a:latin typeface="+mj-lt"/>
                <a:cs typeface="Times New Roman" pitchFamily="18" charset="0"/>
              </a:rPr>
              <a:t>× width = 2</a:t>
            </a:r>
            <a:r>
              <a:rPr lang="en-US" sz="2000" i="1" baseline="30000" dirty="0">
                <a:latin typeface="+mj-lt"/>
                <a:cs typeface="Arial" charset="0"/>
              </a:rPr>
              <a:t>N</a:t>
            </a:r>
            <a:r>
              <a:rPr lang="en-US" sz="2000" dirty="0">
                <a:latin typeface="+mj-lt"/>
                <a:cs typeface="Arial" charset="0"/>
              </a:rPr>
              <a:t>  </a:t>
            </a:r>
            <a:r>
              <a:rPr lang="en-US" sz="2000" dirty="0">
                <a:latin typeface="+mj-lt"/>
                <a:cs typeface="Times New Roman" pitchFamily="18" charset="0"/>
              </a:rPr>
              <a:t>× </a:t>
            </a:r>
            <a:r>
              <a:rPr lang="en-US" sz="2000" dirty="0">
                <a:latin typeface="+mj-lt"/>
                <a:cs typeface="Arial" charset="0"/>
              </a:rPr>
              <a:t> </a:t>
            </a:r>
            <a:r>
              <a:rPr lang="en-US" sz="2000" i="1" dirty="0">
                <a:latin typeface="+mj-lt"/>
                <a:cs typeface="Arial" charset="0"/>
              </a:rPr>
              <a:t>M</a:t>
            </a:r>
            <a:r>
              <a:rPr lang="en-US" sz="2000" dirty="0">
                <a:latin typeface="+mj-lt"/>
                <a:cs typeface="Arial" charset="0"/>
              </a:rPr>
              <a:t> </a:t>
            </a:r>
            <a:endParaRPr lang="en-US" sz="2000" dirty="0">
              <a:latin typeface="+mj-lt"/>
              <a:cs typeface="Times New Roman" pitchFamily="18" charset="0"/>
            </a:endParaRPr>
          </a:p>
          <a:p>
            <a:pPr marL="342900" indent="-342900">
              <a:spcBef>
                <a:spcPct val="20000"/>
              </a:spcBef>
              <a:buFontTx/>
              <a:buChar char="•"/>
            </a:pPr>
            <a:endParaRPr lang="en-US" sz="2400" dirty="0">
              <a:latin typeface="+mj-lt"/>
              <a:cs typeface="Times New Roman" pitchFamily="18" charset="0"/>
            </a:endParaRPr>
          </a:p>
        </p:txBody>
      </p:sp>
      <p:sp>
        <p:nvSpPr>
          <p:cNvPr id="979970" name="Rectangle 2"/>
          <p:cNvSpPr>
            <a:spLocks noChangeArrowheads="1"/>
          </p:cNvSpPr>
          <p:nvPr>
            <p:custDataLst>
              <p:tags r:id="rId4"/>
            </p:custDataLst>
          </p:nvPr>
        </p:nvSpPr>
        <p:spPr bwMode="auto">
          <a:xfrm>
            <a:off x="533400" y="1066800"/>
            <a:ext cx="8077200" cy="51816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342900" indent="-342900">
              <a:spcBef>
                <a:spcPct val="20000"/>
              </a:spcBef>
            </a:pPr>
            <a:endParaRPr lang="en-US" sz="3200">
              <a:latin typeface="Times New Roman" pitchFamily="18" charset="0"/>
              <a:cs typeface="Arial" charset="0"/>
            </a:endParaRPr>
          </a:p>
          <a:p>
            <a:pPr marL="342900" indent="-342900">
              <a:spcBef>
                <a:spcPct val="20000"/>
              </a:spcBef>
            </a:pPr>
            <a:endParaRPr lang="en-US" sz="3200">
              <a:latin typeface="Times New Roman" pitchFamily="18" charset="0"/>
              <a:cs typeface="Arial" charset="0"/>
            </a:endParaRPr>
          </a:p>
          <a:p>
            <a:pPr marL="342900" indent="-342900">
              <a:spcBef>
                <a:spcPct val="20000"/>
              </a:spcBef>
            </a:pPr>
            <a:endParaRPr lang="en-US" sz="3200">
              <a:latin typeface="Times New Roman" pitchFamily="18" charset="0"/>
              <a:cs typeface="Arial" charset="0"/>
            </a:endParaRPr>
          </a:p>
        </p:txBody>
      </p:sp>
      <p:sp>
        <p:nvSpPr>
          <p:cNvPr id="9" name="TextBox 8"/>
          <p:cNvSpPr txBox="1"/>
          <p:nvPr/>
        </p:nvSpPr>
        <p:spPr>
          <a:xfrm>
            <a:off x="457200" y="68759"/>
            <a:ext cx="7924800" cy="769441"/>
          </a:xfrm>
          <a:prstGeom prst="rect">
            <a:avLst/>
          </a:prstGeom>
          <a:noFill/>
        </p:spPr>
        <p:txBody>
          <a:bodyPr wrap="square" rtlCol="0">
            <a:spAutoFit/>
          </a:bodyPr>
          <a:lstStyle/>
          <a:p>
            <a:r>
              <a:rPr lang="en-US" sz="4400" dirty="0">
                <a:solidFill>
                  <a:schemeClr val="bg1"/>
                </a:solidFill>
                <a:latin typeface="+mj-lt"/>
              </a:rPr>
              <a:t>Memory Arrays</a:t>
            </a:r>
          </a:p>
        </p:txBody>
      </p:sp>
    </p:spTree>
    <p:extLst>
      <p:ext uri="{BB962C8B-B14F-4D97-AF65-F5344CB8AC3E}">
        <p14:creationId xmlns:p14="http://schemas.microsoft.com/office/powerpoint/2010/main" val="2320145586"/>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97383" name="Object 7"/>
          <p:cNvGraphicFramePr>
            <a:graphicFrameLocks noGrp="1" noChangeAspect="1"/>
          </p:cNvGraphicFramePr>
          <p:nvPr>
            <p:ph sz="half" idx="4294967295"/>
            <p:custDataLst>
              <p:tags r:id="rId1"/>
            </p:custDataLst>
            <p:extLst>
              <p:ext uri="{D42A27DB-BD31-4B8C-83A1-F6EECF244321}">
                <p14:modId xmlns:p14="http://schemas.microsoft.com/office/powerpoint/2010/main" val="1131719030"/>
              </p:ext>
            </p:extLst>
          </p:nvPr>
        </p:nvGraphicFramePr>
        <p:xfrm>
          <a:off x="1600200" y="3276600"/>
          <a:ext cx="5943600" cy="2774950"/>
        </p:xfrm>
        <a:graphic>
          <a:graphicData uri="http://schemas.openxmlformats.org/presentationml/2006/ole">
            <mc:AlternateContent xmlns:mc="http://schemas.openxmlformats.org/markup-compatibility/2006">
              <mc:Choice xmlns:v="urn:schemas-microsoft-com:vml" Requires="v">
                <p:oleObj name="VISIO" r:id="rId7" imgW="2552400" imgH="1246680" progId="Visio.Drawing.6">
                  <p:embed/>
                </p:oleObj>
              </mc:Choice>
              <mc:Fallback>
                <p:oleObj name="VISIO" r:id="rId7" imgW="2552400" imgH="1246680" progId="Visio.Drawing.6">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00200" y="3276600"/>
                        <a:ext cx="5943600" cy="2774950"/>
                      </a:xfrm>
                      <a:prstGeom prst="rect">
                        <a:avLst/>
                      </a:prstGeom>
                    </p:spPr>
                  </p:pic>
                </p:oleObj>
              </mc:Fallback>
            </mc:AlternateContent>
          </a:graphicData>
        </a:graphic>
      </p:graphicFrame>
      <p:sp>
        <p:nvSpPr>
          <p:cNvPr id="997384" name="Rectangle 8"/>
          <p:cNvSpPr>
            <a:spLocks noChangeArrowheads="1"/>
          </p:cNvSpPr>
          <p:nvPr>
            <p:custDataLst>
              <p:tags r:id="rId2"/>
            </p:custDataLst>
          </p:nvPr>
        </p:nvSpPr>
        <p:spPr bwMode="auto">
          <a:xfrm>
            <a:off x="914400" y="1143000"/>
            <a:ext cx="8077200" cy="51816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342900" indent="-342900">
              <a:spcBef>
                <a:spcPct val="20000"/>
              </a:spcBef>
              <a:buFontTx/>
              <a:buChar char="•"/>
            </a:pPr>
            <a:r>
              <a:rPr lang="en-US" sz="2400" dirty="0">
                <a:latin typeface="Times New Roman" pitchFamily="18" charset="0"/>
                <a:cs typeface="Arial" charset="0"/>
              </a:rPr>
              <a:t>2</a:t>
            </a:r>
            <a:r>
              <a:rPr lang="en-US" sz="2400" baseline="30000" dirty="0">
                <a:latin typeface="Times New Roman" pitchFamily="18" charset="0"/>
                <a:cs typeface="Arial" charset="0"/>
              </a:rPr>
              <a:t>2</a:t>
            </a:r>
            <a:r>
              <a:rPr lang="en-US" sz="2400" dirty="0">
                <a:latin typeface="Times New Roman" pitchFamily="18" charset="0"/>
                <a:cs typeface="Arial" charset="0"/>
              </a:rPr>
              <a:t> </a:t>
            </a:r>
            <a:r>
              <a:rPr lang="en-US" sz="2400" dirty="0">
                <a:latin typeface="Times New Roman" pitchFamily="18" charset="0"/>
                <a:cs typeface="Times New Roman" pitchFamily="18" charset="0"/>
              </a:rPr>
              <a:t>×</a:t>
            </a:r>
            <a:r>
              <a:rPr lang="en-US" sz="2400" dirty="0">
                <a:latin typeface="Times New Roman" pitchFamily="18" charset="0"/>
                <a:cs typeface="Arial" charset="0"/>
              </a:rPr>
              <a:t> 3-bit array</a:t>
            </a:r>
          </a:p>
          <a:p>
            <a:pPr marL="342900" indent="-342900">
              <a:spcBef>
                <a:spcPct val="20000"/>
              </a:spcBef>
              <a:buFontTx/>
              <a:buChar char="•"/>
            </a:pPr>
            <a:r>
              <a:rPr lang="en-US" sz="2400" dirty="0">
                <a:latin typeface="Times New Roman" pitchFamily="18" charset="0"/>
                <a:cs typeface="Arial" charset="0"/>
              </a:rPr>
              <a:t>Number of words: 4</a:t>
            </a:r>
          </a:p>
          <a:p>
            <a:pPr marL="342900" indent="-342900">
              <a:spcBef>
                <a:spcPct val="20000"/>
              </a:spcBef>
              <a:buFontTx/>
              <a:buChar char="•"/>
            </a:pPr>
            <a:r>
              <a:rPr lang="en-US" sz="2400" dirty="0">
                <a:latin typeface="Times New Roman" pitchFamily="18" charset="0"/>
                <a:cs typeface="Arial" charset="0"/>
              </a:rPr>
              <a:t>Word size: 3-bits</a:t>
            </a:r>
          </a:p>
          <a:p>
            <a:pPr marL="342900" indent="-342900">
              <a:spcBef>
                <a:spcPct val="20000"/>
              </a:spcBef>
              <a:buFontTx/>
              <a:buChar char="•"/>
            </a:pPr>
            <a:r>
              <a:rPr lang="en-US" sz="2400" dirty="0">
                <a:latin typeface="Times New Roman" pitchFamily="18" charset="0"/>
                <a:cs typeface="Arial" charset="0"/>
              </a:rPr>
              <a:t>For example, the 3-bit word stored at address 10 is 100</a:t>
            </a:r>
            <a:endParaRPr lang="en-US" sz="2400" dirty="0">
              <a:latin typeface="Times New Roman" pitchFamily="18" charset="0"/>
              <a:cs typeface="Times New Roman" pitchFamily="18" charset="0"/>
            </a:endParaRPr>
          </a:p>
          <a:p>
            <a:pPr marL="342900" indent="-342900">
              <a:spcBef>
                <a:spcPct val="20000"/>
              </a:spcBef>
              <a:buFontTx/>
              <a:buChar char="•"/>
            </a:pPr>
            <a:endParaRPr lang="en-US" sz="2400" dirty="0">
              <a:latin typeface="Times New Roman" pitchFamily="18" charset="0"/>
              <a:cs typeface="Times New Roman" pitchFamily="18" charset="0"/>
            </a:endParaRPr>
          </a:p>
        </p:txBody>
      </p:sp>
      <p:sp>
        <p:nvSpPr>
          <p:cNvPr id="997378" name="Rectangle 2"/>
          <p:cNvSpPr>
            <a:spLocks noChangeArrowheads="1"/>
          </p:cNvSpPr>
          <p:nvPr>
            <p:custDataLst>
              <p:tags r:id="rId3"/>
            </p:custDataLst>
          </p:nvPr>
        </p:nvSpPr>
        <p:spPr bwMode="auto">
          <a:xfrm>
            <a:off x="533400" y="1066800"/>
            <a:ext cx="8077200" cy="51816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342900" indent="-342900">
              <a:spcBef>
                <a:spcPct val="20000"/>
              </a:spcBef>
            </a:pPr>
            <a:endParaRPr lang="en-US" sz="3200">
              <a:latin typeface="Times New Roman" pitchFamily="18" charset="0"/>
              <a:cs typeface="Arial" charset="0"/>
            </a:endParaRPr>
          </a:p>
          <a:p>
            <a:pPr marL="342900" indent="-342900">
              <a:spcBef>
                <a:spcPct val="20000"/>
              </a:spcBef>
            </a:pPr>
            <a:endParaRPr lang="en-US" sz="3200">
              <a:latin typeface="Times New Roman" pitchFamily="18" charset="0"/>
              <a:cs typeface="Arial" charset="0"/>
            </a:endParaRPr>
          </a:p>
          <a:p>
            <a:pPr marL="342900" indent="-342900">
              <a:spcBef>
                <a:spcPct val="20000"/>
              </a:spcBef>
            </a:pPr>
            <a:endParaRPr lang="en-US" sz="3200">
              <a:latin typeface="Times New Roman" pitchFamily="18" charset="0"/>
              <a:cs typeface="Arial" charset="0"/>
            </a:endParaRPr>
          </a:p>
        </p:txBody>
      </p:sp>
      <p:sp>
        <p:nvSpPr>
          <p:cNvPr id="997380" name="Rectangle 4"/>
          <p:cNvSpPr>
            <a:spLocks noChangeArrowheads="1"/>
          </p:cNvSpPr>
          <p:nvPr>
            <p:custDataLst>
              <p:tags r:id="rId4"/>
            </p:custDataLst>
          </p:nvPr>
        </p:nvSpPr>
        <p:spPr bwMode="auto">
          <a:xfrm>
            <a:off x="685800" y="1219200"/>
            <a:ext cx="8077200" cy="51816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342900" indent="-342900">
              <a:spcBef>
                <a:spcPct val="20000"/>
              </a:spcBef>
              <a:buFontTx/>
              <a:buChar char="•"/>
            </a:pPr>
            <a:endParaRPr lang="en-US" sz="3200">
              <a:latin typeface="Times New Roman" pitchFamily="18" charset="0"/>
              <a:cs typeface="Arial" charset="0"/>
            </a:endParaRPr>
          </a:p>
        </p:txBody>
      </p:sp>
      <p:sp>
        <p:nvSpPr>
          <p:cNvPr id="10" name="TextBox 9"/>
          <p:cNvSpPr txBox="1"/>
          <p:nvPr/>
        </p:nvSpPr>
        <p:spPr>
          <a:xfrm>
            <a:off x="457200" y="68759"/>
            <a:ext cx="7924800" cy="769441"/>
          </a:xfrm>
          <a:prstGeom prst="rect">
            <a:avLst/>
          </a:prstGeom>
          <a:noFill/>
        </p:spPr>
        <p:txBody>
          <a:bodyPr wrap="square" rtlCol="0">
            <a:spAutoFit/>
          </a:bodyPr>
          <a:lstStyle/>
          <a:p>
            <a:r>
              <a:rPr lang="en-US" sz="4400" dirty="0">
                <a:solidFill>
                  <a:schemeClr val="bg1"/>
                </a:solidFill>
                <a:latin typeface="+mj-lt"/>
              </a:rPr>
              <a:t>Memory Array Example</a:t>
            </a:r>
          </a:p>
        </p:txBody>
      </p:sp>
    </p:spTree>
    <p:extLst>
      <p:ext uri="{BB962C8B-B14F-4D97-AF65-F5344CB8AC3E}">
        <p14:creationId xmlns:p14="http://schemas.microsoft.com/office/powerpoint/2010/main" val="1525838360"/>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80997" name="Object 5"/>
          <p:cNvGraphicFramePr>
            <a:graphicFrameLocks noGrp="1" noChangeAspect="1"/>
          </p:cNvGraphicFramePr>
          <p:nvPr>
            <p:ph idx="4294967295"/>
            <p:custDataLst>
              <p:tags r:id="rId1"/>
            </p:custDataLst>
            <p:extLst>
              <p:ext uri="{D42A27DB-BD31-4B8C-83A1-F6EECF244321}">
                <p14:modId xmlns:p14="http://schemas.microsoft.com/office/powerpoint/2010/main" val="3838552989"/>
              </p:ext>
            </p:extLst>
          </p:nvPr>
        </p:nvGraphicFramePr>
        <p:xfrm>
          <a:off x="2209800" y="1371600"/>
          <a:ext cx="4122738" cy="3017838"/>
        </p:xfrm>
        <a:graphic>
          <a:graphicData uri="http://schemas.openxmlformats.org/presentationml/2006/ole">
            <mc:AlternateContent xmlns:mc="http://schemas.openxmlformats.org/markup-compatibility/2006">
              <mc:Choice xmlns:v="urn:schemas-microsoft-com:vml" Requires="v">
                <p:oleObj name="VISIO" r:id="rId6" imgW="1389600" imgH="1063080" progId="Visio.Drawing.6">
                  <p:embed/>
                </p:oleObj>
              </mc:Choice>
              <mc:Fallback>
                <p:oleObj name="VISIO" r:id="rId6" imgW="1389600" imgH="1063080" progId="Visio.Drawing.6">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09800" y="1371600"/>
                        <a:ext cx="4122738" cy="30178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oleObj>
              </mc:Fallback>
            </mc:AlternateContent>
          </a:graphicData>
        </a:graphic>
      </p:graphicFrame>
      <p:sp>
        <p:nvSpPr>
          <p:cNvPr id="980994" name="Rectangle 2"/>
          <p:cNvSpPr>
            <a:spLocks noChangeArrowheads="1"/>
          </p:cNvSpPr>
          <p:nvPr>
            <p:custDataLst>
              <p:tags r:id="rId2"/>
            </p:custDataLst>
          </p:nvPr>
        </p:nvSpPr>
        <p:spPr bwMode="auto">
          <a:xfrm>
            <a:off x="533400" y="1066800"/>
            <a:ext cx="8077200" cy="51816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342900" indent="-342900">
              <a:spcBef>
                <a:spcPct val="20000"/>
              </a:spcBef>
            </a:pPr>
            <a:endParaRPr lang="en-US" sz="3200">
              <a:latin typeface="Times New Roman" pitchFamily="18" charset="0"/>
              <a:cs typeface="Arial" charset="0"/>
            </a:endParaRPr>
          </a:p>
          <a:p>
            <a:pPr marL="342900" indent="-342900">
              <a:spcBef>
                <a:spcPct val="20000"/>
              </a:spcBef>
            </a:pPr>
            <a:endParaRPr lang="en-US" sz="3200">
              <a:latin typeface="Times New Roman" pitchFamily="18" charset="0"/>
              <a:cs typeface="Arial" charset="0"/>
            </a:endParaRPr>
          </a:p>
          <a:p>
            <a:pPr marL="342900" indent="-342900">
              <a:spcBef>
                <a:spcPct val="20000"/>
              </a:spcBef>
            </a:pPr>
            <a:endParaRPr lang="en-US" sz="3200">
              <a:latin typeface="Times New Roman" pitchFamily="18" charset="0"/>
              <a:cs typeface="Arial" charset="0"/>
            </a:endParaRPr>
          </a:p>
        </p:txBody>
      </p:sp>
      <p:sp>
        <p:nvSpPr>
          <p:cNvPr id="980996" name="Rectangle 4"/>
          <p:cNvSpPr>
            <a:spLocks noChangeArrowheads="1"/>
          </p:cNvSpPr>
          <p:nvPr>
            <p:custDataLst>
              <p:tags r:id="rId3"/>
            </p:custDataLst>
          </p:nvPr>
        </p:nvSpPr>
        <p:spPr bwMode="auto">
          <a:xfrm>
            <a:off x="685800" y="1219200"/>
            <a:ext cx="8077200" cy="51816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342900" indent="-342900">
              <a:spcBef>
                <a:spcPct val="20000"/>
              </a:spcBef>
              <a:buFontTx/>
              <a:buChar char="•"/>
            </a:pPr>
            <a:endParaRPr lang="en-US" sz="3200">
              <a:latin typeface="Times New Roman" pitchFamily="18" charset="0"/>
              <a:cs typeface="Arial" charset="0"/>
            </a:endParaRPr>
          </a:p>
        </p:txBody>
      </p:sp>
      <p:sp>
        <p:nvSpPr>
          <p:cNvPr id="8" name="TextBox 7"/>
          <p:cNvSpPr txBox="1"/>
          <p:nvPr/>
        </p:nvSpPr>
        <p:spPr>
          <a:xfrm>
            <a:off x="457200" y="68759"/>
            <a:ext cx="7924800" cy="769441"/>
          </a:xfrm>
          <a:prstGeom prst="rect">
            <a:avLst/>
          </a:prstGeom>
          <a:noFill/>
        </p:spPr>
        <p:txBody>
          <a:bodyPr wrap="square" rtlCol="0">
            <a:spAutoFit/>
          </a:bodyPr>
          <a:lstStyle/>
          <a:p>
            <a:r>
              <a:rPr lang="en-US" sz="4400" dirty="0">
                <a:solidFill>
                  <a:schemeClr val="bg1"/>
                </a:solidFill>
                <a:latin typeface="+mj-lt"/>
              </a:rPr>
              <a:t>Memory Arrays</a:t>
            </a:r>
          </a:p>
        </p:txBody>
      </p:sp>
    </p:spTree>
    <p:extLst>
      <p:ext uri="{BB962C8B-B14F-4D97-AF65-F5344CB8AC3E}">
        <p14:creationId xmlns:p14="http://schemas.microsoft.com/office/powerpoint/2010/main" val="388442948"/>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2978" name="Rectangle 2"/>
          <p:cNvSpPr>
            <a:spLocks noChangeArrowheads="1"/>
          </p:cNvSpPr>
          <p:nvPr>
            <p:custDataLst>
              <p:tags r:id="rId1"/>
            </p:custDataLst>
          </p:nvPr>
        </p:nvSpPr>
        <p:spPr bwMode="auto">
          <a:xfrm>
            <a:off x="533400" y="1066800"/>
            <a:ext cx="8077200" cy="51816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342900" indent="-342900">
              <a:spcBef>
                <a:spcPct val="20000"/>
              </a:spcBef>
            </a:pPr>
            <a:endParaRPr lang="en-US" sz="3200">
              <a:latin typeface="Times New Roman" pitchFamily="18" charset="0"/>
              <a:cs typeface="Arial" charset="0"/>
            </a:endParaRPr>
          </a:p>
          <a:p>
            <a:pPr marL="342900" indent="-342900">
              <a:spcBef>
                <a:spcPct val="20000"/>
              </a:spcBef>
            </a:pPr>
            <a:endParaRPr lang="en-US" sz="3200">
              <a:latin typeface="Times New Roman" pitchFamily="18" charset="0"/>
              <a:cs typeface="Arial" charset="0"/>
            </a:endParaRPr>
          </a:p>
          <a:p>
            <a:pPr marL="342900" indent="-342900">
              <a:spcBef>
                <a:spcPct val="20000"/>
              </a:spcBef>
            </a:pPr>
            <a:endParaRPr lang="en-US" sz="3200">
              <a:latin typeface="Times New Roman" pitchFamily="18" charset="0"/>
              <a:cs typeface="Arial" charset="0"/>
            </a:endParaRPr>
          </a:p>
        </p:txBody>
      </p:sp>
      <p:sp>
        <p:nvSpPr>
          <p:cNvPr id="1022980" name="Rectangle 4"/>
          <p:cNvSpPr>
            <a:spLocks noChangeArrowheads="1"/>
          </p:cNvSpPr>
          <p:nvPr>
            <p:custDataLst>
              <p:tags r:id="rId2"/>
            </p:custDataLst>
          </p:nvPr>
        </p:nvSpPr>
        <p:spPr bwMode="auto">
          <a:xfrm>
            <a:off x="685800" y="1219200"/>
            <a:ext cx="8077200" cy="51816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342900" indent="-342900">
              <a:spcBef>
                <a:spcPct val="20000"/>
              </a:spcBef>
              <a:buFontTx/>
              <a:buChar char="•"/>
            </a:pPr>
            <a:endParaRPr lang="en-US" sz="3200">
              <a:latin typeface="Times New Roman" pitchFamily="18" charset="0"/>
              <a:cs typeface="Arial" charset="0"/>
            </a:endParaRPr>
          </a:p>
        </p:txBody>
      </p:sp>
      <p:sp>
        <p:nvSpPr>
          <p:cNvPr id="1022981" name="Rectangle 5"/>
          <p:cNvSpPr>
            <a:spLocks noChangeArrowheads="1"/>
          </p:cNvSpPr>
          <p:nvPr>
            <p:custDataLst>
              <p:tags r:id="rId3"/>
            </p:custDataLst>
          </p:nvPr>
        </p:nvSpPr>
        <p:spPr bwMode="auto">
          <a:xfrm>
            <a:off x="914400" y="1219200"/>
            <a:ext cx="8077200" cy="51816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342900" indent="-342900">
              <a:spcBef>
                <a:spcPct val="20000"/>
              </a:spcBef>
              <a:buFontTx/>
              <a:buChar char="•"/>
            </a:pPr>
            <a:r>
              <a:rPr lang="en-US" sz="3200" dirty="0">
                <a:latin typeface="+mj-lt"/>
                <a:cs typeface="Arial" charset="0"/>
              </a:rPr>
              <a:t>Random access memory (RAM): </a:t>
            </a:r>
            <a:r>
              <a:rPr lang="en-US" sz="3200" b="1" dirty="0">
                <a:solidFill>
                  <a:srgbClr val="0070C0"/>
                </a:solidFill>
                <a:latin typeface="+mj-lt"/>
                <a:cs typeface="Arial" charset="0"/>
              </a:rPr>
              <a:t>volatile</a:t>
            </a:r>
          </a:p>
          <a:p>
            <a:pPr marL="342900" indent="-342900">
              <a:spcBef>
                <a:spcPct val="20000"/>
              </a:spcBef>
              <a:buFontTx/>
              <a:buChar char="•"/>
            </a:pPr>
            <a:r>
              <a:rPr lang="en-US" sz="3200" dirty="0">
                <a:latin typeface="+mj-lt"/>
                <a:cs typeface="Times New Roman" pitchFamily="18" charset="0"/>
              </a:rPr>
              <a:t>Read only memory (ROM): </a:t>
            </a:r>
            <a:r>
              <a:rPr lang="en-US" sz="3200" b="1" dirty="0">
                <a:solidFill>
                  <a:srgbClr val="0070C0"/>
                </a:solidFill>
                <a:latin typeface="+mj-lt"/>
                <a:cs typeface="Times New Roman" pitchFamily="18" charset="0"/>
              </a:rPr>
              <a:t>nonvolatile</a:t>
            </a:r>
          </a:p>
        </p:txBody>
      </p:sp>
      <p:sp>
        <p:nvSpPr>
          <p:cNvPr id="8" name="TextBox 7"/>
          <p:cNvSpPr txBox="1"/>
          <p:nvPr/>
        </p:nvSpPr>
        <p:spPr>
          <a:xfrm>
            <a:off x="457200" y="68759"/>
            <a:ext cx="7924800" cy="769441"/>
          </a:xfrm>
          <a:prstGeom prst="rect">
            <a:avLst/>
          </a:prstGeom>
          <a:noFill/>
        </p:spPr>
        <p:txBody>
          <a:bodyPr wrap="square" rtlCol="0">
            <a:spAutoFit/>
          </a:bodyPr>
          <a:lstStyle/>
          <a:p>
            <a:r>
              <a:rPr lang="en-US" sz="4400" dirty="0">
                <a:solidFill>
                  <a:schemeClr val="bg1"/>
                </a:solidFill>
                <a:latin typeface="+mj-lt"/>
              </a:rPr>
              <a:t>Types of Memory</a:t>
            </a:r>
          </a:p>
        </p:txBody>
      </p:sp>
    </p:spTree>
    <p:extLst>
      <p:ext uri="{BB962C8B-B14F-4D97-AF65-F5344CB8AC3E}">
        <p14:creationId xmlns:p14="http://schemas.microsoft.com/office/powerpoint/2010/main" val="345678434"/>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9426" name="Rectangle 2"/>
          <p:cNvSpPr>
            <a:spLocks noChangeArrowheads="1"/>
          </p:cNvSpPr>
          <p:nvPr>
            <p:custDataLst>
              <p:tags r:id="rId1"/>
            </p:custDataLst>
          </p:nvPr>
        </p:nvSpPr>
        <p:spPr bwMode="auto">
          <a:xfrm>
            <a:off x="533400" y="1066800"/>
            <a:ext cx="8077200" cy="51816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342900" indent="-342900">
              <a:spcBef>
                <a:spcPct val="20000"/>
              </a:spcBef>
            </a:pPr>
            <a:endParaRPr lang="en-US" sz="3200">
              <a:latin typeface="Times New Roman" pitchFamily="18" charset="0"/>
              <a:cs typeface="Arial" charset="0"/>
            </a:endParaRPr>
          </a:p>
          <a:p>
            <a:pPr marL="342900" indent="-342900">
              <a:spcBef>
                <a:spcPct val="20000"/>
              </a:spcBef>
            </a:pPr>
            <a:endParaRPr lang="en-US" sz="3200">
              <a:latin typeface="Times New Roman" pitchFamily="18" charset="0"/>
              <a:cs typeface="Arial" charset="0"/>
            </a:endParaRPr>
          </a:p>
          <a:p>
            <a:pPr marL="342900" indent="-342900">
              <a:spcBef>
                <a:spcPct val="20000"/>
              </a:spcBef>
            </a:pPr>
            <a:endParaRPr lang="en-US" sz="3200">
              <a:latin typeface="Times New Roman" pitchFamily="18" charset="0"/>
              <a:cs typeface="Arial" charset="0"/>
            </a:endParaRPr>
          </a:p>
        </p:txBody>
      </p:sp>
      <p:sp>
        <p:nvSpPr>
          <p:cNvPr id="999428" name="Rectangle 4"/>
          <p:cNvSpPr>
            <a:spLocks noChangeArrowheads="1"/>
          </p:cNvSpPr>
          <p:nvPr>
            <p:custDataLst>
              <p:tags r:id="rId2"/>
            </p:custDataLst>
          </p:nvPr>
        </p:nvSpPr>
        <p:spPr bwMode="auto">
          <a:xfrm>
            <a:off x="685800" y="1219200"/>
            <a:ext cx="8077200" cy="51816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342900" indent="-342900">
              <a:spcBef>
                <a:spcPct val="20000"/>
              </a:spcBef>
              <a:buFontTx/>
              <a:buChar char="•"/>
            </a:pPr>
            <a:endParaRPr lang="en-US" sz="3200">
              <a:latin typeface="Times New Roman" pitchFamily="18" charset="0"/>
              <a:cs typeface="Arial" charset="0"/>
            </a:endParaRPr>
          </a:p>
        </p:txBody>
      </p:sp>
      <p:sp>
        <p:nvSpPr>
          <p:cNvPr id="999430" name="Rectangle 6"/>
          <p:cNvSpPr>
            <a:spLocks noChangeArrowheads="1"/>
          </p:cNvSpPr>
          <p:nvPr>
            <p:custDataLst>
              <p:tags r:id="rId3"/>
            </p:custDataLst>
          </p:nvPr>
        </p:nvSpPr>
        <p:spPr bwMode="auto">
          <a:xfrm>
            <a:off x="685800" y="1066800"/>
            <a:ext cx="8077200" cy="51816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342900" indent="-342900">
              <a:spcBef>
                <a:spcPct val="20000"/>
              </a:spcBef>
              <a:buFontTx/>
              <a:buChar char="•"/>
            </a:pPr>
            <a:r>
              <a:rPr lang="en-US" sz="3200" b="1" dirty="0">
                <a:solidFill>
                  <a:srgbClr val="0070C0"/>
                </a:solidFill>
                <a:latin typeface="+mj-lt"/>
                <a:cs typeface="Times New Roman" pitchFamily="18" charset="0"/>
              </a:rPr>
              <a:t>Volatile:</a:t>
            </a:r>
            <a:r>
              <a:rPr lang="en-US" sz="3200" dirty="0">
                <a:latin typeface="+mj-lt"/>
                <a:cs typeface="Times New Roman" pitchFamily="18" charset="0"/>
              </a:rPr>
              <a:t> loses its data when power off</a:t>
            </a:r>
          </a:p>
          <a:p>
            <a:pPr marL="342900" indent="-342900">
              <a:spcBef>
                <a:spcPct val="20000"/>
              </a:spcBef>
              <a:buFontTx/>
              <a:buChar char="•"/>
            </a:pPr>
            <a:r>
              <a:rPr lang="en-US" sz="3200" dirty="0">
                <a:latin typeface="+mj-lt"/>
                <a:cs typeface="Times New Roman" pitchFamily="18" charset="0"/>
              </a:rPr>
              <a:t>Read and written quickly</a:t>
            </a:r>
          </a:p>
          <a:p>
            <a:pPr marL="342900" indent="-342900">
              <a:spcBef>
                <a:spcPct val="20000"/>
              </a:spcBef>
              <a:buFontTx/>
              <a:buChar char="•"/>
            </a:pPr>
            <a:r>
              <a:rPr lang="en-US" sz="3200" dirty="0">
                <a:latin typeface="+mj-lt"/>
                <a:cs typeface="Times New Roman" pitchFamily="18" charset="0"/>
              </a:rPr>
              <a:t>Main memory in your computer is RAM (DRAM)</a:t>
            </a:r>
          </a:p>
          <a:p>
            <a:pPr marL="342900" indent="-342900">
              <a:spcBef>
                <a:spcPct val="20000"/>
              </a:spcBef>
            </a:pPr>
            <a:endParaRPr lang="en-US" sz="3200" dirty="0">
              <a:latin typeface="+mj-lt"/>
              <a:cs typeface="Times New Roman" pitchFamily="18" charset="0"/>
            </a:endParaRPr>
          </a:p>
          <a:p>
            <a:pPr marL="342900" indent="-342900">
              <a:spcBef>
                <a:spcPct val="20000"/>
              </a:spcBef>
            </a:pPr>
            <a:r>
              <a:rPr lang="en-US" sz="2400" dirty="0">
                <a:solidFill>
                  <a:schemeClr val="accent1"/>
                </a:solidFill>
                <a:latin typeface="+mj-lt"/>
                <a:cs typeface="Times New Roman" pitchFamily="18" charset="0"/>
              </a:rPr>
              <a:t>	</a:t>
            </a:r>
            <a:r>
              <a:rPr lang="en-US" sz="2400" dirty="0">
                <a:solidFill>
                  <a:srgbClr val="0070C0"/>
                </a:solidFill>
                <a:latin typeface="+mj-lt"/>
                <a:cs typeface="Times New Roman" pitchFamily="18" charset="0"/>
              </a:rPr>
              <a:t>Historically called </a:t>
            </a:r>
            <a:r>
              <a:rPr lang="en-US" sz="2400" i="1" dirty="0">
                <a:solidFill>
                  <a:srgbClr val="0070C0"/>
                </a:solidFill>
                <a:latin typeface="+mj-lt"/>
                <a:cs typeface="Times New Roman" pitchFamily="18" charset="0"/>
              </a:rPr>
              <a:t>random</a:t>
            </a:r>
            <a:r>
              <a:rPr lang="en-US" sz="2400" dirty="0">
                <a:solidFill>
                  <a:srgbClr val="0070C0"/>
                </a:solidFill>
                <a:latin typeface="+mj-lt"/>
                <a:cs typeface="Times New Roman" pitchFamily="18" charset="0"/>
              </a:rPr>
              <a:t> access memory because any data word accessed as easily as any other (in contrast to sequential access memories such as a tape recorder)</a:t>
            </a:r>
          </a:p>
        </p:txBody>
      </p:sp>
      <p:sp>
        <p:nvSpPr>
          <p:cNvPr id="8" name="TextBox 7"/>
          <p:cNvSpPr txBox="1"/>
          <p:nvPr/>
        </p:nvSpPr>
        <p:spPr>
          <a:xfrm>
            <a:off x="457200" y="68759"/>
            <a:ext cx="7924800" cy="769441"/>
          </a:xfrm>
          <a:prstGeom prst="rect">
            <a:avLst/>
          </a:prstGeom>
          <a:noFill/>
        </p:spPr>
        <p:txBody>
          <a:bodyPr wrap="square" rtlCol="0">
            <a:spAutoFit/>
          </a:bodyPr>
          <a:lstStyle/>
          <a:p>
            <a:r>
              <a:rPr lang="en-US" sz="4400" dirty="0">
                <a:solidFill>
                  <a:schemeClr val="bg1"/>
                </a:solidFill>
                <a:latin typeface="+mj-lt"/>
              </a:rPr>
              <a:t>RAM: Random Access Memory</a:t>
            </a:r>
          </a:p>
        </p:txBody>
      </p:sp>
    </p:spTree>
    <p:extLst>
      <p:ext uri="{BB962C8B-B14F-4D97-AF65-F5344CB8AC3E}">
        <p14:creationId xmlns:p14="http://schemas.microsoft.com/office/powerpoint/2010/main" val="703913011"/>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0818" name="Rectangle 2"/>
          <p:cNvSpPr>
            <a:spLocks noChangeArrowheads="1"/>
          </p:cNvSpPr>
          <p:nvPr>
            <p:custDataLst>
              <p:tags r:id="rId1"/>
            </p:custDataLst>
          </p:nvPr>
        </p:nvSpPr>
        <p:spPr bwMode="auto">
          <a:xfrm>
            <a:off x="228600" y="990600"/>
            <a:ext cx="8763000" cy="51816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a:spcBef>
                <a:spcPct val="20000"/>
              </a:spcBef>
            </a:pPr>
            <a:r>
              <a:rPr lang="en-US" sz="3200" dirty="0">
                <a:latin typeface="+mj-lt"/>
                <a:cs typeface="Arial" charset="0"/>
              </a:rPr>
              <a:t>Now use column Propagate and Generate signals to compute </a:t>
            </a:r>
            <a:r>
              <a:rPr lang="en-US" sz="3200" b="1" i="1" dirty="0">
                <a:latin typeface="+mj-lt"/>
                <a:cs typeface="Arial" charset="0"/>
              </a:rPr>
              <a:t>Block Propagate</a:t>
            </a:r>
            <a:r>
              <a:rPr lang="en-US" sz="3200" dirty="0">
                <a:latin typeface="+mj-lt"/>
                <a:cs typeface="Arial" charset="0"/>
              </a:rPr>
              <a:t> and </a:t>
            </a:r>
            <a:r>
              <a:rPr lang="en-US" sz="3200" b="1" i="1" dirty="0">
                <a:latin typeface="+mj-lt"/>
                <a:cs typeface="Arial" charset="0"/>
              </a:rPr>
              <a:t>Generate</a:t>
            </a:r>
            <a:r>
              <a:rPr lang="en-US" sz="3200" i="1" dirty="0">
                <a:latin typeface="+mj-lt"/>
                <a:cs typeface="Arial" charset="0"/>
              </a:rPr>
              <a:t> </a:t>
            </a:r>
            <a:r>
              <a:rPr lang="en-US" sz="3200" dirty="0">
                <a:latin typeface="+mj-lt"/>
                <a:cs typeface="Arial" charset="0"/>
              </a:rPr>
              <a:t>signals for k-bit blocks, i.e.:</a:t>
            </a:r>
          </a:p>
          <a:p>
            <a:pPr marL="800100" lvl="1" indent="-342900">
              <a:spcBef>
                <a:spcPct val="20000"/>
              </a:spcBef>
              <a:buFont typeface="Arial" charset="0"/>
              <a:buChar char="•"/>
            </a:pPr>
            <a:r>
              <a:rPr lang="en-US" sz="2400" dirty="0">
                <a:latin typeface="+mj-lt"/>
                <a:cs typeface="Arial" charset="0"/>
              </a:rPr>
              <a:t>Compute if a k-bit group will </a:t>
            </a:r>
            <a:r>
              <a:rPr lang="en-US" sz="2400" b="1" dirty="0">
                <a:latin typeface="+mj-lt"/>
                <a:cs typeface="Arial" charset="0"/>
              </a:rPr>
              <a:t>propagate</a:t>
            </a:r>
            <a:r>
              <a:rPr lang="en-US" sz="2400" dirty="0">
                <a:latin typeface="+mj-lt"/>
                <a:cs typeface="Arial" charset="0"/>
              </a:rPr>
              <a:t> a carry in (to the block) to the carry out (of the block)</a:t>
            </a:r>
          </a:p>
          <a:p>
            <a:pPr marL="800100" lvl="1" indent="-342900">
              <a:spcBef>
                <a:spcPct val="20000"/>
              </a:spcBef>
              <a:buFont typeface="Arial" charset="0"/>
              <a:buChar char="•"/>
            </a:pPr>
            <a:r>
              <a:rPr lang="en-US" sz="2400" dirty="0">
                <a:latin typeface="+mj-lt"/>
                <a:cs typeface="Arial" charset="0"/>
              </a:rPr>
              <a:t>Compute if a k-bit group will </a:t>
            </a:r>
            <a:r>
              <a:rPr lang="en-US" sz="2400" b="1" dirty="0">
                <a:latin typeface="+mj-lt"/>
                <a:cs typeface="Arial" charset="0"/>
              </a:rPr>
              <a:t>generate</a:t>
            </a:r>
            <a:r>
              <a:rPr lang="en-US" sz="2400" dirty="0">
                <a:latin typeface="+mj-lt"/>
                <a:cs typeface="Arial" charset="0"/>
              </a:rPr>
              <a:t> a carry out (of the block)</a:t>
            </a:r>
            <a:endParaRPr lang="en-US" sz="3000" dirty="0">
              <a:latin typeface="Times New Roman" pitchFamily="18" charset="0"/>
              <a:cs typeface="Arial" charset="0"/>
            </a:endParaRPr>
          </a:p>
        </p:txBody>
      </p:sp>
      <p:sp>
        <p:nvSpPr>
          <p:cNvPr id="6" name="TextBox 5"/>
          <p:cNvSpPr txBox="1"/>
          <p:nvPr/>
        </p:nvSpPr>
        <p:spPr>
          <a:xfrm>
            <a:off x="457200" y="68759"/>
            <a:ext cx="7924800" cy="769441"/>
          </a:xfrm>
          <a:prstGeom prst="rect">
            <a:avLst/>
          </a:prstGeom>
          <a:noFill/>
        </p:spPr>
        <p:txBody>
          <a:bodyPr wrap="square" rtlCol="0">
            <a:spAutoFit/>
          </a:bodyPr>
          <a:lstStyle/>
          <a:p>
            <a:r>
              <a:rPr lang="en-US" sz="4400" dirty="0">
                <a:solidFill>
                  <a:schemeClr val="bg1"/>
                </a:solidFill>
                <a:latin typeface="+mj-lt"/>
              </a:rPr>
              <a:t>Block Propagate and Generate</a:t>
            </a:r>
          </a:p>
        </p:txBody>
      </p:sp>
    </p:spTree>
    <p:extLst>
      <p:ext uri="{BB962C8B-B14F-4D97-AF65-F5344CB8AC3E}">
        <p14:creationId xmlns:p14="http://schemas.microsoft.com/office/powerpoint/2010/main" val="668632727"/>
      </p:ext>
    </p:extLst>
  </p:cSld>
  <p:clrMapOvr>
    <a:masterClrMapping/>
  </p:clrMapOvr>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02" name="Rectangle 2"/>
          <p:cNvSpPr>
            <a:spLocks noChangeArrowheads="1"/>
          </p:cNvSpPr>
          <p:nvPr>
            <p:custDataLst>
              <p:tags r:id="rId1"/>
            </p:custDataLst>
          </p:nvPr>
        </p:nvSpPr>
        <p:spPr bwMode="auto">
          <a:xfrm>
            <a:off x="533400" y="1066800"/>
            <a:ext cx="8077200" cy="51816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342900" indent="-342900">
              <a:spcBef>
                <a:spcPct val="20000"/>
              </a:spcBef>
            </a:pPr>
            <a:endParaRPr lang="en-US" sz="3200">
              <a:latin typeface="Times New Roman" pitchFamily="18" charset="0"/>
              <a:cs typeface="Arial" charset="0"/>
            </a:endParaRPr>
          </a:p>
          <a:p>
            <a:pPr marL="342900" indent="-342900">
              <a:spcBef>
                <a:spcPct val="20000"/>
              </a:spcBef>
            </a:pPr>
            <a:endParaRPr lang="en-US" sz="3200">
              <a:latin typeface="Times New Roman" pitchFamily="18" charset="0"/>
              <a:cs typeface="Arial" charset="0"/>
            </a:endParaRPr>
          </a:p>
          <a:p>
            <a:pPr marL="342900" indent="-342900">
              <a:spcBef>
                <a:spcPct val="20000"/>
              </a:spcBef>
            </a:pPr>
            <a:endParaRPr lang="en-US" sz="3200">
              <a:latin typeface="Times New Roman" pitchFamily="18" charset="0"/>
              <a:cs typeface="Arial" charset="0"/>
            </a:endParaRPr>
          </a:p>
        </p:txBody>
      </p:sp>
      <p:sp>
        <p:nvSpPr>
          <p:cNvPr id="1024005" name="Rectangle 5"/>
          <p:cNvSpPr>
            <a:spLocks noChangeArrowheads="1"/>
          </p:cNvSpPr>
          <p:nvPr>
            <p:custDataLst>
              <p:tags r:id="rId2"/>
            </p:custDataLst>
          </p:nvPr>
        </p:nvSpPr>
        <p:spPr bwMode="auto">
          <a:xfrm>
            <a:off x="533400" y="1066800"/>
            <a:ext cx="8077200" cy="51816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342900" indent="-342900">
              <a:spcBef>
                <a:spcPct val="20000"/>
              </a:spcBef>
              <a:buFontTx/>
              <a:buChar char="•"/>
            </a:pPr>
            <a:r>
              <a:rPr lang="en-US" sz="3200" b="1" dirty="0">
                <a:solidFill>
                  <a:schemeClr val="accent1"/>
                </a:solidFill>
                <a:latin typeface="+mj-lt"/>
                <a:cs typeface="Times New Roman" pitchFamily="18" charset="0"/>
              </a:rPr>
              <a:t>Nonvolatile:</a:t>
            </a:r>
            <a:r>
              <a:rPr lang="en-US" sz="3200" dirty="0">
                <a:solidFill>
                  <a:schemeClr val="accent1"/>
                </a:solidFill>
                <a:latin typeface="+mj-lt"/>
                <a:cs typeface="Times New Roman" pitchFamily="18" charset="0"/>
              </a:rPr>
              <a:t> </a:t>
            </a:r>
            <a:r>
              <a:rPr lang="en-US" sz="3200" dirty="0">
                <a:latin typeface="+mj-lt"/>
                <a:cs typeface="Times New Roman" pitchFamily="18" charset="0"/>
              </a:rPr>
              <a:t>retains data when power off</a:t>
            </a:r>
          </a:p>
          <a:p>
            <a:pPr marL="342900" indent="-342900">
              <a:spcBef>
                <a:spcPct val="20000"/>
              </a:spcBef>
              <a:buFontTx/>
              <a:buChar char="•"/>
            </a:pPr>
            <a:r>
              <a:rPr lang="en-US" sz="3200" dirty="0">
                <a:latin typeface="+mj-lt"/>
                <a:cs typeface="Times New Roman" pitchFamily="18" charset="0"/>
              </a:rPr>
              <a:t>Read quickly, but writing is impossible or slow</a:t>
            </a:r>
          </a:p>
          <a:p>
            <a:pPr marL="342900" indent="-342900">
              <a:spcBef>
                <a:spcPct val="20000"/>
              </a:spcBef>
              <a:buFontTx/>
              <a:buChar char="•"/>
            </a:pPr>
            <a:r>
              <a:rPr lang="en-US" sz="3200" dirty="0">
                <a:latin typeface="+mj-lt"/>
                <a:cs typeface="Times New Roman" pitchFamily="18" charset="0"/>
              </a:rPr>
              <a:t>Flash memory in cameras, thumb drives, and digital cameras are all ROMs</a:t>
            </a:r>
          </a:p>
          <a:p>
            <a:pPr marL="742950" lvl="1" indent="-285750">
              <a:spcBef>
                <a:spcPct val="20000"/>
              </a:spcBef>
            </a:pPr>
            <a:endParaRPr lang="en-US" sz="200" dirty="0">
              <a:latin typeface="+mj-lt"/>
              <a:cs typeface="Times New Roman" pitchFamily="18" charset="0"/>
            </a:endParaRPr>
          </a:p>
          <a:p>
            <a:pPr marL="742950" lvl="1" indent="-285750">
              <a:spcBef>
                <a:spcPct val="20000"/>
              </a:spcBef>
            </a:pPr>
            <a:r>
              <a:rPr lang="en-US" sz="3200" dirty="0">
                <a:latin typeface="+mj-lt"/>
                <a:cs typeface="Times New Roman" pitchFamily="18" charset="0"/>
              </a:rPr>
              <a:t>	</a:t>
            </a:r>
            <a:r>
              <a:rPr lang="en-US" sz="2400" dirty="0">
                <a:solidFill>
                  <a:srgbClr val="0070C0"/>
                </a:solidFill>
                <a:latin typeface="+mj-lt"/>
                <a:cs typeface="Times New Roman" pitchFamily="18" charset="0"/>
              </a:rPr>
              <a:t>Historically called </a:t>
            </a:r>
            <a:r>
              <a:rPr lang="en-US" sz="2400" i="1" dirty="0">
                <a:solidFill>
                  <a:srgbClr val="0070C0"/>
                </a:solidFill>
                <a:latin typeface="+mj-lt"/>
                <a:cs typeface="Times New Roman" pitchFamily="18" charset="0"/>
              </a:rPr>
              <a:t>read only</a:t>
            </a:r>
            <a:r>
              <a:rPr lang="en-US" sz="2400" dirty="0">
                <a:solidFill>
                  <a:srgbClr val="0070C0"/>
                </a:solidFill>
                <a:latin typeface="+mj-lt"/>
                <a:cs typeface="Times New Roman" pitchFamily="18" charset="0"/>
              </a:rPr>
              <a:t> memory because ROMs were written at manufacturing time or by burning fuses. Once ROM was configured, it could not be written again. This is no longer the case for Flash memory and other types of ROMs.</a:t>
            </a:r>
          </a:p>
        </p:txBody>
      </p:sp>
      <p:sp>
        <p:nvSpPr>
          <p:cNvPr id="8" name="TextBox 7"/>
          <p:cNvSpPr txBox="1"/>
          <p:nvPr/>
        </p:nvSpPr>
        <p:spPr>
          <a:xfrm>
            <a:off x="457200" y="68759"/>
            <a:ext cx="7924800" cy="769441"/>
          </a:xfrm>
          <a:prstGeom prst="rect">
            <a:avLst/>
          </a:prstGeom>
          <a:noFill/>
        </p:spPr>
        <p:txBody>
          <a:bodyPr wrap="square" rtlCol="0">
            <a:spAutoFit/>
          </a:bodyPr>
          <a:lstStyle/>
          <a:p>
            <a:r>
              <a:rPr lang="en-US" sz="4400" dirty="0">
                <a:solidFill>
                  <a:schemeClr val="bg1"/>
                </a:solidFill>
                <a:latin typeface="+mj-lt"/>
              </a:rPr>
              <a:t>ROM: Read Only Memory</a:t>
            </a:r>
          </a:p>
        </p:txBody>
      </p:sp>
    </p:spTree>
    <p:extLst>
      <p:ext uri="{BB962C8B-B14F-4D97-AF65-F5344CB8AC3E}">
        <p14:creationId xmlns:p14="http://schemas.microsoft.com/office/powerpoint/2010/main" val="4122954554"/>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0450" name="Rectangle 2"/>
          <p:cNvSpPr>
            <a:spLocks noChangeArrowheads="1"/>
          </p:cNvSpPr>
          <p:nvPr>
            <p:custDataLst>
              <p:tags r:id="rId1"/>
            </p:custDataLst>
          </p:nvPr>
        </p:nvSpPr>
        <p:spPr bwMode="auto">
          <a:xfrm>
            <a:off x="533400" y="1066800"/>
            <a:ext cx="8077200" cy="51816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342900" indent="-342900">
              <a:spcBef>
                <a:spcPct val="20000"/>
              </a:spcBef>
            </a:pPr>
            <a:endParaRPr lang="en-US" sz="3200">
              <a:latin typeface="Times New Roman" pitchFamily="18" charset="0"/>
              <a:cs typeface="Arial" charset="0"/>
            </a:endParaRPr>
          </a:p>
          <a:p>
            <a:pPr marL="342900" indent="-342900">
              <a:spcBef>
                <a:spcPct val="20000"/>
              </a:spcBef>
            </a:pPr>
            <a:endParaRPr lang="en-US" sz="3200">
              <a:latin typeface="Times New Roman" pitchFamily="18" charset="0"/>
              <a:cs typeface="Arial" charset="0"/>
            </a:endParaRPr>
          </a:p>
          <a:p>
            <a:pPr marL="342900" indent="-342900">
              <a:spcBef>
                <a:spcPct val="20000"/>
              </a:spcBef>
            </a:pPr>
            <a:endParaRPr lang="en-US" sz="3200">
              <a:latin typeface="Times New Roman" pitchFamily="18" charset="0"/>
              <a:cs typeface="Arial" charset="0"/>
            </a:endParaRPr>
          </a:p>
        </p:txBody>
      </p:sp>
      <p:sp>
        <p:nvSpPr>
          <p:cNvPr id="1000452" name="Rectangle 4"/>
          <p:cNvSpPr>
            <a:spLocks noChangeArrowheads="1"/>
          </p:cNvSpPr>
          <p:nvPr>
            <p:custDataLst>
              <p:tags r:id="rId2"/>
            </p:custDataLst>
          </p:nvPr>
        </p:nvSpPr>
        <p:spPr bwMode="auto">
          <a:xfrm>
            <a:off x="685800" y="1219200"/>
            <a:ext cx="8077200" cy="51816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342900" indent="-342900">
              <a:spcBef>
                <a:spcPct val="20000"/>
              </a:spcBef>
              <a:buFontTx/>
              <a:buChar char="•"/>
            </a:pPr>
            <a:endParaRPr lang="en-US" sz="3200">
              <a:latin typeface="Times New Roman" pitchFamily="18" charset="0"/>
              <a:cs typeface="Arial" charset="0"/>
            </a:endParaRPr>
          </a:p>
        </p:txBody>
      </p:sp>
      <p:sp>
        <p:nvSpPr>
          <p:cNvPr id="1000453" name="Rectangle 5"/>
          <p:cNvSpPr>
            <a:spLocks noChangeArrowheads="1"/>
          </p:cNvSpPr>
          <p:nvPr>
            <p:custDataLst>
              <p:tags r:id="rId3"/>
            </p:custDataLst>
          </p:nvPr>
        </p:nvSpPr>
        <p:spPr bwMode="auto">
          <a:xfrm>
            <a:off x="914400" y="1219200"/>
            <a:ext cx="8077200" cy="51816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342900" indent="-342900">
              <a:spcBef>
                <a:spcPct val="20000"/>
              </a:spcBef>
              <a:buFontTx/>
              <a:buChar char="•"/>
            </a:pPr>
            <a:r>
              <a:rPr lang="en-US" sz="3200" b="1" dirty="0">
                <a:latin typeface="+mj-lt"/>
                <a:cs typeface="Arial" charset="0"/>
              </a:rPr>
              <a:t>DRAM</a:t>
            </a:r>
            <a:r>
              <a:rPr lang="en-US" sz="3200" dirty="0">
                <a:latin typeface="+mj-lt"/>
                <a:cs typeface="Arial" charset="0"/>
              </a:rPr>
              <a:t> (Dynamic random access memory)</a:t>
            </a:r>
          </a:p>
          <a:p>
            <a:pPr marL="342900" indent="-342900">
              <a:spcBef>
                <a:spcPct val="20000"/>
              </a:spcBef>
              <a:buFontTx/>
              <a:buChar char="•"/>
            </a:pPr>
            <a:r>
              <a:rPr lang="en-US" sz="3200" b="1" dirty="0">
                <a:latin typeface="+mj-lt"/>
                <a:cs typeface="Arial" charset="0"/>
              </a:rPr>
              <a:t>SRAM</a:t>
            </a:r>
            <a:r>
              <a:rPr lang="en-US" sz="3200" dirty="0">
                <a:latin typeface="+mj-lt"/>
                <a:cs typeface="Arial" charset="0"/>
              </a:rPr>
              <a:t> (Static random access memory)</a:t>
            </a:r>
          </a:p>
          <a:p>
            <a:pPr marL="342900" indent="-342900">
              <a:spcBef>
                <a:spcPct val="20000"/>
              </a:spcBef>
              <a:buFontTx/>
              <a:buChar char="•"/>
            </a:pPr>
            <a:r>
              <a:rPr lang="en-US" sz="3200" dirty="0">
                <a:latin typeface="+mj-lt"/>
                <a:cs typeface="Arial" charset="0"/>
              </a:rPr>
              <a:t>Differ in how they store data:</a:t>
            </a:r>
          </a:p>
          <a:p>
            <a:pPr marL="742950" lvl="1" indent="-285750">
              <a:spcBef>
                <a:spcPct val="20000"/>
              </a:spcBef>
              <a:buFontTx/>
              <a:buChar char="–"/>
            </a:pPr>
            <a:r>
              <a:rPr lang="en-US" sz="2600" dirty="0">
                <a:latin typeface="+mj-lt"/>
                <a:cs typeface="Times New Roman" pitchFamily="18" charset="0"/>
              </a:rPr>
              <a:t>DRAM uses a capacitor</a:t>
            </a:r>
          </a:p>
          <a:p>
            <a:pPr marL="742950" lvl="1" indent="-285750">
              <a:spcBef>
                <a:spcPct val="20000"/>
              </a:spcBef>
              <a:buFontTx/>
              <a:buChar char="–"/>
            </a:pPr>
            <a:r>
              <a:rPr lang="en-US" sz="2600" dirty="0">
                <a:latin typeface="+mj-lt"/>
                <a:cs typeface="Times New Roman" pitchFamily="18" charset="0"/>
              </a:rPr>
              <a:t>SRAM uses cross-coupled inverters</a:t>
            </a:r>
          </a:p>
        </p:txBody>
      </p:sp>
      <p:sp>
        <p:nvSpPr>
          <p:cNvPr id="8" name="TextBox 7"/>
          <p:cNvSpPr txBox="1"/>
          <p:nvPr/>
        </p:nvSpPr>
        <p:spPr>
          <a:xfrm>
            <a:off x="457200" y="68759"/>
            <a:ext cx="7924800" cy="769441"/>
          </a:xfrm>
          <a:prstGeom prst="rect">
            <a:avLst/>
          </a:prstGeom>
          <a:noFill/>
        </p:spPr>
        <p:txBody>
          <a:bodyPr wrap="square" rtlCol="0">
            <a:spAutoFit/>
          </a:bodyPr>
          <a:lstStyle/>
          <a:p>
            <a:r>
              <a:rPr lang="en-US" sz="4400" dirty="0">
                <a:solidFill>
                  <a:schemeClr val="bg1"/>
                </a:solidFill>
                <a:latin typeface="+mj-lt"/>
              </a:rPr>
              <a:t>Types of RAM</a:t>
            </a:r>
          </a:p>
        </p:txBody>
      </p:sp>
    </p:spTree>
    <p:extLst>
      <p:ext uri="{BB962C8B-B14F-4D97-AF65-F5344CB8AC3E}">
        <p14:creationId xmlns:p14="http://schemas.microsoft.com/office/powerpoint/2010/main" val="1403104040"/>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457200" y="68759"/>
            <a:ext cx="7924800" cy="769441"/>
          </a:xfrm>
          <a:prstGeom prst="rect">
            <a:avLst/>
          </a:prstGeom>
          <a:noFill/>
        </p:spPr>
        <p:txBody>
          <a:bodyPr wrap="square" rtlCol="0">
            <a:spAutoFit/>
          </a:bodyPr>
          <a:lstStyle/>
          <a:p>
            <a:r>
              <a:rPr lang="en-US" sz="4400" dirty="0">
                <a:solidFill>
                  <a:schemeClr val="bg1"/>
                </a:solidFill>
                <a:latin typeface="+mj-lt"/>
              </a:rPr>
              <a:t>Chapter 5</a:t>
            </a:r>
          </a:p>
        </p:txBody>
      </p:sp>
      <p:sp>
        <p:nvSpPr>
          <p:cNvPr id="6" name="TextBox 5"/>
          <p:cNvSpPr txBox="1"/>
          <p:nvPr/>
        </p:nvSpPr>
        <p:spPr>
          <a:xfrm>
            <a:off x="609600" y="2743200"/>
            <a:ext cx="8077200" cy="492443"/>
          </a:xfrm>
          <a:prstGeom prst="rect">
            <a:avLst/>
          </a:prstGeom>
          <a:noFill/>
        </p:spPr>
        <p:txBody>
          <a:bodyPr wrap="square" rtlCol="0">
            <a:spAutoFit/>
          </a:bodyPr>
          <a:lstStyle/>
          <a:p>
            <a:r>
              <a:rPr lang="en-US" sz="2600" b="1" i="1" dirty="0"/>
              <a:t>Digital Design and Computer Architecture</a:t>
            </a:r>
            <a:r>
              <a:rPr lang="en-US" sz="2600" b="1" dirty="0"/>
              <a:t>: ARM® Edition</a:t>
            </a:r>
          </a:p>
        </p:txBody>
      </p:sp>
      <p:cxnSp>
        <p:nvCxnSpPr>
          <p:cNvPr id="7" name="Straight Connector 6"/>
          <p:cNvCxnSpPr/>
          <p:nvPr/>
        </p:nvCxnSpPr>
        <p:spPr>
          <a:xfrm>
            <a:off x="609600" y="3226713"/>
            <a:ext cx="8077200" cy="8930"/>
          </a:xfrm>
          <a:prstGeom prst="line">
            <a:avLst/>
          </a:prstGeom>
          <a:ln w="34925">
            <a:solidFill>
              <a:srgbClr val="0070C0"/>
            </a:solidFill>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4191000" y="3226713"/>
            <a:ext cx="4724400" cy="430887"/>
          </a:xfrm>
          <a:prstGeom prst="rect">
            <a:avLst/>
          </a:prstGeom>
          <a:noFill/>
        </p:spPr>
        <p:txBody>
          <a:bodyPr wrap="square" rtlCol="0">
            <a:spAutoFit/>
          </a:bodyPr>
          <a:lstStyle/>
          <a:p>
            <a:r>
              <a:rPr lang="en-US" sz="2200" dirty="0"/>
              <a:t>Sarah L. Harris and David Money Harris</a:t>
            </a:r>
          </a:p>
        </p:txBody>
      </p:sp>
    </p:spTree>
    <p:extLst>
      <p:ext uri="{BB962C8B-B14F-4D97-AF65-F5344CB8AC3E}">
        <p14:creationId xmlns:p14="http://schemas.microsoft.com/office/powerpoint/2010/main" val="406137789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0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0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0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0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0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0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0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0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0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0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1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1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1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1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1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1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1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1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1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1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2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2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2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2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2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2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2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2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2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2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3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3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3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3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3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3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3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3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3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3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4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4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4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4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4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4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4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4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4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4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5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5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5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5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5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5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5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5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5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5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6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6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6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6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6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6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6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6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6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6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7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7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7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7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7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7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7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7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7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7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8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8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8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8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8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8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8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8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8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8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9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9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9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9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9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9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9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9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9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9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0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0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0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0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0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0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0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0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0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0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1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1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1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1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1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1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1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1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1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1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2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2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2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2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2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2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2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2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2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2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3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3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3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3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3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3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3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3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3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3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4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4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4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4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4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4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4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4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4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4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5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5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5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5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5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5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5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5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5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5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6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6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6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6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6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6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6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6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6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6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7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7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7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7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7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7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7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7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7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7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8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8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8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8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8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8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8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8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8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8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9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9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9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9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9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9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9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9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9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9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0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0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0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0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0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0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0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0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0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0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1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1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1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1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1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1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1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1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1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1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2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2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2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2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2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2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2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2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2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2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3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3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3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3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3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3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3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3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3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3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4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4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4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4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4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4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4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4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4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4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5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5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5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5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5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5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5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5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5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5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6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6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6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6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6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6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6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6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6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6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7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7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7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7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7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7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7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7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7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7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8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8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8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8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8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8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8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8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8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8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9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9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9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9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9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9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9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9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9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9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0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0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0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0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0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0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0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0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0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0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1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1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1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1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1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1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1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1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1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1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2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2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2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2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2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2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2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2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2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2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3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3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3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3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3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3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3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3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3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3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4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4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4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4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4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4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4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4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4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4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5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5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5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5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5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5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5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5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5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5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6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6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6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6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6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6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6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6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6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6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7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7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7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7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7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7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7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7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7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7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8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8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8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8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8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8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8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8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8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8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9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9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9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9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9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9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9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9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9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9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0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0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0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0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0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0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0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0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0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0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1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1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1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1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1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1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1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1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1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1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2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2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2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2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2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2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2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2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2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2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3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3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3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3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3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3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3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3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3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3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4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4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4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4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4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4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4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4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4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4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5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5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5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5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5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5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5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5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5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5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6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6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6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6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6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6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6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6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6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6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7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7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7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7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7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7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7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7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7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7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8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8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8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8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8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8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8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8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8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8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9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9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9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9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9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9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9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9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9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9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0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0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0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0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0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0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0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0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0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0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1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1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1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1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1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1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1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1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1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1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2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2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2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2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2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2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2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2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2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2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3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3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3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3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3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3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3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3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3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3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4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4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4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4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4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4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4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4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4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4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5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5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5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5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5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5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5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5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5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5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6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6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6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6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6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6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6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6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6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6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7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7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7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7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7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7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7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7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7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7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8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8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8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8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8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8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8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8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8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8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9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9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9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9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9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9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9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9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9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9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0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0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0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0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0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0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0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0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0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0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1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1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1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1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1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1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1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1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1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1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2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2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2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2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2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2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2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2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2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2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3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3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3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3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3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3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3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3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3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3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4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4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4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4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4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4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4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4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4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4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5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5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5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5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5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5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5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5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5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5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6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6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6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6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6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6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6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6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6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6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7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7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7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7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7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7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7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7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7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7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8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8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8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8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8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8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8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8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8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8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9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9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9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9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9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9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9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9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9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9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0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0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0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0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0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0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0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0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0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0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1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1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1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1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1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1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1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1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1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1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2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2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2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2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2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2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2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2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2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2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3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3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3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3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3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3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3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3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3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3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4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4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4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4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4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4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4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4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4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4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5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5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5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5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5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5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5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5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5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5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6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6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6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6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6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6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6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6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6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6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7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7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7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7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7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7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7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7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7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7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8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8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8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8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8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8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8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8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8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8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9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9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9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9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9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9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9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9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9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9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0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0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0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0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0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0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0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0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0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0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1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1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1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1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1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1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1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1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1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1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2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2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2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2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2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2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2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2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2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2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3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3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3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3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3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3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3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3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3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3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4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4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4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4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4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4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4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4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4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4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5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5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5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5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5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5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5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5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5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5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6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6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6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6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6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6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6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6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6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6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7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7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7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7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7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7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7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7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7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7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8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8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8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8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8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8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8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8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8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8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9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9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9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9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9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9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9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9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9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9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0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0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0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0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0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0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0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0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0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0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1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1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1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1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1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1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1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1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1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1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2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2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2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2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2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2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2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2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2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2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3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3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3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3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3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3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3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3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3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3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4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4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4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4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4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4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4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4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4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4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5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5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5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5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5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5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5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5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5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5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6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6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6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6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6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6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6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6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6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6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7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7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7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7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7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7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7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7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7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7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8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8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8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8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8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8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8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8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8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8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9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9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9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9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9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9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9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9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9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9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0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0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0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0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0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0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0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0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0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0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1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1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1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1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1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1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1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1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1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1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2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2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2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2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2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2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2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2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2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2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3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3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3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3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3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3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3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3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3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3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4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4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4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4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4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4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4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4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4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4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5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5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5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5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5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5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5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5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5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5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6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6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6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6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6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6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6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6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6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6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7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7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7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7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7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7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7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7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7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7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8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8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8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8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8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8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8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8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8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8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9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9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9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9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9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9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9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9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9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9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0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0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0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0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0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0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0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0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0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0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1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1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1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1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1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1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1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1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1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1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2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2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2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2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2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2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2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2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2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2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3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3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3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3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3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3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3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3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3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3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4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4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4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4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4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4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4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4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4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4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5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5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5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5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5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5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5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5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5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5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6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6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6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6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6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6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6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6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6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6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7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7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7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7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7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7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7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7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7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7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8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8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8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8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8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8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8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8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8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8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9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9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9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9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9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9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9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9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9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9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0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0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0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0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0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0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0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0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0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0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1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1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1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1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1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1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1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1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1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1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2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2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2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2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2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2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2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2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2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2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3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3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3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3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3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3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3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3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3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3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4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4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4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4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4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4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4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4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4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4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5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5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5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5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5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5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5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5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5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5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6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6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6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6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6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6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6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6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6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6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7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7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7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7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7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7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7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7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7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7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8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8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8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8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8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8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8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8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8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8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9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9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9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9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9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9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9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9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9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9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0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0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0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0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0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0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0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0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0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0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1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1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1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1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1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1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1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1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1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1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2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2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2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2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2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2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2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2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2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2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3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3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3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3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3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3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3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3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3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3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4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4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4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4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4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4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4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4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4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4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5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5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5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5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5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5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5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5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5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5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6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6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6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6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6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6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6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6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6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6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7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7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7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7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7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7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7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7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7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7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8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8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8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8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8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8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8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8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8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8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9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9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9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9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9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9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9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9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9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9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4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40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40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40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40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40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40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40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40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40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40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4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41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41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41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41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41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41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41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41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41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41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4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42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42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42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42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42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42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42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42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42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42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4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43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43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43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43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43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43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43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43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43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43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4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44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44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44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44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44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44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44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44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44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44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4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45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45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45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45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45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45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45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45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45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45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4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46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46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46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46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46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46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46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46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46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46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4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47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47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47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47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47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47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47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47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47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47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4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48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48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48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48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48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48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48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48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48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48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4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49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49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49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49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49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49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49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49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49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49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5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50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50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50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50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50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50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50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50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50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50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5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51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51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51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51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51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51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51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51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51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51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5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52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52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52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52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52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52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52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52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52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52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5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53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53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53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53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53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53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53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53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53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53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5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54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54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54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54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54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54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54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54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54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54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5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55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55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55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55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55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55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55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55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55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55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5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56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56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56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56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56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56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56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56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56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56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5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57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57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57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57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57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57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57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57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57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57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5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58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58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58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58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58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58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58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58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58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58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5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59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59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59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59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59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59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59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59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59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59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6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60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60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60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60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60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60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60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60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60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60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6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61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61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61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61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61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61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61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61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61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61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6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62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62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62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62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62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62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62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62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62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62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6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63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63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63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63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63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63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63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63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63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63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6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64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64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64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64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64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64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64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64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64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64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6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65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65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65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65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65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65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65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65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65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65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6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66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66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66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66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66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66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66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66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66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66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6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67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67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67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67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67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67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67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67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67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67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6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68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68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68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68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68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68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68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68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68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68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6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69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69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69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69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69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69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69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69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69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69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7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70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70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70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70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70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70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70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70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70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70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7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71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71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71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71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71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71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71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71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71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71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7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72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72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72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72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72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72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72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72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72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72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7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73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73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73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73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73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73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73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73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73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73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7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74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74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74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74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74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74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74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74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74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74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7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75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75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75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75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75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75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75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75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75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75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7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76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76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76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76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76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76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76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76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76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76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7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77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77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77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77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77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77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77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77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77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77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7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78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78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78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78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78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78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78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78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78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78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7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79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79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79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79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79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79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79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79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79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79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8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80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80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80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80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80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80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80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80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80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80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8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81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81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81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81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81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81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81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81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81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81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8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82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82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82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82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82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82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82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82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82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82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8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83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83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83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83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83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83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83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83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83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83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8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84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84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84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84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84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84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84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84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84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84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8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85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85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85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85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85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85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85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85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85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85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8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86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86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86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86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86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86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86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86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86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86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8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87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87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87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87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87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87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87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87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87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87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8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88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88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88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88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88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88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88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88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88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88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8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89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89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89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89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89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89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89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89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89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89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9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90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90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90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90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90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90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90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90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90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90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9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91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91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91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91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91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91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91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91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91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91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9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92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92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92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92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92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92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92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92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92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92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9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93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93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93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93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93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93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93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93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93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93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9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94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94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94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94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94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94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94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94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94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94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9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95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95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95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95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95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95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95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95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95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95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9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96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96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96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96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96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96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96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96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96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96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9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97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97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97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97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97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97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97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97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97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97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9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98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98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98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98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98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98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98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98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98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98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9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99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99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99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99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99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99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99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99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99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99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0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00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00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00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00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00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00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00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00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00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00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0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01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01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01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01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01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01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01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01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01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01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0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02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02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02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02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02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02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02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02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02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02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0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03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03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03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03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03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03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03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03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03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03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0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04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04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04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04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04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04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04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04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04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04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0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05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05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05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05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05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05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05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05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05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05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0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06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06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06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06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06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06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06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06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06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06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0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07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07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07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07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07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07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07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07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07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07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0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08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08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08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08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08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08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08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08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08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08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0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09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09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09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09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09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09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09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09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09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09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1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10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10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10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10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10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10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10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10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10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10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1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11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11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11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11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11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11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11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11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11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11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1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12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12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12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12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12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12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12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12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12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12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1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13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13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13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13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13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13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13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13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13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13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1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14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14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14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14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14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14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14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14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14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14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1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15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15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15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15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15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15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15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15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15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15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1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16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16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16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16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16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16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16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16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16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16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1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17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17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17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17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17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17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17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17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17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17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1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18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18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18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18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18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18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18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18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18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18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1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19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19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19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19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19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19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19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19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19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19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2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20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20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20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20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20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20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20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20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20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20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2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21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21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21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21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21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21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21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21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21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21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2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22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22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22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22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22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22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22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22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22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22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2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23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23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23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23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23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23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23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23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23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23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2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24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24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24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24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24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24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24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24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24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24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2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25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25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25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25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25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25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25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25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25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25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2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26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26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26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26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26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26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26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26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26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26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2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27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27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27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27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27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27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27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27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27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27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2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28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28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28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28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28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28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28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28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28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28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2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29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29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29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29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29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29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29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29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29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29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3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30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30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30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30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30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30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30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30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30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30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3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31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31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31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31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31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31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31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31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31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31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3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32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32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32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32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32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32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32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32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32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32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3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33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33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33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33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33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33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33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33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33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33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3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34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34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34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34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34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34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34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34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34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34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3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35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35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35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35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35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35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35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35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35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35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3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36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36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36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36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36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36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36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36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36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36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3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37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37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37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37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37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37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37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37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37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37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3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38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38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38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38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38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38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38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38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38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38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3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39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39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39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39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39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39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39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39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39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39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4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40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40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40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40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40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40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40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40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40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40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4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41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41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41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41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41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41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41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41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41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41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4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42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42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42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42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42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42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42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42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42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42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4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43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43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43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43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43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43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43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43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43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43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4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44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44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44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44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44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44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44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44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44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44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4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45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45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45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45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45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45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45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45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45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45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4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46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46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46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46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46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46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46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46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46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46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4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47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47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47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47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47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47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47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47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47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47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4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48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48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48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48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48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48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48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48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48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48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4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49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49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49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49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49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49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49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49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49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49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5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50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50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50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50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50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50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50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50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50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50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5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51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51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51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51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51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51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51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51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51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51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5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52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52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52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52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52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52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52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52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52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52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5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53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53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53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53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53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53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53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53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53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53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5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54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54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54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54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54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54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54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54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54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54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5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55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55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55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55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55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55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55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55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55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55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5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56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56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56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56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56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56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56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56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56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56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5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57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57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57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57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57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57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57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57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57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57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5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58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58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58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58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58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58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58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58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58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58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5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59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59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59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59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59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59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59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59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59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59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6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60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60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60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60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60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60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60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60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60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60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6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61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61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61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61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61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61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61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61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61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61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6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62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62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62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62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62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62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62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62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62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62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6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63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63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63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63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63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63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63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63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63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63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6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64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64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64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64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64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64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64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64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64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64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6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65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65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65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65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65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65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65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65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65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65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6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66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66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66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66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66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66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66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66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66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66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6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67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67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67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67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67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67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67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67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67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67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6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68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68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68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68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68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68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68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68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68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68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6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69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69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69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69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69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69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69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69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69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69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7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70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70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70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70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70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70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70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70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70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70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7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71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71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71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71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71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71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71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71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71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71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7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72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72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72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72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72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72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72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72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72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72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7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73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73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73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73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73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73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73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73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73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73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7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74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74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74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74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74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74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74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74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74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74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7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75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75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75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75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75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75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75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75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75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75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7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76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76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76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76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76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76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76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76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76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76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7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77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77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77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77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77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77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77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77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77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77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7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78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78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78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78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78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78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78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78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78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78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7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79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79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79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79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79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79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79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79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79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79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8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80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80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80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80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80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80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80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80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80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80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8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81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81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81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81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81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81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81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81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81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81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8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82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82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82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82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82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82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82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82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82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82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8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83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83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83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83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83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83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83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83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83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83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8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84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84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84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84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84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84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84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84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84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84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8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85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85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85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85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85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85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85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85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85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85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8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86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86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86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86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86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86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86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86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86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86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8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87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87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87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87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87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87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87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87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87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87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8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88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88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88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88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88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88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88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88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88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88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8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89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89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89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89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89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89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89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89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89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89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9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90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90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90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90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90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90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90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90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90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90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9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91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91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91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91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91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91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91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91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91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91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9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92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92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92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92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92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92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92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92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92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92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9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93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93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93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93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93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93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93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93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93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93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9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94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94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94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94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94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94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94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94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94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94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9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95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95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95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95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95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95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95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95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95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95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9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96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96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96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96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96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96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96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96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96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96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9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97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97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97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97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97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97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97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97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97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97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9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98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98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98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98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98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98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98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98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98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98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9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99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99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99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99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99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99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99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99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99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99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0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00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00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00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00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00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00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00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00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00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00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0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01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01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01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01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01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01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01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01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01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01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0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02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02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02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02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02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02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02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02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02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02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0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03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03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03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03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03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03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03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03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03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03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0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04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04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04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04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04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04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04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04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04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04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0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05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05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05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05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05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05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05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05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05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05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0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06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06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06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06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06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06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06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06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06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06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0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07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07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07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07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07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07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07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07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07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07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0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08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08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08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08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08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08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08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08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08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08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0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09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09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09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09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09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09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09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09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09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09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1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10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10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10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10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10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10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10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10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10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10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1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11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11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11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11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11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11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11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11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11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11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1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12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12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12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12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12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12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12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12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12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12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1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13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13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13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13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13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13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13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13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13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13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1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14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14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14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14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14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14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14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14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14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14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1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15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15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15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15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15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15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15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15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15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15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1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16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16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16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16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16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16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16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16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16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16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1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17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17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17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17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17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17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17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17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17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17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1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18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18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18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18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18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18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18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18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18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18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1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19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19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19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19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19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19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19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19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19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19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2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20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20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20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20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20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20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20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20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20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20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2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21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21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21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21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21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21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21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21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21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21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2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22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22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22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22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22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22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22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22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22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22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2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23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23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23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23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23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23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23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23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23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23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2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24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24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24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24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24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24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24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24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24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24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2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25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25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25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25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25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25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25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25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25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25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2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26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26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26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26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26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26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26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26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26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26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2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27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27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27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2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2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3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3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3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3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3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3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3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3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3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3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4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4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4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4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4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4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4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4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4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4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5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5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5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5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5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5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5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5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5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5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6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6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6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6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6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6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6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6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6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6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7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7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7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7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7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7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7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7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7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7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8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8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8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8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8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8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8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8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8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8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9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9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9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9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9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9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9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9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9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9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0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0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0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0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0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0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0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0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0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0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1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1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1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1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1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1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1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1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1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1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2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2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2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2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2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2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2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2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2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2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3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3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3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3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3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3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3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3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3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3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4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4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4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4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4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4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4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4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4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4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5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5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5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5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5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5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5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5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5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5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6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6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6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6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6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6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6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6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6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6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7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7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7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7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7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7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7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7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7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7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8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8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8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8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8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8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8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8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8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8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9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9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9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9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9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9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9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9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9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9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0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0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0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0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0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0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0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0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0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0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1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1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1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1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1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1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1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1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1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1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2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2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2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2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2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2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2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2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2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2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3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3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3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3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3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3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3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3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3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3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4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4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4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4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4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4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4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4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4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4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5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5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5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5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5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5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5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5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5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5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6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6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6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6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6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6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6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6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6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6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7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7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7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7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7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7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7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7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7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7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8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8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8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8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8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8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8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8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8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8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9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9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9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9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9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9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9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9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9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9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0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0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0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0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0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0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0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0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0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0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1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1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1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1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1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1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1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1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1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1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2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2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2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2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2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2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2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2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2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2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3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3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3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3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3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3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3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3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3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3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4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4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4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4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4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4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4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4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4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4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5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5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5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5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5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5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5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5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5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5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6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6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6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6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6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6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6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6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6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6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7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7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7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7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7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7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7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7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7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7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8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8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8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8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8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8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8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8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8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8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9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9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9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9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9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9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9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9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9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9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0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0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0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0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0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0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0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0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0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0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1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1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1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1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1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1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1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1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1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1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2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2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2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2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2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2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2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2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2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2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3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3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3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3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3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3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3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3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3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3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4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4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4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4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4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4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4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4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4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4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5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5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5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5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5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5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5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5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5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5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6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6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6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6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6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6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6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6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6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6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7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7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7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7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7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7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7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7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7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7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8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8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8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8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8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8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8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8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8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8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9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9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9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9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9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9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9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9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9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9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0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0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0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0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0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0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0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0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0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0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1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1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1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1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1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1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1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1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1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1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2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2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2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2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2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2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2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2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2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2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3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3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3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3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3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3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3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3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3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3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4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4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4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4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4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4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4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4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4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4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5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5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5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5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5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5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5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5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5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5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6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6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6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6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6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6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6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6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6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6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7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7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7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7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7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7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7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7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7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7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8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8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8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8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8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8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8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8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8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8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9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9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9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9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9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9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9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9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9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9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51818</TotalTime>
  <Words>3782</Words>
  <Application>Microsoft Macintosh PowerPoint</Application>
  <PresentationFormat>Presentación en pantalla (4:3)</PresentationFormat>
  <Paragraphs>1371</Paragraphs>
  <Slides>92</Slides>
  <Notes>90</Notes>
  <HiddenSlides>0</HiddenSlides>
  <MMClips>0</MMClips>
  <ScaleCrop>false</ScaleCrop>
  <HeadingPairs>
    <vt:vector size="8" baseType="variant">
      <vt:variant>
        <vt:lpstr>Fuentes usadas</vt:lpstr>
      </vt:variant>
      <vt:variant>
        <vt:i4>5</vt:i4>
      </vt:variant>
      <vt:variant>
        <vt:lpstr>Tema</vt:lpstr>
      </vt:variant>
      <vt:variant>
        <vt:i4>1</vt:i4>
      </vt:variant>
      <vt:variant>
        <vt:lpstr>Servidores OLE incrustados</vt:lpstr>
      </vt:variant>
      <vt:variant>
        <vt:i4>1</vt:i4>
      </vt:variant>
      <vt:variant>
        <vt:lpstr>Títulos de diapositiva</vt:lpstr>
      </vt:variant>
      <vt:variant>
        <vt:i4>92</vt:i4>
      </vt:variant>
    </vt:vector>
  </HeadingPairs>
  <TitlesOfParts>
    <vt:vector size="99" baseType="lpstr">
      <vt:lpstr>Arial</vt:lpstr>
      <vt:lpstr>Calibri</vt:lpstr>
      <vt:lpstr>Courier (W1)</vt:lpstr>
      <vt:lpstr>Symbol</vt:lpstr>
      <vt:lpstr>Times New Roman</vt:lpstr>
      <vt:lpstr>Office Theme</vt:lpstr>
      <vt:lpstr>VISIO</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Harvey Mudd College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sharris</dc:creator>
  <cp:lastModifiedBy>Viktor Andres Tapia Vasquez</cp:lastModifiedBy>
  <cp:revision>189</cp:revision>
  <cp:lastPrinted>2020-01-09T18:31:55Z</cp:lastPrinted>
  <dcterms:created xsi:type="dcterms:W3CDTF">2012-08-07T04:56:47Z</dcterms:created>
  <dcterms:modified xsi:type="dcterms:W3CDTF">2023-08-01T11:55:11Z</dcterms:modified>
</cp:coreProperties>
</file>